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307" r:id="rId24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6BCF755C-7567-4E8A-931F-FAAA9AE2EF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9ACCFFC1-98D3-474F-9260-57AEA988FE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A0A82-5512-4129-99EC-608E8E677AA1}" type="datetimeFigureOut">
              <a:rPr lang="en-US"/>
              <a:pPr>
                <a:defRPr/>
              </a:pPr>
              <a:t>3/30/2020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478F2BB0-6949-4C66-B23F-DB6741D60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0D0C6-849B-4B94-B9E9-3B33B7B4DF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555904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600" b="1" i="0">
                <a:solidFill>
                  <a:schemeClr val="bg1"/>
                </a:solidFill>
                <a:latin typeface="Rockwell Extra Bold"/>
                <a:cs typeface="Rockwell Extra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800" b="1" i="0">
                <a:solidFill>
                  <a:schemeClr val="hlink"/>
                </a:solidFill>
                <a:latin typeface="Copperplate Gothic Bold"/>
                <a:cs typeface="Copperplate Gothic Bold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18995218-6169-422F-AEFD-E7E9521D7C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D17F60BA-2EA1-4E26-9C2C-906BE1DE3DF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5110-E10F-41AE-B32B-FAC0AD1DD1AB}" type="datetimeFigureOut">
              <a:rPr lang="en-US"/>
              <a:pPr>
                <a:defRPr/>
              </a:pPr>
              <a:t>3/30/2020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5BE9B68F-D818-4F54-996F-D29CE7CCA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F5AAF-8B5A-44E9-8B34-4E9107DC05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443231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600" b="1" i="0">
                <a:solidFill>
                  <a:schemeClr val="bg1"/>
                </a:solidFill>
                <a:latin typeface="Rockwell Extra Bold"/>
                <a:cs typeface="Rockwell Extra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21689" y="1029969"/>
            <a:ext cx="3195954" cy="4508500"/>
          </a:xfrm>
          <a:prstGeom prst="rect">
            <a:avLst/>
          </a:prstGeom>
        </p:spPr>
        <p:txBody>
          <a:bodyPr/>
          <a:lstStyle>
            <a:lvl1pPr>
              <a:defRPr sz="17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87570" y="1029969"/>
            <a:ext cx="3281045" cy="4043679"/>
          </a:xfrm>
          <a:prstGeom prst="rect">
            <a:avLst/>
          </a:prstGeom>
        </p:spPr>
        <p:txBody>
          <a:bodyPr/>
          <a:lstStyle>
            <a:lvl1pPr>
              <a:defRPr sz="17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xmlns="" id="{7E823E7F-4012-481D-B479-B5804DD149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xmlns="" id="{4521AB88-FD34-4598-B92D-BBB0AC5F0C3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35D0C-0D43-448D-A420-83CF7DA1F324}" type="datetimeFigureOut">
              <a:rPr lang="en-US"/>
              <a:pPr>
                <a:defRPr/>
              </a:pPr>
              <a:t>3/30/2020</a:t>
            </a:fld>
            <a:endParaRPr 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xmlns="" id="{31354D23-D8D0-4075-9856-42E0BD3B1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D42E2-56D3-47D6-94F4-7C05318CD2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21786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600" b="1" i="0">
                <a:solidFill>
                  <a:schemeClr val="bg1"/>
                </a:solidFill>
                <a:latin typeface="Rockwell Extra Bold"/>
                <a:cs typeface="Rockwell Extra Bold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xmlns="" id="{C8B7FB84-3C15-4AF9-A6FE-796DF94A2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xmlns="" id="{D727B9D6-BBC3-4721-9533-D7BDE942834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3EF88-7825-48D9-8516-9D5C1B278DAC}" type="datetimeFigureOut">
              <a:rPr lang="en-US"/>
              <a:pPr>
                <a:defRPr/>
              </a:pPr>
              <a:t>3/30/2020</a:t>
            </a:fld>
            <a:endParaRPr 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xmlns="" id="{2CA88971-5EAD-42DB-BC96-B4117E981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5D19E-3182-4D98-8EC0-4CAB9830B7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8899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xmlns="" id="{47AF1C59-D893-4EB0-B6ED-CFD9F0FC24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xmlns="" id="{6A7131DA-FB6C-47A7-A2F5-3E48ED2A7F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75175-68E9-4BFE-A559-BF47D8E2F136}" type="datetimeFigureOut">
              <a:rPr lang="en-US"/>
              <a:pPr>
                <a:defRPr/>
              </a:pPr>
              <a:t>3/30/2020</a:t>
            </a:fld>
            <a:endParaRPr 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xmlns="" id="{D9FF76A0-415C-48B7-A343-7A412E4B8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36B98-111B-4ABA-B6C2-250440C7BD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81776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>
            <a:extLst>
              <a:ext uri="{FF2B5EF4-FFF2-40B4-BE49-F238E27FC236}">
                <a16:creationId xmlns:a16="http://schemas.microsoft.com/office/drawing/2014/main" xmlns="" id="{92ABA765-4EAF-49F1-838B-D3827C3750C4}"/>
              </a:ext>
            </a:extLst>
          </p:cNvPr>
          <p:cNvSpPr/>
          <p:nvPr/>
        </p:nvSpPr>
        <p:spPr>
          <a:xfrm>
            <a:off x="0" y="5051425"/>
            <a:ext cx="3571875" cy="1806575"/>
          </a:xfrm>
          <a:custGeom>
            <a:avLst/>
            <a:gdLst/>
            <a:ahLst/>
            <a:cxnLst/>
            <a:rect l="l" t="t" r="r" b="b"/>
            <a:pathLst>
              <a:path w="3572510" h="1805940">
                <a:moveTo>
                  <a:pt x="2042160" y="0"/>
                </a:moveTo>
                <a:lnTo>
                  <a:pt x="0" y="0"/>
                </a:lnTo>
                <a:lnTo>
                  <a:pt x="0" y="1805939"/>
                </a:lnTo>
                <a:lnTo>
                  <a:pt x="3572510" y="1805939"/>
                </a:lnTo>
                <a:lnTo>
                  <a:pt x="2042160" y="0"/>
                </a:lnTo>
                <a:close/>
              </a:path>
            </a:pathLst>
          </a:custGeom>
          <a:solidFill>
            <a:srgbClr val="F8691A"/>
          </a:solidFill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17" name="bk object 17">
            <a:extLst>
              <a:ext uri="{FF2B5EF4-FFF2-40B4-BE49-F238E27FC236}">
                <a16:creationId xmlns:a16="http://schemas.microsoft.com/office/drawing/2014/main" xmlns="" id="{3007B1A3-ED9A-41C4-AB1C-2FBC0BDCA709}"/>
              </a:ext>
            </a:extLst>
          </p:cNvPr>
          <p:cNvSpPr/>
          <p:nvPr/>
        </p:nvSpPr>
        <p:spPr>
          <a:xfrm>
            <a:off x="-1588" y="5051425"/>
            <a:ext cx="9145588" cy="1806575"/>
          </a:xfrm>
          <a:custGeom>
            <a:avLst/>
            <a:gdLst/>
            <a:ahLst/>
            <a:cxnLst/>
            <a:rect l="l" t="t" r="r" b="b"/>
            <a:pathLst>
              <a:path w="9145270" h="1805940">
                <a:moveTo>
                  <a:pt x="9145270" y="0"/>
                </a:moveTo>
                <a:lnTo>
                  <a:pt x="2040889" y="0"/>
                </a:lnTo>
                <a:lnTo>
                  <a:pt x="0" y="1805939"/>
                </a:lnTo>
                <a:lnTo>
                  <a:pt x="9145270" y="1805939"/>
                </a:lnTo>
                <a:lnTo>
                  <a:pt x="9145270" y="0"/>
                </a:lnTo>
                <a:close/>
              </a:path>
            </a:pathLst>
          </a:custGeom>
          <a:solidFill>
            <a:srgbClr val="07A0D8">
              <a:alpha val="79998"/>
            </a:srgbClr>
          </a:solidFill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18" name="bk object 18">
            <a:extLst>
              <a:ext uri="{FF2B5EF4-FFF2-40B4-BE49-F238E27FC236}">
                <a16:creationId xmlns:a16="http://schemas.microsoft.com/office/drawing/2014/main" xmlns="" id="{67CA32B8-3C38-4B17-A608-160B98A86DAE}"/>
              </a:ext>
            </a:extLst>
          </p:cNvPr>
          <p:cNvSpPr/>
          <p:nvPr/>
        </p:nvSpPr>
        <p:spPr>
          <a:xfrm>
            <a:off x="0" y="0"/>
            <a:ext cx="3352800" cy="338138"/>
          </a:xfrm>
          <a:custGeom>
            <a:avLst/>
            <a:gdLst/>
            <a:ahLst/>
            <a:cxnLst/>
            <a:rect l="l" t="t" r="r" b="b"/>
            <a:pathLst>
              <a:path w="3352800" h="337820">
                <a:moveTo>
                  <a:pt x="0" y="0"/>
                </a:moveTo>
                <a:lnTo>
                  <a:pt x="3352800" y="0"/>
                </a:lnTo>
                <a:lnTo>
                  <a:pt x="3352800" y="337820"/>
                </a:lnTo>
                <a:lnTo>
                  <a:pt x="0" y="33782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</a:endParaRPr>
          </a:p>
        </p:txBody>
      </p:sp>
      <p:sp>
        <p:nvSpPr>
          <p:cNvPr id="1029" name="Holder 2">
            <a:extLst>
              <a:ext uri="{FF2B5EF4-FFF2-40B4-BE49-F238E27FC236}">
                <a16:creationId xmlns:a16="http://schemas.microsoft.com/office/drawing/2014/main" xmlns="" id="{FE1EBAF0-C9D4-41BD-ABBF-53C06AC9A47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3038" y="33338"/>
            <a:ext cx="3005137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30" name="Holder 3">
            <a:extLst>
              <a:ext uri="{FF2B5EF4-FFF2-40B4-BE49-F238E27FC236}">
                <a16:creationId xmlns:a16="http://schemas.microsoft.com/office/drawing/2014/main" xmlns="" id="{A11BE16D-0EDD-4212-AD03-2F4B32178C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36575" y="1279525"/>
            <a:ext cx="7885113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48B8A16D-8D64-4CFE-9530-7E87DED0FED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D4D516D2-BE51-469C-B040-17CA8BB79C0C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2D590D-1046-4CCD-9AB9-317B2F59D58B}" type="datetimeFigureOut">
              <a:rPr lang="en-US"/>
              <a:pPr>
                <a:defRPr/>
              </a:pPr>
              <a:t>3/30/2020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00F20AB8-B651-43C9-B8F0-637B82ED71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363" y="6378575"/>
            <a:ext cx="2103437" cy="342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181ABA3-6D65-4039-9C48-7812262B71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xmlns="" id="{7EB371D6-5254-4CE0-BC2F-188741DBA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7772400" cy="677863"/>
          </a:xfrm>
        </p:spPr>
        <p:txBody>
          <a:bodyPr/>
          <a:lstStyle/>
          <a:p>
            <a:r>
              <a:rPr lang="en-US" altLang="en-US" b="1"/>
              <a:t>Studi Kelayakan Bisnis</a:t>
            </a:r>
          </a:p>
        </p:txBody>
      </p:sp>
      <p:sp>
        <p:nvSpPr>
          <p:cNvPr id="2051" name="Subtitle 2">
            <a:extLst>
              <a:ext uri="{FF2B5EF4-FFF2-40B4-BE49-F238E27FC236}">
                <a16:creationId xmlns:a16="http://schemas.microsoft.com/office/drawing/2014/main" xmlns="" id="{0488D633-E47C-4036-8B3E-E06054077470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71600" y="3810000"/>
            <a:ext cx="6400800" cy="2265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b="1"/>
              <a:t>Miswan Gumanti, M.B.A., M.M.</a:t>
            </a:r>
          </a:p>
          <a:p>
            <a:pPr algn="ctr">
              <a:buFontTx/>
              <a:buNone/>
            </a:pPr>
            <a:endParaRPr lang="en-US" altLang="en-US" b="1"/>
          </a:p>
          <a:p>
            <a:pPr algn="ctr">
              <a:buFontTx/>
              <a:buNone/>
            </a:pPr>
            <a:r>
              <a:rPr lang="en-US" altLang="en-US" b="1"/>
              <a:t>IBI Darmajaya</a:t>
            </a:r>
          </a:p>
          <a:p>
            <a:pPr algn="ctr">
              <a:buFontTx/>
              <a:buNone/>
            </a:pPr>
            <a:r>
              <a:rPr lang="en-US" altLang="en-US" b="1"/>
              <a:t>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object 3">
            <a:extLst>
              <a:ext uri="{FF2B5EF4-FFF2-40B4-BE49-F238E27FC236}">
                <a16:creationId xmlns:a16="http://schemas.microsoft.com/office/drawing/2014/main" xmlns="" id="{F50D6FBD-C25A-425E-80BE-E72DFEEB3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1177925"/>
            <a:ext cx="7866062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just">
              <a:spcBef>
                <a:spcPts val="100"/>
              </a:spcBef>
              <a:defRPr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Aspek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meliputi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penelitian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kelengkapan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kesempurnaan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keaslian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dokumen-dokumen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Penilaian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meliputi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Hukum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Perusahaan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Perseorangan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Perusahaan  Negara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Daerah, PT, Firma, CV,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Koperasi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Yayasan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Izin-izin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dimiliki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Sertifikat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Tanah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dokumen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pendukung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lain.</a:t>
            </a:r>
          </a:p>
          <a:p>
            <a:pPr marL="12700" algn="just">
              <a:lnSpc>
                <a:spcPts val="2100"/>
              </a:lnSpc>
              <a:defRPr/>
            </a:pP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A.Pelaku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Bisnis</a:t>
            </a:r>
            <a:endParaRPr lang="en-US" sz="2400" dirty="0">
              <a:latin typeface="Times New Roman" pitchFamily="18" charset="0"/>
              <a:ea typeface="Franklin Gothic Book" pitchFamily="34" charset="0"/>
              <a:cs typeface="Times New Roman" pitchFamily="18" charset="0"/>
            </a:endParaRPr>
          </a:p>
          <a:p>
            <a:pPr marL="403225" algn="just">
              <a:spcBef>
                <a:spcPts val="513"/>
              </a:spcBef>
              <a:buFontTx/>
              <a:buChar char="•"/>
              <a:defRPr/>
            </a:pP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Bentuk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Badan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 Usaha</a:t>
            </a:r>
          </a:p>
          <a:p>
            <a:pPr marL="403225" algn="just">
              <a:lnSpc>
                <a:spcPct val="118000"/>
              </a:lnSpc>
              <a:buFontTx/>
              <a:buChar char="•"/>
              <a:defRPr/>
            </a:pP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Identitas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Pengelola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Bisnis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  </a:t>
            </a:r>
          </a:p>
          <a:p>
            <a:pPr marL="12700" algn="just">
              <a:lnSpc>
                <a:spcPct val="118000"/>
              </a:lnSpc>
              <a:defRPr/>
            </a:pP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B. 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Bisnis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Yang 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Dijalankan</a:t>
            </a:r>
            <a:endParaRPr lang="en-US" sz="2400" dirty="0">
              <a:latin typeface="Times New Roman" pitchFamily="18" charset="0"/>
              <a:ea typeface="Franklin Gothic Book" pitchFamily="34" charset="0"/>
              <a:cs typeface="Times New Roman" pitchFamily="18" charset="0"/>
            </a:endParaRPr>
          </a:p>
          <a:p>
            <a:pPr marL="12700" algn="just">
              <a:spcBef>
                <a:spcPts val="513"/>
              </a:spcBef>
              <a:buFontTx/>
              <a:buAutoNum type="alphaUcPeriod" startAt="3"/>
              <a:defRPr/>
            </a:pP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Lokasi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Waktu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Pelaksanaan</a:t>
            </a:r>
            <a:endParaRPr lang="en-US" sz="2400" dirty="0">
              <a:latin typeface="Times New Roman" pitchFamily="18" charset="0"/>
              <a:ea typeface="Franklin Gothic Book" pitchFamily="34" charset="0"/>
              <a:cs typeface="Times New Roman" pitchFamily="18" charset="0"/>
            </a:endParaRPr>
          </a:p>
          <a:p>
            <a:pPr marL="12700" algn="just">
              <a:spcBef>
                <a:spcPts val="513"/>
              </a:spcBef>
              <a:buFontTx/>
              <a:buAutoNum type="alphaUcPeriod" startAt="3"/>
              <a:defRPr/>
            </a:pP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Perizinan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 Usaha 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Izin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Lainnya</a:t>
            </a:r>
            <a:endParaRPr lang="en-US" sz="2400" dirty="0">
              <a:latin typeface="Times New Roman" pitchFamily="18" charset="0"/>
              <a:ea typeface="Franklin Gothic Book" pitchFamily="34" charset="0"/>
              <a:cs typeface="Times New Roman" pitchFamily="18" charset="0"/>
            </a:endParaRPr>
          </a:p>
          <a:p>
            <a:pPr marL="12700" algn="just">
              <a:spcBef>
                <a:spcPts val="513"/>
              </a:spcBef>
              <a:buFontTx/>
              <a:buAutoNum type="alphaUcPeriod" startAt="3"/>
              <a:defRPr/>
            </a:pP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Dukungan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Pemerintah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Masyarakat</a:t>
            </a:r>
            <a:r>
              <a:rPr lang="en-US" sz="2400" dirty="0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ea typeface="Franklin Gothic Book" pitchFamily="34" charset="0"/>
                <a:cs typeface="Times New Roman" pitchFamily="18" charset="0"/>
              </a:rPr>
              <a:t>Setempat</a:t>
            </a:r>
            <a:endParaRPr lang="en-US" sz="2400" dirty="0">
              <a:latin typeface="Times New Roman" pitchFamily="18" charset="0"/>
              <a:ea typeface="Franklin Gothic Book" pitchFamily="34" charset="0"/>
              <a:cs typeface="Times New Roman" pitchFamily="18" charset="0"/>
            </a:endParaRPr>
          </a:p>
        </p:txBody>
      </p:sp>
      <p:sp>
        <p:nvSpPr>
          <p:cNvPr id="3075" name="object 4">
            <a:extLst>
              <a:ext uri="{FF2B5EF4-FFF2-40B4-BE49-F238E27FC236}">
                <a16:creationId xmlns:a16="http://schemas.microsoft.com/office/drawing/2014/main" xmlns="" id="{949EDE3C-ED98-4D30-826C-8D99163F9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3400"/>
            <a:ext cx="185738" cy="354013"/>
          </a:xfrm>
          <a:custGeom>
            <a:avLst/>
            <a:gdLst>
              <a:gd name="T0" fmla="*/ 0 w 185419"/>
              <a:gd name="T1" fmla="*/ 0 h 354330"/>
              <a:gd name="T2" fmla="*/ 185419 w 185419"/>
              <a:gd name="T3" fmla="*/ 354330 h 354330"/>
            </a:gdLst>
            <a:ahLst/>
            <a:cxnLst/>
            <a:rect l="T0" t="T1" r="T2" b="T3"/>
            <a:pathLst>
              <a:path w="185419" h="354330">
                <a:moveTo>
                  <a:pt x="180339" y="66039"/>
                </a:moveTo>
                <a:lnTo>
                  <a:pt x="101600" y="66039"/>
                </a:lnTo>
                <a:lnTo>
                  <a:pt x="106680" y="68579"/>
                </a:lnTo>
                <a:lnTo>
                  <a:pt x="110489" y="72389"/>
                </a:lnTo>
                <a:lnTo>
                  <a:pt x="113030" y="73660"/>
                </a:lnTo>
                <a:lnTo>
                  <a:pt x="114300" y="77470"/>
                </a:lnTo>
                <a:lnTo>
                  <a:pt x="116839" y="80010"/>
                </a:lnTo>
                <a:lnTo>
                  <a:pt x="116839" y="81279"/>
                </a:lnTo>
                <a:lnTo>
                  <a:pt x="118110" y="82550"/>
                </a:lnTo>
                <a:lnTo>
                  <a:pt x="118110" y="85089"/>
                </a:lnTo>
                <a:lnTo>
                  <a:pt x="119380" y="86360"/>
                </a:lnTo>
                <a:lnTo>
                  <a:pt x="119380" y="87629"/>
                </a:lnTo>
                <a:lnTo>
                  <a:pt x="120650" y="90170"/>
                </a:lnTo>
                <a:lnTo>
                  <a:pt x="120650" y="93979"/>
                </a:lnTo>
                <a:lnTo>
                  <a:pt x="121919" y="95250"/>
                </a:lnTo>
                <a:lnTo>
                  <a:pt x="121919" y="111760"/>
                </a:lnTo>
                <a:lnTo>
                  <a:pt x="120650" y="115570"/>
                </a:lnTo>
                <a:lnTo>
                  <a:pt x="120650" y="119379"/>
                </a:lnTo>
                <a:lnTo>
                  <a:pt x="119380" y="124460"/>
                </a:lnTo>
                <a:lnTo>
                  <a:pt x="116839" y="132079"/>
                </a:lnTo>
                <a:lnTo>
                  <a:pt x="114300" y="135889"/>
                </a:lnTo>
                <a:lnTo>
                  <a:pt x="113030" y="140970"/>
                </a:lnTo>
                <a:lnTo>
                  <a:pt x="109219" y="144779"/>
                </a:lnTo>
                <a:lnTo>
                  <a:pt x="106680" y="149860"/>
                </a:lnTo>
                <a:lnTo>
                  <a:pt x="102869" y="156210"/>
                </a:lnTo>
                <a:lnTo>
                  <a:pt x="91439" y="168910"/>
                </a:lnTo>
                <a:lnTo>
                  <a:pt x="80010" y="184150"/>
                </a:lnTo>
                <a:lnTo>
                  <a:pt x="59689" y="209550"/>
                </a:lnTo>
                <a:lnTo>
                  <a:pt x="35560" y="243839"/>
                </a:lnTo>
                <a:lnTo>
                  <a:pt x="15239" y="283210"/>
                </a:lnTo>
                <a:lnTo>
                  <a:pt x="6350" y="313689"/>
                </a:lnTo>
                <a:lnTo>
                  <a:pt x="3810" y="323850"/>
                </a:lnTo>
                <a:lnTo>
                  <a:pt x="0" y="354329"/>
                </a:lnTo>
                <a:lnTo>
                  <a:pt x="185419" y="354329"/>
                </a:lnTo>
                <a:lnTo>
                  <a:pt x="185419" y="275589"/>
                </a:lnTo>
                <a:lnTo>
                  <a:pt x="88900" y="275589"/>
                </a:lnTo>
                <a:lnTo>
                  <a:pt x="92710" y="269239"/>
                </a:lnTo>
                <a:lnTo>
                  <a:pt x="104139" y="254000"/>
                </a:lnTo>
                <a:lnTo>
                  <a:pt x="107950" y="250189"/>
                </a:lnTo>
                <a:lnTo>
                  <a:pt x="113030" y="243839"/>
                </a:lnTo>
                <a:lnTo>
                  <a:pt x="128269" y="226060"/>
                </a:lnTo>
                <a:lnTo>
                  <a:pt x="143510" y="209550"/>
                </a:lnTo>
                <a:lnTo>
                  <a:pt x="148589" y="201929"/>
                </a:lnTo>
                <a:lnTo>
                  <a:pt x="154939" y="193039"/>
                </a:lnTo>
                <a:lnTo>
                  <a:pt x="165100" y="177800"/>
                </a:lnTo>
                <a:lnTo>
                  <a:pt x="168910" y="170179"/>
                </a:lnTo>
                <a:lnTo>
                  <a:pt x="171450" y="162560"/>
                </a:lnTo>
                <a:lnTo>
                  <a:pt x="175260" y="154939"/>
                </a:lnTo>
                <a:lnTo>
                  <a:pt x="176530" y="147320"/>
                </a:lnTo>
                <a:lnTo>
                  <a:pt x="179069" y="139700"/>
                </a:lnTo>
                <a:lnTo>
                  <a:pt x="182880" y="116839"/>
                </a:lnTo>
                <a:lnTo>
                  <a:pt x="182880" y="109220"/>
                </a:lnTo>
                <a:lnTo>
                  <a:pt x="184150" y="101600"/>
                </a:lnTo>
                <a:lnTo>
                  <a:pt x="184150" y="93979"/>
                </a:lnTo>
                <a:lnTo>
                  <a:pt x="182880" y="86360"/>
                </a:lnTo>
                <a:lnTo>
                  <a:pt x="182880" y="80010"/>
                </a:lnTo>
                <a:lnTo>
                  <a:pt x="181610" y="72389"/>
                </a:lnTo>
                <a:lnTo>
                  <a:pt x="180339" y="66039"/>
                </a:lnTo>
                <a:close/>
              </a:path>
              <a:path w="185419" h="354330">
                <a:moveTo>
                  <a:pt x="109219" y="0"/>
                </a:moveTo>
                <a:lnTo>
                  <a:pt x="78739" y="0"/>
                </a:lnTo>
                <a:lnTo>
                  <a:pt x="59689" y="3810"/>
                </a:lnTo>
                <a:lnTo>
                  <a:pt x="26669" y="30479"/>
                </a:lnTo>
                <a:lnTo>
                  <a:pt x="22860" y="35560"/>
                </a:lnTo>
                <a:lnTo>
                  <a:pt x="20319" y="40639"/>
                </a:lnTo>
                <a:lnTo>
                  <a:pt x="15239" y="53339"/>
                </a:lnTo>
                <a:lnTo>
                  <a:pt x="13969" y="59689"/>
                </a:lnTo>
                <a:lnTo>
                  <a:pt x="11430" y="67310"/>
                </a:lnTo>
                <a:lnTo>
                  <a:pt x="8889" y="73660"/>
                </a:lnTo>
                <a:lnTo>
                  <a:pt x="6350" y="91439"/>
                </a:lnTo>
                <a:lnTo>
                  <a:pt x="5080" y="101600"/>
                </a:lnTo>
                <a:lnTo>
                  <a:pt x="3810" y="110489"/>
                </a:lnTo>
                <a:lnTo>
                  <a:pt x="66039" y="119379"/>
                </a:lnTo>
                <a:lnTo>
                  <a:pt x="67310" y="111760"/>
                </a:lnTo>
                <a:lnTo>
                  <a:pt x="68580" y="105410"/>
                </a:lnTo>
                <a:lnTo>
                  <a:pt x="68580" y="99060"/>
                </a:lnTo>
                <a:lnTo>
                  <a:pt x="71119" y="88900"/>
                </a:lnTo>
                <a:lnTo>
                  <a:pt x="72389" y="86360"/>
                </a:lnTo>
                <a:lnTo>
                  <a:pt x="72389" y="85089"/>
                </a:lnTo>
                <a:lnTo>
                  <a:pt x="73660" y="82550"/>
                </a:lnTo>
                <a:lnTo>
                  <a:pt x="74930" y="81279"/>
                </a:lnTo>
                <a:lnTo>
                  <a:pt x="74930" y="80010"/>
                </a:lnTo>
                <a:lnTo>
                  <a:pt x="76200" y="77470"/>
                </a:lnTo>
                <a:lnTo>
                  <a:pt x="78739" y="74929"/>
                </a:lnTo>
                <a:lnTo>
                  <a:pt x="80010" y="72389"/>
                </a:lnTo>
                <a:lnTo>
                  <a:pt x="82550" y="69850"/>
                </a:lnTo>
                <a:lnTo>
                  <a:pt x="83819" y="69850"/>
                </a:lnTo>
                <a:lnTo>
                  <a:pt x="85089" y="68579"/>
                </a:lnTo>
                <a:lnTo>
                  <a:pt x="86360" y="68579"/>
                </a:lnTo>
                <a:lnTo>
                  <a:pt x="87630" y="67310"/>
                </a:lnTo>
                <a:lnTo>
                  <a:pt x="90169" y="66039"/>
                </a:lnTo>
                <a:lnTo>
                  <a:pt x="180339" y="66039"/>
                </a:lnTo>
                <a:lnTo>
                  <a:pt x="170180" y="40639"/>
                </a:lnTo>
                <a:lnTo>
                  <a:pt x="144780" y="11429"/>
                </a:lnTo>
                <a:lnTo>
                  <a:pt x="139700" y="7620"/>
                </a:lnTo>
                <a:lnTo>
                  <a:pt x="134619" y="6350"/>
                </a:lnTo>
                <a:lnTo>
                  <a:pt x="129539" y="3810"/>
                </a:lnTo>
                <a:lnTo>
                  <a:pt x="116839" y="1270"/>
                </a:lnTo>
                <a:lnTo>
                  <a:pt x="109219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76" name="object 5">
            <a:extLst>
              <a:ext uri="{FF2B5EF4-FFF2-40B4-BE49-F238E27FC236}">
                <a16:creationId xmlns:a16="http://schemas.microsoft.com/office/drawing/2014/main" xmlns="" id="{762B6371-04B3-402E-A783-59BACCB7F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1625" y="790575"/>
            <a:ext cx="0" cy="96838"/>
          </a:xfrm>
          <a:custGeom>
            <a:avLst/>
            <a:gdLst>
              <a:gd name="T0" fmla="*/ 0 h 96519"/>
              <a:gd name="T1" fmla="*/ 96519 h 96519"/>
            </a:gdLst>
            <a:ahLst/>
            <a:cxnLst/>
            <a:rect l="0" t="T0" r="0" b="T1"/>
            <a:pathLst>
              <a:path h="96519">
                <a:moveTo>
                  <a:pt x="0" y="0"/>
                </a:moveTo>
                <a:lnTo>
                  <a:pt x="0" y="96519"/>
                </a:lnTo>
              </a:path>
            </a:pathLst>
          </a:custGeom>
          <a:noFill/>
          <a:ln w="6604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77" name="object 6">
            <a:extLst>
              <a:ext uri="{FF2B5EF4-FFF2-40B4-BE49-F238E27FC236}">
                <a16:creationId xmlns:a16="http://schemas.microsoft.com/office/drawing/2014/main" xmlns="" id="{EED192D4-F18D-4942-A2C4-7CC11C13A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200" y="539750"/>
            <a:ext cx="242888" cy="347663"/>
          </a:xfrm>
          <a:custGeom>
            <a:avLst/>
            <a:gdLst>
              <a:gd name="T0" fmla="*/ 0 w 242569"/>
              <a:gd name="T1" fmla="*/ 0 h 347980"/>
              <a:gd name="T2" fmla="*/ 242569 w 242569"/>
              <a:gd name="T3" fmla="*/ 347980 h 347980"/>
            </a:gdLst>
            <a:ahLst/>
            <a:cxnLst/>
            <a:rect l="T0" t="T1" r="T2" b="T3"/>
            <a:pathLst>
              <a:path w="242569" h="347980">
                <a:moveTo>
                  <a:pt x="158750" y="0"/>
                </a:moveTo>
                <a:lnTo>
                  <a:pt x="83819" y="0"/>
                </a:lnTo>
                <a:lnTo>
                  <a:pt x="0" y="347979"/>
                </a:lnTo>
                <a:lnTo>
                  <a:pt x="71119" y="347979"/>
                </a:lnTo>
                <a:lnTo>
                  <a:pt x="81280" y="290829"/>
                </a:lnTo>
                <a:lnTo>
                  <a:pt x="228803" y="290829"/>
                </a:lnTo>
                <a:lnTo>
                  <a:pt x="210755" y="215900"/>
                </a:lnTo>
                <a:lnTo>
                  <a:pt x="96519" y="215900"/>
                </a:lnTo>
                <a:lnTo>
                  <a:pt x="120650" y="90170"/>
                </a:lnTo>
                <a:lnTo>
                  <a:pt x="180469" y="90170"/>
                </a:lnTo>
                <a:lnTo>
                  <a:pt x="158750" y="0"/>
                </a:lnTo>
                <a:close/>
              </a:path>
              <a:path w="242569" h="347980">
                <a:moveTo>
                  <a:pt x="228803" y="290829"/>
                </a:moveTo>
                <a:lnTo>
                  <a:pt x="160019" y="290829"/>
                </a:lnTo>
                <a:lnTo>
                  <a:pt x="170180" y="347979"/>
                </a:lnTo>
                <a:lnTo>
                  <a:pt x="242569" y="347979"/>
                </a:lnTo>
                <a:lnTo>
                  <a:pt x="228803" y="290829"/>
                </a:lnTo>
                <a:close/>
              </a:path>
              <a:path w="242569" h="347980">
                <a:moveTo>
                  <a:pt x="180469" y="90170"/>
                </a:moveTo>
                <a:lnTo>
                  <a:pt x="120650" y="90170"/>
                </a:lnTo>
                <a:lnTo>
                  <a:pt x="144780" y="215900"/>
                </a:lnTo>
                <a:lnTo>
                  <a:pt x="210755" y="215900"/>
                </a:lnTo>
                <a:lnTo>
                  <a:pt x="180469" y="9017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78" name="object 7">
            <a:extLst>
              <a:ext uri="{FF2B5EF4-FFF2-40B4-BE49-F238E27FC236}">
                <a16:creationId xmlns:a16="http://schemas.microsoft.com/office/drawing/2014/main" xmlns="" id="{E111A431-C17A-4AA1-BAA0-ABCE1863F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613" y="533400"/>
            <a:ext cx="201612" cy="360363"/>
          </a:xfrm>
          <a:custGeom>
            <a:avLst/>
            <a:gdLst>
              <a:gd name="T0" fmla="*/ 0 w 201929"/>
              <a:gd name="T1" fmla="*/ 0 h 360680"/>
              <a:gd name="T2" fmla="*/ 201929 w 201929"/>
              <a:gd name="T3" fmla="*/ 360680 h 360680"/>
            </a:gdLst>
            <a:ahLst/>
            <a:cxnLst/>
            <a:rect l="T0" t="T1" r="T2" b="T3"/>
            <a:pathLst>
              <a:path w="201929" h="360680">
                <a:moveTo>
                  <a:pt x="64769" y="236220"/>
                </a:moveTo>
                <a:lnTo>
                  <a:pt x="0" y="236220"/>
                </a:lnTo>
                <a:lnTo>
                  <a:pt x="2540" y="261620"/>
                </a:lnTo>
                <a:lnTo>
                  <a:pt x="19049" y="316229"/>
                </a:lnTo>
                <a:lnTo>
                  <a:pt x="27940" y="328929"/>
                </a:lnTo>
                <a:lnTo>
                  <a:pt x="30480" y="332739"/>
                </a:lnTo>
                <a:lnTo>
                  <a:pt x="41909" y="344170"/>
                </a:lnTo>
                <a:lnTo>
                  <a:pt x="45719" y="346710"/>
                </a:lnTo>
                <a:lnTo>
                  <a:pt x="50799" y="349250"/>
                </a:lnTo>
                <a:lnTo>
                  <a:pt x="54609" y="351789"/>
                </a:lnTo>
                <a:lnTo>
                  <a:pt x="66040" y="355600"/>
                </a:lnTo>
                <a:lnTo>
                  <a:pt x="77469" y="358139"/>
                </a:lnTo>
                <a:lnTo>
                  <a:pt x="90169" y="360679"/>
                </a:lnTo>
                <a:lnTo>
                  <a:pt x="111759" y="360679"/>
                </a:lnTo>
                <a:lnTo>
                  <a:pt x="118109" y="359410"/>
                </a:lnTo>
                <a:lnTo>
                  <a:pt x="133349" y="356870"/>
                </a:lnTo>
                <a:lnTo>
                  <a:pt x="167640" y="337820"/>
                </a:lnTo>
                <a:lnTo>
                  <a:pt x="175259" y="327660"/>
                </a:lnTo>
                <a:lnTo>
                  <a:pt x="180340" y="322579"/>
                </a:lnTo>
                <a:lnTo>
                  <a:pt x="182880" y="316229"/>
                </a:lnTo>
                <a:lnTo>
                  <a:pt x="186690" y="309879"/>
                </a:lnTo>
                <a:lnTo>
                  <a:pt x="190499" y="302260"/>
                </a:lnTo>
                <a:lnTo>
                  <a:pt x="193040" y="295910"/>
                </a:lnTo>
                <a:lnTo>
                  <a:pt x="194310" y="292100"/>
                </a:lnTo>
                <a:lnTo>
                  <a:pt x="104140" y="292100"/>
                </a:lnTo>
                <a:lnTo>
                  <a:pt x="100330" y="290829"/>
                </a:lnTo>
                <a:lnTo>
                  <a:pt x="92709" y="290829"/>
                </a:lnTo>
                <a:lnTo>
                  <a:pt x="91440" y="289560"/>
                </a:lnTo>
                <a:lnTo>
                  <a:pt x="86359" y="287020"/>
                </a:lnTo>
                <a:lnTo>
                  <a:pt x="80009" y="280670"/>
                </a:lnTo>
                <a:lnTo>
                  <a:pt x="78740" y="278129"/>
                </a:lnTo>
                <a:lnTo>
                  <a:pt x="76199" y="276860"/>
                </a:lnTo>
                <a:lnTo>
                  <a:pt x="72390" y="269239"/>
                </a:lnTo>
                <a:lnTo>
                  <a:pt x="69849" y="261620"/>
                </a:lnTo>
                <a:lnTo>
                  <a:pt x="68580" y="256539"/>
                </a:lnTo>
                <a:lnTo>
                  <a:pt x="67309" y="252729"/>
                </a:lnTo>
                <a:lnTo>
                  <a:pt x="67309" y="247650"/>
                </a:lnTo>
                <a:lnTo>
                  <a:pt x="66040" y="241300"/>
                </a:lnTo>
                <a:lnTo>
                  <a:pt x="64769" y="236220"/>
                </a:lnTo>
                <a:close/>
              </a:path>
              <a:path w="201929" h="360680">
                <a:moveTo>
                  <a:pt x="113030" y="0"/>
                </a:moveTo>
                <a:lnTo>
                  <a:pt x="93980" y="0"/>
                </a:lnTo>
                <a:lnTo>
                  <a:pt x="86359" y="1270"/>
                </a:lnTo>
                <a:lnTo>
                  <a:pt x="78740" y="1270"/>
                </a:lnTo>
                <a:lnTo>
                  <a:pt x="48259" y="13970"/>
                </a:lnTo>
                <a:lnTo>
                  <a:pt x="43180" y="16510"/>
                </a:lnTo>
                <a:lnTo>
                  <a:pt x="38099" y="20320"/>
                </a:lnTo>
                <a:lnTo>
                  <a:pt x="30480" y="30479"/>
                </a:lnTo>
                <a:lnTo>
                  <a:pt x="26669" y="34289"/>
                </a:lnTo>
                <a:lnTo>
                  <a:pt x="24130" y="39370"/>
                </a:lnTo>
                <a:lnTo>
                  <a:pt x="20319" y="45720"/>
                </a:lnTo>
                <a:lnTo>
                  <a:pt x="17780" y="50800"/>
                </a:lnTo>
                <a:lnTo>
                  <a:pt x="16509" y="57150"/>
                </a:lnTo>
                <a:lnTo>
                  <a:pt x="13969" y="63500"/>
                </a:lnTo>
                <a:lnTo>
                  <a:pt x="11430" y="76200"/>
                </a:lnTo>
                <a:lnTo>
                  <a:pt x="10159" y="81279"/>
                </a:lnTo>
                <a:lnTo>
                  <a:pt x="8890" y="88900"/>
                </a:lnTo>
                <a:lnTo>
                  <a:pt x="8890" y="120650"/>
                </a:lnTo>
                <a:lnTo>
                  <a:pt x="11430" y="130810"/>
                </a:lnTo>
                <a:lnTo>
                  <a:pt x="11430" y="134620"/>
                </a:lnTo>
                <a:lnTo>
                  <a:pt x="12699" y="139700"/>
                </a:lnTo>
                <a:lnTo>
                  <a:pt x="15240" y="147320"/>
                </a:lnTo>
                <a:lnTo>
                  <a:pt x="17780" y="151129"/>
                </a:lnTo>
                <a:lnTo>
                  <a:pt x="19049" y="154939"/>
                </a:lnTo>
                <a:lnTo>
                  <a:pt x="21590" y="158750"/>
                </a:lnTo>
                <a:lnTo>
                  <a:pt x="22859" y="162560"/>
                </a:lnTo>
                <a:lnTo>
                  <a:pt x="25399" y="165100"/>
                </a:lnTo>
                <a:lnTo>
                  <a:pt x="53340" y="193039"/>
                </a:lnTo>
                <a:lnTo>
                  <a:pt x="92709" y="210820"/>
                </a:lnTo>
                <a:lnTo>
                  <a:pt x="105409" y="215900"/>
                </a:lnTo>
                <a:lnTo>
                  <a:pt x="110490" y="218439"/>
                </a:lnTo>
                <a:lnTo>
                  <a:pt x="114299" y="220979"/>
                </a:lnTo>
                <a:lnTo>
                  <a:pt x="119380" y="223520"/>
                </a:lnTo>
                <a:lnTo>
                  <a:pt x="121919" y="226060"/>
                </a:lnTo>
                <a:lnTo>
                  <a:pt x="125730" y="228600"/>
                </a:lnTo>
                <a:lnTo>
                  <a:pt x="126999" y="231139"/>
                </a:lnTo>
                <a:lnTo>
                  <a:pt x="129540" y="234950"/>
                </a:lnTo>
                <a:lnTo>
                  <a:pt x="132080" y="240029"/>
                </a:lnTo>
                <a:lnTo>
                  <a:pt x="132080" y="241300"/>
                </a:lnTo>
                <a:lnTo>
                  <a:pt x="133349" y="242570"/>
                </a:lnTo>
                <a:lnTo>
                  <a:pt x="133349" y="245110"/>
                </a:lnTo>
                <a:lnTo>
                  <a:pt x="134619" y="246379"/>
                </a:lnTo>
                <a:lnTo>
                  <a:pt x="134619" y="266700"/>
                </a:lnTo>
                <a:lnTo>
                  <a:pt x="133349" y="267970"/>
                </a:lnTo>
                <a:lnTo>
                  <a:pt x="133349" y="269239"/>
                </a:lnTo>
                <a:lnTo>
                  <a:pt x="132080" y="270510"/>
                </a:lnTo>
                <a:lnTo>
                  <a:pt x="132080" y="274320"/>
                </a:lnTo>
                <a:lnTo>
                  <a:pt x="130809" y="275589"/>
                </a:lnTo>
                <a:lnTo>
                  <a:pt x="129540" y="278129"/>
                </a:lnTo>
                <a:lnTo>
                  <a:pt x="125730" y="281939"/>
                </a:lnTo>
                <a:lnTo>
                  <a:pt x="124459" y="284479"/>
                </a:lnTo>
                <a:lnTo>
                  <a:pt x="124459" y="285750"/>
                </a:lnTo>
                <a:lnTo>
                  <a:pt x="123190" y="285750"/>
                </a:lnTo>
                <a:lnTo>
                  <a:pt x="120649" y="287020"/>
                </a:lnTo>
                <a:lnTo>
                  <a:pt x="120649" y="288289"/>
                </a:lnTo>
                <a:lnTo>
                  <a:pt x="116840" y="289560"/>
                </a:lnTo>
                <a:lnTo>
                  <a:pt x="114299" y="290829"/>
                </a:lnTo>
                <a:lnTo>
                  <a:pt x="111759" y="290829"/>
                </a:lnTo>
                <a:lnTo>
                  <a:pt x="107949" y="292100"/>
                </a:lnTo>
                <a:lnTo>
                  <a:pt x="194310" y="292100"/>
                </a:lnTo>
                <a:lnTo>
                  <a:pt x="195580" y="288289"/>
                </a:lnTo>
                <a:lnTo>
                  <a:pt x="196849" y="280670"/>
                </a:lnTo>
                <a:lnTo>
                  <a:pt x="199390" y="273050"/>
                </a:lnTo>
                <a:lnTo>
                  <a:pt x="199390" y="265429"/>
                </a:lnTo>
                <a:lnTo>
                  <a:pt x="200659" y="257810"/>
                </a:lnTo>
                <a:lnTo>
                  <a:pt x="201930" y="248920"/>
                </a:lnTo>
                <a:lnTo>
                  <a:pt x="201930" y="227329"/>
                </a:lnTo>
                <a:lnTo>
                  <a:pt x="200659" y="219710"/>
                </a:lnTo>
                <a:lnTo>
                  <a:pt x="198119" y="207010"/>
                </a:lnTo>
                <a:lnTo>
                  <a:pt x="196849" y="201929"/>
                </a:lnTo>
                <a:lnTo>
                  <a:pt x="195580" y="194310"/>
                </a:lnTo>
                <a:lnTo>
                  <a:pt x="193040" y="189229"/>
                </a:lnTo>
                <a:lnTo>
                  <a:pt x="190499" y="182879"/>
                </a:lnTo>
                <a:lnTo>
                  <a:pt x="185419" y="172720"/>
                </a:lnTo>
                <a:lnTo>
                  <a:pt x="181609" y="167639"/>
                </a:lnTo>
                <a:lnTo>
                  <a:pt x="177799" y="163829"/>
                </a:lnTo>
                <a:lnTo>
                  <a:pt x="173990" y="158750"/>
                </a:lnTo>
                <a:lnTo>
                  <a:pt x="168909" y="154939"/>
                </a:lnTo>
                <a:lnTo>
                  <a:pt x="165099" y="151129"/>
                </a:lnTo>
                <a:lnTo>
                  <a:pt x="158749" y="147320"/>
                </a:lnTo>
                <a:lnTo>
                  <a:pt x="153669" y="143510"/>
                </a:lnTo>
                <a:lnTo>
                  <a:pt x="146049" y="139700"/>
                </a:lnTo>
                <a:lnTo>
                  <a:pt x="138430" y="134620"/>
                </a:lnTo>
                <a:lnTo>
                  <a:pt x="120649" y="127000"/>
                </a:lnTo>
                <a:lnTo>
                  <a:pt x="100330" y="119379"/>
                </a:lnTo>
                <a:lnTo>
                  <a:pt x="91440" y="116839"/>
                </a:lnTo>
                <a:lnTo>
                  <a:pt x="87630" y="115570"/>
                </a:lnTo>
                <a:lnTo>
                  <a:pt x="85090" y="114300"/>
                </a:lnTo>
                <a:lnTo>
                  <a:pt x="82549" y="111760"/>
                </a:lnTo>
                <a:lnTo>
                  <a:pt x="80009" y="110489"/>
                </a:lnTo>
                <a:lnTo>
                  <a:pt x="76199" y="106679"/>
                </a:lnTo>
                <a:lnTo>
                  <a:pt x="76199" y="105410"/>
                </a:lnTo>
                <a:lnTo>
                  <a:pt x="74930" y="102870"/>
                </a:lnTo>
                <a:lnTo>
                  <a:pt x="73659" y="101600"/>
                </a:lnTo>
                <a:lnTo>
                  <a:pt x="73659" y="100329"/>
                </a:lnTo>
                <a:lnTo>
                  <a:pt x="72390" y="99060"/>
                </a:lnTo>
                <a:lnTo>
                  <a:pt x="72390" y="82550"/>
                </a:lnTo>
                <a:lnTo>
                  <a:pt x="73659" y="81279"/>
                </a:lnTo>
                <a:lnTo>
                  <a:pt x="73659" y="80010"/>
                </a:lnTo>
                <a:lnTo>
                  <a:pt x="74930" y="78739"/>
                </a:lnTo>
                <a:lnTo>
                  <a:pt x="74930" y="76200"/>
                </a:lnTo>
                <a:lnTo>
                  <a:pt x="76199" y="73660"/>
                </a:lnTo>
                <a:lnTo>
                  <a:pt x="80009" y="69850"/>
                </a:lnTo>
                <a:lnTo>
                  <a:pt x="81280" y="69850"/>
                </a:lnTo>
                <a:lnTo>
                  <a:pt x="83819" y="68579"/>
                </a:lnTo>
                <a:lnTo>
                  <a:pt x="85090" y="67310"/>
                </a:lnTo>
                <a:lnTo>
                  <a:pt x="90169" y="64770"/>
                </a:lnTo>
                <a:lnTo>
                  <a:pt x="188213" y="64770"/>
                </a:lnTo>
                <a:lnTo>
                  <a:pt x="187959" y="63500"/>
                </a:lnTo>
                <a:lnTo>
                  <a:pt x="185419" y="58420"/>
                </a:lnTo>
                <a:lnTo>
                  <a:pt x="184149" y="53339"/>
                </a:lnTo>
                <a:lnTo>
                  <a:pt x="181609" y="48260"/>
                </a:lnTo>
                <a:lnTo>
                  <a:pt x="180340" y="44450"/>
                </a:lnTo>
                <a:lnTo>
                  <a:pt x="177799" y="40639"/>
                </a:lnTo>
                <a:lnTo>
                  <a:pt x="175259" y="35560"/>
                </a:lnTo>
                <a:lnTo>
                  <a:pt x="170180" y="27939"/>
                </a:lnTo>
                <a:lnTo>
                  <a:pt x="165099" y="22860"/>
                </a:lnTo>
                <a:lnTo>
                  <a:pt x="162559" y="19050"/>
                </a:lnTo>
                <a:lnTo>
                  <a:pt x="158749" y="16510"/>
                </a:lnTo>
                <a:lnTo>
                  <a:pt x="156209" y="13970"/>
                </a:lnTo>
                <a:lnTo>
                  <a:pt x="148590" y="10160"/>
                </a:lnTo>
                <a:lnTo>
                  <a:pt x="139699" y="6350"/>
                </a:lnTo>
                <a:lnTo>
                  <a:pt x="132080" y="2539"/>
                </a:lnTo>
                <a:lnTo>
                  <a:pt x="123190" y="1270"/>
                </a:lnTo>
                <a:lnTo>
                  <a:pt x="113030" y="0"/>
                </a:lnTo>
                <a:close/>
              </a:path>
              <a:path w="201929" h="360680">
                <a:moveTo>
                  <a:pt x="188213" y="64770"/>
                </a:moveTo>
                <a:lnTo>
                  <a:pt x="102869" y="64770"/>
                </a:lnTo>
                <a:lnTo>
                  <a:pt x="105409" y="66039"/>
                </a:lnTo>
                <a:lnTo>
                  <a:pt x="109219" y="67310"/>
                </a:lnTo>
                <a:lnTo>
                  <a:pt x="114299" y="69850"/>
                </a:lnTo>
                <a:lnTo>
                  <a:pt x="118109" y="73660"/>
                </a:lnTo>
                <a:lnTo>
                  <a:pt x="119380" y="76200"/>
                </a:lnTo>
                <a:lnTo>
                  <a:pt x="121919" y="78739"/>
                </a:lnTo>
                <a:lnTo>
                  <a:pt x="121919" y="80010"/>
                </a:lnTo>
                <a:lnTo>
                  <a:pt x="123190" y="81279"/>
                </a:lnTo>
                <a:lnTo>
                  <a:pt x="124459" y="83820"/>
                </a:lnTo>
                <a:lnTo>
                  <a:pt x="125730" y="87629"/>
                </a:lnTo>
                <a:lnTo>
                  <a:pt x="126999" y="92710"/>
                </a:lnTo>
                <a:lnTo>
                  <a:pt x="128269" y="96520"/>
                </a:lnTo>
                <a:lnTo>
                  <a:pt x="129540" y="101600"/>
                </a:lnTo>
                <a:lnTo>
                  <a:pt x="129540" y="106679"/>
                </a:lnTo>
                <a:lnTo>
                  <a:pt x="194309" y="106679"/>
                </a:lnTo>
                <a:lnTo>
                  <a:pt x="191769" y="81279"/>
                </a:lnTo>
                <a:lnTo>
                  <a:pt x="189230" y="69850"/>
                </a:lnTo>
                <a:lnTo>
                  <a:pt x="188213" y="6477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79" name="object 8">
            <a:extLst>
              <a:ext uri="{FF2B5EF4-FFF2-40B4-BE49-F238E27FC236}">
                <a16:creationId xmlns:a16="http://schemas.microsoft.com/office/drawing/2014/main" xmlns="" id="{A1616ECD-648F-4B36-8C2E-517FEF36D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50" y="539750"/>
            <a:ext cx="188913" cy="347663"/>
          </a:xfrm>
          <a:custGeom>
            <a:avLst/>
            <a:gdLst>
              <a:gd name="T0" fmla="*/ 0 w 189229"/>
              <a:gd name="T1" fmla="*/ 0 h 347980"/>
              <a:gd name="T2" fmla="*/ 189229 w 189229"/>
              <a:gd name="T3" fmla="*/ 347980 h 347980"/>
            </a:gdLst>
            <a:ahLst/>
            <a:cxnLst/>
            <a:rect l="T0" t="T1" r="T2" b="T3"/>
            <a:pathLst>
              <a:path w="189229" h="347980">
                <a:moveTo>
                  <a:pt x="123189" y="0"/>
                </a:moveTo>
                <a:lnTo>
                  <a:pt x="0" y="0"/>
                </a:lnTo>
                <a:lnTo>
                  <a:pt x="0" y="347979"/>
                </a:lnTo>
                <a:lnTo>
                  <a:pt x="68579" y="347979"/>
                </a:lnTo>
                <a:lnTo>
                  <a:pt x="68579" y="218439"/>
                </a:lnTo>
                <a:lnTo>
                  <a:pt x="116839" y="218439"/>
                </a:lnTo>
                <a:lnTo>
                  <a:pt x="125729" y="217170"/>
                </a:lnTo>
                <a:lnTo>
                  <a:pt x="143510" y="212089"/>
                </a:lnTo>
                <a:lnTo>
                  <a:pt x="151129" y="207010"/>
                </a:lnTo>
                <a:lnTo>
                  <a:pt x="153670" y="204470"/>
                </a:lnTo>
                <a:lnTo>
                  <a:pt x="157479" y="201929"/>
                </a:lnTo>
                <a:lnTo>
                  <a:pt x="160020" y="199389"/>
                </a:lnTo>
                <a:lnTo>
                  <a:pt x="162560" y="195579"/>
                </a:lnTo>
                <a:lnTo>
                  <a:pt x="166370" y="193039"/>
                </a:lnTo>
                <a:lnTo>
                  <a:pt x="173989" y="181610"/>
                </a:lnTo>
                <a:lnTo>
                  <a:pt x="175260" y="176529"/>
                </a:lnTo>
                <a:lnTo>
                  <a:pt x="177800" y="172720"/>
                </a:lnTo>
                <a:lnTo>
                  <a:pt x="179070" y="167639"/>
                </a:lnTo>
                <a:lnTo>
                  <a:pt x="181610" y="163829"/>
                </a:lnTo>
                <a:lnTo>
                  <a:pt x="185420" y="148589"/>
                </a:lnTo>
                <a:lnTo>
                  <a:pt x="68579" y="148589"/>
                </a:lnTo>
                <a:lnTo>
                  <a:pt x="68579" y="69850"/>
                </a:lnTo>
                <a:lnTo>
                  <a:pt x="186372" y="69850"/>
                </a:lnTo>
                <a:lnTo>
                  <a:pt x="180339" y="45720"/>
                </a:lnTo>
                <a:lnTo>
                  <a:pt x="177800" y="41910"/>
                </a:lnTo>
                <a:lnTo>
                  <a:pt x="175260" y="34289"/>
                </a:lnTo>
                <a:lnTo>
                  <a:pt x="170179" y="26670"/>
                </a:lnTo>
                <a:lnTo>
                  <a:pt x="167639" y="24129"/>
                </a:lnTo>
                <a:lnTo>
                  <a:pt x="165100" y="20320"/>
                </a:lnTo>
                <a:lnTo>
                  <a:pt x="160020" y="15239"/>
                </a:lnTo>
                <a:lnTo>
                  <a:pt x="156210" y="12700"/>
                </a:lnTo>
                <a:lnTo>
                  <a:pt x="153670" y="10160"/>
                </a:lnTo>
                <a:lnTo>
                  <a:pt x="147320" y="6350"/>
                </a:lnTo>
                <a:lnTo>
                  <a:pt x="132079" y="1270"/>
                </a:lnTo>
                <a:lnTo>
                  <a:pt x="123189" y="0"/>
                </a:lnTo>
                <a:close/>
              </a:path>
              <a:path w="189229" h="347980">
                <a:moveTo>
                  <a:pt x="186372" y="69850"/>
                </a:moveTo>
                <a:lnTo>
                  <a:pt x="92710" y="69850"/>
                </a:lnTo>
                <a:lnTo>
                  <a:pt x="97789" y="71120"/>
                </a:lnTo>
                <a:lnTo>
                  <a:pt x="105410" y="73660"/>
                </a:lnTo>
                <a:lnTo>
                  <a:pt x="106679" y="73660"/>
                </a:lnTo>
                <a:lnTo>
                  <a:pt x="109220" y="76200"/>
                </a:lnTo>
                <a:lnTo>
                  <a:pt x="110489" y="76200"/>
                </a:lnTo>
                <a:lnTo>
                  <a:pt x="114300" y="80010"/>
                </a:lnTo>
                <a:lnTo>
                  <a:pt x="114300" y="81279"/>
                </a:lnTo>
                <a:lnTo>
                  <a:pt x="116839" y="85089"/>
                </a:lnTo>
                <a:lnTo>
                  <a:pt x="118110" y="87629"/>
                </a:lnTo>
                <a:lnTo>
                  <a:pt x="119379" y="91439"/>
                </a:lnTo>
                <a:lnTo>
                  <a:pt x="120650" y="93979"/>
                </a:lnTo>
                <a:lnTo>
                  <a:pt x="120650" y="97789"/>
                </a:lnTo>
                <a:lnTo>
                  <a:pt x="121920" y="101600"/>
                </a:lnTo>
                <a:lnTo>
                  <a:pt x="121920" y="118110"/>
                </a:lnTo>
                <a:lnTo>
                  <a:pt x="120650" y="119379"/>
                </a:lnTo>
                <a:lnTo>
                  <a:pt x="120650" y="123189"/>
                </a:lnTo>
                <a:lnTo>
                  <a:pt x="119379" y="124460"/>
                </a:lnTo>
                <a:lnTo>
                  <a:pt x="119379" y="125729"/>
                </a:lnTo>
                <a:lnTo>
                  <a:pt x="116839" y="130810"/>
                </a:lnTo>
                <a:lnTo>
                  <a:pt x="115570" y="134620"/>
                </a:lnTo>
                <a:lnTo>
                  <a:pt x="114300" y="137160"/>
                </a:lnTo>
                <a:lnTo>
                  <a:pt x="109220" y="142239"/>
                </a:lnTo>
                <a:lnTo>
                  <a:pt x="107950" y="142239"/>
                </a:lnTo>
                <a:lnTo>
                  <a:pt x="106679" y="143510"/>
                </a:lnTo>
                <a:lnTo>
                  <a:pt x="91439" y="148589"/>
                </a:lnTo>
                <a:lnTo>
                  <a:pt x="185420" y="148589"/>
                </a:lnTo>
                <a:lnTo>
                  <a:pt x="185420" y="142239"/>
                </a:lnTo>
                <a:lnTo>
                  <a:pt x="187960" y="130810"/>
                </a:lnTo>
                <a:lnTo>
                  <a:pt x="188087" y="118110"/>
                </a:lnTo>
                <a:lnTo>
                  <a:pt x="189229" y="106679"/>
                </a:lnTo>
                <a:lnTo>
                  <a:pt x="187960" y="93979"/>
                </a:lnTo>
                <a:lnTo>
                  <a:pt x="187960" y="81279"/>
                </a:lnTo>
                <a:lnTo>
                  <a:pt x="186689" y="71120"/>
                </a:lnTo>
                <a:lnTo>
                  <a:pt x="186372" y="6985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0" name="object 9">
            <a:extLst>
              <a:ext uri="{FF2B5EF4-FFF2-40B4-BE49-F238E27FC236}">
                <a16:creationId xmlns:a16="http://schemas.microsoft.com/office/drawing/2014/main" xmlns="" id="{E41DB148-E043-48E6-8185-C51AF61A9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5" y="847725"/>
            <a:ext cx="187325" cy="0"/>
          </a:xfrm>
          <a:custGeom>
            <a:avLst/>
            <a:gdLst>
              <a:gd name="T0" fmla="*/ 0 w 187960"/>
              <a:gd name="T1" fmla="*/ 187960 w 187960"/>
            </a:gdLst>
            <a:ahLst/>
            <a:cxnLst/>
            <a:rect l="T0" t="0" r="T1" b="0"/>
            <a:pathLst>
              <a:path w="187960">
                <a:moveTo>
                  <a:pt x="0" y="0"/>
                </a:moveTo>
                <a:lnTo>
                  <a:pt x="187960" y="0"/>
                </a:lnTo>
              </a:path>
            </a:pathLst>
          </a:custGeom>
          <a:noFill/>
          <a:ln w="7873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1" name="object 10">
            <a:extLst>
              <a:ext uri="{FF2B5EF4-FFF2-40B4-BE49-F238E27FC236}">
                <a16:creationId xmlns:a16="http://schemas.microsoft.com/office/drawing/2014/main" xmlns="" id="{847F582B-C3E7-4884-92E8-29C6E40D9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5" y="739775"/>
            <a:ext cx="68263" cy="69850"/>
          </a:xfrm>
          <a:custGeom>
            <a:avLst/>
            <a:gdLst>
              <a:gd name="T0" fmla="*/ 0 w 68579"/>
              <a:gd name="T1" fmla="*/ 0 h 68579"/>
              <a:gd name="T2" fmla="*/ 68579 w 68579"/>
              <a:gd name="T3" fmla="*/ 68579 h 68579"/>
            </a:gdLst>
            <a:ahLst/>
            <a:cxnLst/>
            <a:rect l="T0" t="T1" r="T2" b="T3"/>
            <a:pathLst>
              <a:path w="68579" h="68579">
                <a:moveTo>
                  <a:pt x="0" y="68580"/>
                </a:moveTo>
                <a:lnTo>
                  <a:pt x="68580" y="68580"/>
                </a:lnTo>
                <a:lnTo>
                  <a:pt x="68580" y="0"/>
                </a:lnTo>
                <a:lnTo>
                  <a:pt x="0" y="0"/>
                </a:lnTo>
                <a:lnTo>
                  <a:pt x="0" y="6858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2" name="object 11">
            <a:extLst>
              <a:ext uri="{FF2B5EF4-FFF2-40B4-BE49-F238E27FC236}">
                <a16:creationId xmlns:a16="http://schemas.microsoft.com/office/drawing/2014/main" xmlns="" id="{1EA535A5-B333-4FFA-8AD4-2BF77FFC7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5" y="704850"/>
            <a:ext cx="176213" cy="0"/>
          </a:xfrm>
          <a:custGeom>
            <a:avLst/>
            <a:gdLst>
              <a:gd name="T0" fmla="*/ 0 w 176529"/>
              <a:gd name="T1" fmla="*/ 176529 w 176529"/>
            </a:gdLst>
            <a:ahLst/>
            <a:cxnLst/>
            <a:rect l="T0" t="0" r="T1" b="0"/>
            <a:pathLst>
              <a:path w="176529">
                <a:moveTo>
                  <a:pt x="0" y="0"/>
                </a:moveTo>
                <a:lnTo>
                  <a:pt x="176530" y="0"/>
                </a:lnTo>
              </a:path>
            </a:pathLst>
          </a:custGeom>
          <a:noFill/>
          <a:ln w="7111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3" name="object 12">
            <a:extLst>
              <a:ext uri="{FF2B5EF4-FFF2-40B4-BE49-F238E27FC236}">
                <a16:creationId xmlns:a16="http://schemas.microsoft.com/office/drawing/2014/main" xmlns="" id="{67E58BBD-C3A5-4F6E-9F32-D770561FF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5" y="612775"/>
            <a:ext cx="68263" cy="57150"/>
          </a:xfrm>
          <a:custGeom>
            <a:avLst/>
            <a:gdLst>
              <a:gd name="T0" fmla="*/ 0 w 68579"/>
              <a:gd name="T1" fmla="*/ 0 h 55879"/>
              <a:gd name="T2" fmla="*/ 68579 w 68579"/>
              <a:gd name="T3" fmla="*/ 55879 h 55879"/>
            </a:gdLst>
            <a:ahLst/>
            <a:cxnLst/>
            <a:rect l="T0" t="T1" r="T2" b="T3"/>
            <a:pathLst>
              <a:path w="68579" h="55879">
                <a:moveTo>
                  <a:pt x="0" y="55880"/>
                </a:moveTo>
                <a:lnTo>
                  <a:pt x="68580" y="55880"/>
                </a:lnTo>
                <a:lnTo>
                  <a:pt x="68580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4" name="object 13">
            <a:extLst>
              <a:ext uri="{FF2B5EF4-FFF2-40B4-BE49-F238E27FC236}">
                <a16:creationId xmlns:a16="http://schemas.microsoft.com/office/drawing/2014/main" xmlns="" id="{5AC8F72C-E366-41B2-98D9-3767BB7CD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575" y="576263"/>
            <a:ext cx="184150" cy="0"/>
          </a:xfrm>
          <a:custGeom>
            <a:avLst/>
            <a:gdLst>
              <a:gd name="T0" fmla="*/ 0 w 184150"/>
              <a:gd name="T1" fmla="*/ 184150 w 184150"/>
            </a:gdLst>
            <a:ahLst/>
            <a:cxnLst/>
            <a:rect l="T0" t="0" r="T1" b="0"/>
            <a:pathLst>
              <a:path w="184150">
                <a:moveTo>
                  <a:pt x="0" y="0"/>
                </a:moveTo>
                <a:lnTo>
                  <a:pt x="184150" y="0"/>
                </a:lnTo>
              </a:path>
            </a:pathLst>
          </a:custGeom>
          <a:noFill/>
          <a:ln w="7492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5" name="object 14">
            <a:extLst>
              <a:ext uri="{FF2B5EF4-FFF2-40B4-BE49-F238E27FC236}">
                <a16:creationId xmlns:a16="http://schemas.microsoft.com/office/drawing/2014/main" xmlns="" id="{AA2AF2F2-7C52-42AD-8FE8-9BA438815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3" y="539750"/>
            <a:ext cx="236537" cy="347663"/>
          </a:xfrm>
          <a:custGeom>
            <a:avLst/>
            <a:gdLst>
              <a:gd name="T0" fmla="*/ 0 w 236220"/>
              <a:gd name="T1" fmla="*/ 0 h 347980"/>
              <a:gd name="T2" fmla="*/ 236220 w 236220"/>
              <a:gd name="T3" fmla="*/ 347980 h 347980"/>
            </a:gdLst>
            <a:ahLst/>
            <a:cxnLst/>
            <a:rect l="T0" t="T1" r="T2" b="T3"/>
            <a:pathLst>
              <a:path w="236220" h="347980">
                <a:moveTo>
                  <a:pt x="69850" y="0"/>
                </a:moveTo>
                <a:lnTo>
                  <a:pt x="0" y="0"/>
                </a:lnTo>
                <a:lnTo>
                  <a:pt x="0" y="347979"/>
                </a:lnTo>
                <a:lnTo>
                  <a:pt x="69850" y="347979"/>
                </a:lnTo>
                <a:lnTo>
                  <a:pt x="69850" y="262889"/>
                </a:lnTo>
                <a:lnTo>
                  <a:pt x="105410" y="204470"/>
                </a:lnTo>
                <a:lnTo>
                  <a:pt x="179990" y="204470"/>
                </a:lnTo>
                <a:lnTo>
                  <a:pt x="151130" y="130810"/>
                </a:lnTo>
                <a:lnTo>
                  <a:pt x="69850" y="130810"/>
                </a:lnTo>
                <a:lnTo>
                  <a:pt x="69850" y="0"/>
                </a:lnTo>
                <a:close/>
              </a:path>
              <a:path w="236220" h="347980">
                <a:moveTo>
                  <a:pt x="179990" y="204470"/>
                </a:moveTo>
                <a:lnTo>
                  <a:pt x="105410" y="204470"/>
                </a:lnTo>
                <a:lnTo>
                  <a:pt x="151130" y="347979"/>
                </a:lnTo>
                <a:lnTo>
                  <a:pt x="236220" y="347979"/>
                </a:lnTo>
                <a:lnTo>
                  <a:pt x="179990" y="204470"/>
                </a:lnTo>
                <a:close/>
              </a:path>
              <a:path w="236220" h="347980">
                <a:moveTo>
                  <a:pt x="232410" y="0"/>
                </a:moveTo>
                <a:lnTo>
                  <a:pt x="140970" y="0"/>
                </a:lnTo>
                <a:lnTo>
                  <a:pt x="69850" y="130810"/>
                </a:lnTo>
                <a:lnTo>
                  <a:pt x="151130" y="130810"/>
                </a:lnTo>
                <a:lnTo>
                  <a:pt x="23241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6" name="object 15">
            <a:extLst>
              <a:ext uri="{FF2B5EF4-FFF2-40B4-BE49-F238E27FC236}">
                <a16:creationId xmlns:a16="http://schemas.microsoft.com/office/drawing/2014/main" xmlns="" id="{9EA5255E-4238-44B7-B9B5-32C2E4DAE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6725" y="539750"/>
            <a:ext cx="241300" cy="347663"/>
          </a:xfrm>
          <a:custGeom>
            <a:avLst/>
            <a:gdLst>
              <a:gd name="T0" fmla="*/ 0 w 242570"/>
              <a:gd name="T1" fmla="*/ 0 h 347980"/>
              <a:gd name="T2" fmla="*/ 242570 w 242570"/>
              <a:gd name="T3" fmla="*/ 347980 h 347980"/>
            </a:gdLst>
            <a:ahLst/>
            <a:cxnLst/>
            <a:rect l="T0" t="T1" r="T2" b="T3"/>
            <a:pathLst>
              <a:path w="242570" h="347980">
                <a:moveTo>
                  <a:pt x="76200" y="0"/>
                </a:moveTo>
                <a:lnTo>
                  <a:pt x="0" y="0"/>
                </a:lnTo>
                <a:lnTo>
                  <a:pt x="86360" y="201929"/>
                </a:lnTo>
                <a:lnTo>
                  <a:pt x="86360" y="347979"/>
                </a:lnTo>
                <a:lnTo>
                  <a:pt x="154939" y="347979"/>
                </a:lnTo>
                <a:lnTo>
                  <a:pt x="154939" y="201929"/>
                </a:lnTo>
                <a:lnTo>
                  <a:pt x="191865" y="116839"/>
                </a:lnTo>
                <a:lnTo>
                  <a:pt x="121920" y="116839"/>
                </a:lnTo>
                <a:lnTo>
                  <a:pt x="76200" y="0"/>
                </a:lnTo>
                <a:close/>
              </a:path>
              <a:path w="242570" h="347980">
                <a:moveTo>
                  <a:pt x="242570" y="0"/>
                </a:moveTo>
                <a:lnTo>
                  <a:pt x="166370" y="0"/>
                </a:lnTo>
                <a:lnTo>
                  <a:pt x="121920" y="116839"/>
                </a:lnTo>
                <a:lnTo>
                  <a:pt x="191865" y="116839"/>
                </a:lnTo>
                <a:lnTo>
                  <a:pt x="24257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7" name="object 16">
            <a:extLst>
              <a:ext uri="{FF2B5EF4-FFF2-40B4-BE49-F238E27FC236}">
                <a16:creationId xmlns:a16="http://schemas.microsoft.com/office/drawing/2014/main" xmlns="" id="{CDD45CFD-9ADC-4540-B423-741D7D2B4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0" y="539750"/>
            <a:ext cx="212725" cy="354013"/>
          </a:xfrm>
          <a:custGeom>
            <a:avLst/>
            <a:gdLst>
              <a:gd name="T0" fmla="*/ 0 w 213360"/>
              <a:gd name="T1" fmla="*/ 0 h 354330"/>
              <a:gd name="T2" fmla="*/ 213360 w 213360"/>
              <a:gd name="T3" fmla="*/ 354330 h 354330"/>
            </a:gdLst>
            <a:ahLst/>
            <a:cxnLst/>
            <a:rect l="T0" t="T1" r="T2" b="T3"/>
            <a:pathLst>
              <a:path w="213360" h="354330">
                <a:moveTo>
                  <a:pt x="68579" y="0"/>
                </a:moveTo>
                <a:lnTo>
                  <a:pt x="0" y="0"/>
                </a:lnTo>
                <a:lnTo>
                  <a:pt x="0" y="213360"/>
                </a:lnTo>
                <a:lnTo>
                  <a:pt x="1270" y="220979"/>
                </a:lnTo>
                <a:lnTo>
                  <a:pt x="1270" y="234950"/>
                </a:lnTo>
                <a:lnTo>
                  <a:pt x="3810" y="250189"/>
                </a:lnTo>
                <a:lnTo>
                  <a:pt x="6350" y="266700"/>
                </a:lnTo>
                <a:lnTo>
                  <a:pt x="10160" y="281939"/>
                </a:lnTo>
                <a:lnTo>
                  <a:pt x="12700" y="287020"/>
                </a:lnTo>
                <a:lnTo>
                  <a:pt x="13970" y="292100"/>
                </a:lnTo>
                <a:lnTo>
                  <a:pt x="16510" y="297179"/>
                </a:lnTo>
                <a:lnTo>
                  <a:pt x="19050" y="300989"/>
                </a:lnTo>
                <a:lnTo>
                  <a:pt x="21589" y="307339"/>
                </a:lnTo>
                <a:lnTo>
                  <a:pt x="24129" y="311150"/>
                </a:lnTo>
                <a:lnTo>
                  <a:pt x="26670" y="316229"/>
                </a:lnTo>
                <a:lnTo>
                  <a:pt x="30479" y="320039"/>
                </a:lnTo>
                <a:lnTo>
                  <a:pt x="33020" y="325120"/>
                </a:lnTo>
                <a:lnTo>
                  <a:pt x="35560" y="327660"/>
                </a:lnTo>
                <a:lnTo>
                  <a:pt x="38100" y="331470"/>
                </a:lnTo>
                <a:lnTo>
                  <a:pt x="41910" y="334010"/>
                </a:lnTo>
                <a:lnTo>
                  <a:pt x="44450" y="337820"/>
                </a:lnTo>
                <a:lnTo>
                  <a:pt x="48260" y="339089"/>
                </a:lnTo>
                <a:lnTo>
                  <a:pt x="59689" y="346710"/>
                </a:lnTo>
                <a:lnTo>
                  <a:pt x="63500" y="346710"/>
                </a:lnTo>
                <a:lnTo>
                  <a:pt x="68579" y="349250"/>
                </a:lnTo>
                <a:lnTo>
                  <a:pt x="72389" y="350520"/>
                </a:lnTo>
                <a:lnTo>
                  <a:pt x="77470" y="351789"/>
                </a:lnTo>
                <a:lnTo>
                  <a:pt x="95250" y="354329"/>
                </a:lnTo>
                <a:lnTo>
                  <a:pt x="127000" y="354329"/>
                </a:lnTo>
                <a:lnTo>
                  <a:pt x="132079" y="353060"/>
                </a:lnTo>
                <a:lnTo>
                  <a:pt x="144779" y="350520"/>
                </a:lnTo>
                <a:lnTo>
                  <a:pt x="151129" y="347979"/>
                </a:lnTo>
                <a:lnTo>
                  <a:pt x="156210" y="346710"/>
                </a:lnTo>
                <a:lnTo>
                  <a:pt x="160020" y="342900"/>
                </a:lnTo>
                <a:lnTo>
                  <a:pt x="163829" y="341629"/>
                </a:lnTo>
                <a:lnTo>
                  <a:pt x="167639" y="337820"/>
                </a:lnTo>
                <a:lnTo>
                  <a:pt x="171450" y="335279"/>
                </a:lnTo>
                <a:lnTo>
                  <a:pt x="179070" y="327660"/>
                </a:lnTo>
                <a:lnTo>
                  <a:pt x="181610" y="323850"/>
                </a:lnTo>
                <a:lnTo>
                  <a:pt x="185420" y="320039"/>
                </a:lnTo>
                <a:lnTo>
                  <a:pt x="187960" y="313689"/>
                </a:lnTo>
                <a:lnTo>
                  <a:pt x="191770" y="308610"/>
                </a:lnTo>
                <a:lnTo>
                  <a:pt x="194310" y="303529"/>
                </a:lnTo>
                <a:lnTo>
                  <a:pt x="196850" y="297179"/>
                </a:lnTo>
                <a:lnTo>
                  <a:pt x="199389" y="292100"/>
                </a:lnTo>
                <a:lnTo>
                  <a:pt x="201929" y="285750"/>
                </a:lnTo>
                <a:lnTo>
                  <a:pt x="203200" y="279400"/>
                </a:lnTo>
                <a:lnTo>
                  <a:pt x="205739" y="273050"/>
                </a:lnTo>
                <a:lnTo>
                  <a:pt x="102870" y="273050"/>
                </a:lnTo>
                <a:lnTo>
                  <a:pt x="95250" y="270510"/>
                </a:lnTo>
                <a:lnTo>
                  <a:pt x="92710" y="270510"/>
                </a:lnTo>
                <a:lnTo>
                  <a:pt x="90170" y="267970"/>
                </a:lnTo>
                <a:lnTo>
                  <a:pt x="87629" y="266700"/>
                </a:lnTo>
                <a:lnTo>
                  <a:pt x="83820" y="262889"/>
                </a:lnTo>
                <a:lnTo>
                  <a:pt x="81279" y="261620"/>
                </a:lnTo>
                <a:lnTo>
                  <a:pt x="80010" y="259079"/>
                </a:lnTo>
                <a:lnTo>
                  <a:pt x="78739" y="257810"/>
                </a:lnTo>
                <a:lnTo>
                  <a:pt x="76200" y="252729"/>
                </a:lnTo>
                <a:lnTo>
                  <a:pt x="76200" y="250189"/>
                </a:lnTo>
                <a:lnTo>
                  <a:pt x="74929" y="247650"/>
                </a:lnTo>
                <a:lnTo>
                  <a:pt x="73660" y="246379"/>
                </a:lnTo>
                <a:lnTo>
                  <a:pt x="72389" y="243839"/>
                </a:lnTo>
                <a:lnTo>
                  <a:pt x="71120" y="237489"/>
                </a:lnTo>
                <a:lnTo>
                  <a:pt x="69850" y="232410"/>
                </a:lnTo>
                <a:lnTo>
                  <a:pt x="69850" y="226060"/>
                </a:lnTo>
                <a:lnTo>
                  <a:pt x="68579" y="219710"/>
                </a:lnTo>
                <a:lnTo>
                  <a:pt x="68579" y="0"/>
                </a:lnTo>
                <a:close/>
              </a:path>
              <a:path w="213360" h="354330">
                <a:moveTo>
                  <a:pt x="213360" y="0"/>
                </a:moveTo>
                <a:lnTo>
                  <a:pt x="144779" y="0"/>
                </a:lnTo>
                <a:lnTo>
                  <a:pt x="144779" y="226060"/>
                </a:lnTo>
                <a:lnTo>
                  <a:pt x="142239" y="238760"/>
                </a:lnTo>
                <a:lnTo>
                  <a:pt x="140970" y="241300"/>
                </a:lnTo>
                <a:lnTo>
                  <a:pt x="140970" y="243839"/>
                </a:lnTo>
                <a:lnTo>
                  <a:pt x="139700" y="246379"/>
                </a:lnTo>
                <a:lnTo>
                  <a:pt x="139700" y="248920"/>
                </a:lnTo>
                <a:lnTo>
                  <a:pt x="137160" y="254000"/>
                </a:lnTo>
                <a:lnTo>
                  <a:pt x="135889" y="255270"/>
                </a:lnTo>
                <a:lnTo>
                  <a:pt x="134620" y="257810"/>
                </a:lnTo>
                <a:lnTo>
                  <a:pt x="133350" y="259079"/>
                </a:lnTo>
                <a:lnTo>
                  <a:pt x="132079" y="261620"/>
                </a:lnTo>
                <a:lnTo>
                  <a:pt x="127000" y="266700"/>
                </a:lnTo>
                <a:lnTo>
                  <a:pt x="124460" y="267970"/>
                </a:lnTo>
                <a:lnTo>
                  <a:pt x="123189" y="269239"/>
                </a:lnTo>
                <a:lnTo>
                  <a:pt x="111760" y="273050"/>
                </a:lnTo>
                <a:lnTo>
                  <a:pt x="205739" y="273050"/>
                </a:lnTo>
                <a:lnTo>
                  <a:pt x="208279" y="266700"/>
                </a:lnTo>
                <a:lnTo>
                  <a:pt x="210820" y="251460"/>
                </a:lnTo>
                <a:lnTo>
                  <a:pt x="210820" y="245110"/>
                </a:lnTo>
                <a:lnTo>
                  <a:pt x="213360" y="229870"/>
                </a:lnTo>
                <a:lnTo>
                  <a:pt x="21336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8" name="object 17">
            <a:extLst>
              <a:ext uri="{FF2B5EF4-FFF2-40B4-BE49-F238E27FC236}">
                <a16:creationId xmlns:a16="http://schemas.microsoft.com/office/drawing/2014/main" xmlns="" id="{6A0924A3-5348-4621-B72F-8AC2CDF5D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39750"/>
            <a:ext cx="219075" cy="347663"/>
          </a:xfrm>
          <a:custGeom>
            <a:avLst/>
            <a:gdLst>
              <a:gd name="T0" fmla="*/ 0 w 218439"/>
              <a:gd name="T1" fmla="*/ 0 h 347980"/>
              <a:gd name="T2" fmla="*/ 218439 w 218439"/>
              <a:gd name="T3" fmla="*/ 347980 h 347980"/>
            </a:gdLst>
            <a:ahLst/>
            <a:cxnLst/>
            <a:rect l="T0" t="T1" r="T2" b="T3"/>
            <a:pathLst>
              <a:path w="218439" h="347980">
                <a:moveTo>
                  <a:pt x="129539" y="0"/>
                </a:moveTo>
                <a:lnTo>
                  <a:pt x="0" y="0"/>
                </a:lnTo>
                <a:lnTo>
                  <a:pt x="0" y="347979"/>
                </a:lnTo>
                <a:lnTo>
                  <a:pt x="68579" y="347979"/>
                </a:lnTo>
                <a:lnTo>
                  <a:pt x="68579" y="207010"/>
                </a:lnTo>
                <a:lnTo>
                  <a:pt x="165100" y="207010"/>
                </a:lnTo>
                <a:lnTo>
                  <a:pt x="162560" y="205739"/>
                </a:lnTo>
                <a:lnTo>
                  <a:pt x="161289" y="204470"/>
                </a:lnTo>
                <a:lnTo>
                  <a:pt x="160020" y="201929"/>
                </a:lnTo>
                <a:lnTo>
                  <a:pt x="152400" y="198120"/>
                </a:lnTo>
                <a:lnTo>
                  <a:pt x="147320" y="194310"/>
                </a:lnTo>
                <a:lnTo>
                  <a:pt x="153670" y="191770"/>
                </a:lnTo>
                <a:lnTo>
                  <a:pt x="157479" y="189229"/>
                </a:lnTo>
                <a:lnTo>
                  <a:pt x="162560" y="186689"/>
                </a:lnTo>
                <a:lnTo>
                  <a:pt x="166370" y="184150"/>
                </a:lnTo>
                <a:lnTo>
                  <a:pt x="168910" y="182879"/>
                </a:lnTo>
                <a:lnTo>
                  <a:pt x="171450" y="180339"/>
                </a:lnTo>
                <a:lnTo>
                  <a:pt x="173989" y="176529"/>
                </a:lnTo>
                <a:lnTo>
                  <a:pt x="177800" y="173989"/>
                </a:lnTo>
                <a:lnTo>
                  <a:pt x="180339" y="170179"/>
                </a:lnTo>
                <a:lnTo>
                  <a:pt x="182879" y="165100"/>
                </a:lnTo>
                <a:lnTo>
                  <a:pt x="185420" y="161289"/>
                </a:lnTo>
                <a:lnTo>
                  <a:pt x="193039" y="146050"/>
                </a:lnTo>
                <a:lnTo>
                  <a:pt x="194310" y="140970"/>
                </a:lnTo>
                <a:lnTo>
                  <a:pt x="68579" y="140970"/>
                </a:lnTo>
                <a:lnTo>
                  <a:pt x="68579" y="69850"/>
                </a:lnTo>
                <a:lnTo>
                  <a:pt x="198966" y="69850"/>
                </a:lnTo>
                <a:lnTo>
                  <a:pt x="198120" y="64770"/>
                </a:lnTo>
                <a:lnTo>
                  <a:pt x="196850" y="58420"/>
                </a:lnTo>
                <a:lnTo>
                  <a:pt x="194310" y="50800"/>
                </a:lnTo>
                <a:lnTo>
                  <a:pt x="193039" y="45720"/>
                </a:lnTo>
                <a:lnTo>
                  <a:pt x="190500" y="39370"/>
                </a:lnTo>
                <a:lnTo>
                  <a:pt x="187960" y="34289"/>
                </a:lnTo>
                <a:lnTo>
                  <a:pt x="184150" y="29210"/>
                </a:lnTo>
                <a:lnTo>
                  <a:pt x="181610" y="24129"/>
                </a:lnTo>
                <a:lnTo>
                  <a:pt x="179070" y="20320"/>
                </a:lnTo>
                <a:lnTo>
                  <a:pt x="171450" y="12700"/>
                </a:lnTo>
                <a:lnTo>
                  <a:pt x="167639" y="10160"/>
                </a:lnTo>
                <a:lnTo>
                  <a:pt x="162560" y="7620"/>
                </a:lnTo>
                <a:lnTo>
                  <a:pt x="158750" y="5079"/>
                </a:lnTo>
                <a:lnTo>
                  <a:pt x="148589" y="2539"/>
                </a:lnTo>
                <a:lnTo>
                  <a:pt x="142239" y="1270"/>
                </a:lnTo>
                <a:lnTo>
                  <a:pt x="129539" y="0"/>
                </a:lnTo>
                <a:close/>
              </a:path>
              <a:path w="218439" h="347980">
                <a:moveTo>
                  <a:pt x="165100" y="207010"/>
                </a:moveTo>
                <a:lnTo>
                  <a:pt x="80010" y="207010"/>
                </a:lnTo>
                <a:lnTo>
                  <a:pt x="81279" y="208279"/>
                </a:lnTo>
                <a:lnTo>
                  <a:pt x="83820" y="209550"/>
                </a:lnTo>
                <a:lnTo>
                  <a:pt x="86360" y="209550"/>
                </a:lnTo>
                <a:lnTo>
                  <a:pt x="87629" y="212089"/>
                </a:lnTo>
                <a:lnTo>
                  <a:pt x="90170" y="213360"/>
                </a:lnTo>
                <a:lnTo>
                  <a:pt x="92710" y="215900"/>
                </a:lnTo>
                <a:lnTo>
                  <a:pt x="92710" y="217170"/>
                </a:lnTo>
                <a:lnTo>
                  <a:pt x="95250" y="218439"/>
                </a:lnTo>
                <a:lnTo>
                  <a:pt x="96520" y="222250"/>
                </a:lnTo>
                <a:lnTo>
                  <a:pt x="97789" y="224789"/>
                </a:lnTo>
                <a:lnTo>
                  <a:pt x="100329" y="232410"/>
                </a:lnTo>
                <a:lnTo>
                  <a:pt x="104139" y="241300"/>
                </a:lnTo>
                <a:lnTo>
                  <a:pt x="140970" y="347979"/>
                </a:lnTo>
                <a:lnTo>
                  <a:pt x="218439" y="347979"/>
                </a:lnTo>
                <a:lnTo>
                  <a:pt x="185420" y="247650"/>
                </a:lnTo>
                <a:lnTo>
                  <a:pt x="184150" y="245110"/>
                </a:lnTo>
                <a:lnTo>
                  <a:pt x="184150" y="243839"/>
                </a:lnTo>
                <a:lnTo>
                  <a:pt x="181610" y="238760"/>
                </a:lnTo>
                <a:lnTo>
                  <a:pt x="180339" y="234950"/>
                </a:lnTo>
                <a:lnTo>
                  <a:pt x="179070" y="232410"/>
                </a:lnTo>
                <a:lnTo>
                  <a:pt x="176529" y="226060"/>
                </a:lnTo>
                <a:lnTo>
                  <a:pt x="172720" y="219710"/>
                </a:lnTo>
                <a:lnTo>
                  <a:pt x="167639" y="209550"/>
                </a:lnTo>
                <a:lnTo>
                  <a:pt x="165100" y="207010"/>
                </a:lnTo>
                <a:close/>
              </a:path>
              <a:path w="218439" h="347980">
                <a:moveTo>
                  <a:pt x="198966" y="69850"/>
                </a:moveTo>
                <a:lnTo>
                  <a:pt x="107950" y="69850"/>
                </a:lnTo>
                <a:lnTo>
                  <a:pt x="111760" y="71120"/>
                </a:lnTo>
                <a:lnTo>
                  <a:pt x="114300" y="72389"/>
                </a:lnTo>
                <a:lnTo>
                  <a:pt x="118110" y="73660"/>
                </a:lnTo>
                <a:lnTo>
                  <a:pt x="120650" y="74929"/>
                </a:lnTo>
                <a:lnTo>
                  <a:pt x="121920" y="76200"/>
                </a:lnTo>
                <a:lnTo>
                  <a:pt x="123189" y="76200"/>
                </a:lnTo>
                <a:lnTo>
                  <a:pt x="123189" y="77470"/>
                </a:lnTo>
                <a:lnTo>
                  <a:pt x="125729" y="80010"/>
                </a:lnTo>
                <a:lnTo>
                  <a:pt x="125729" y="81279"/>
                </a:lnTo>
                <a:lnTo>
                  <a:pt x="127000" y="82550"/>
                </a:lnTo>
                <a:lnTo>
                  <a:pt x="127000" y="83820"/>
                </a:lnTo>
                <a:lnTo>
                  <a:pt x="128270" y="85089"/>
                </a:lnTo>
                <a:lnTo>
                  <a:pt x="128270" y="87629"/>
                </a:lnTo>
                <a:lnTo>
                  <a:pt x="129539" y="87629"/>
                </a:lnTo>
                <a:lnTo>
                  <a:pt x="129539" y="91439"/>
                </a:lnTo>
                <a:lnTo>
                  <a:pt x="130810" y="92710"/>
                </a:lnTo>
                <a:lnTo>
                  <a:pt x="130810" y="115570"/>
                </a:lnTo>
                <a:lnTo>
                  <a:pt x="128270" y="120650"/>
                </a:lnTo>
                <a:lnTo>
                  <a:pt x="128270" y="123189"/>
                </a:lnTo>
                <a:lnTo>
                  <a:pt x="127000" y="125729"/>
                </a:lnTo>
                <a:lnTo>
                  <a:pt x="125729" y="127000"/>
                </a:lnTo>
                <a:lnTo>
                  <a:pt x="124460" y="129539"/>
                </a:lnTo>
                <a:lnTo>
                  <a:pt x="123189" y="130810"/>
                </a:lnTo>
                <a:lnTo>
                  <a:pt x="121920" y="133350"/>
                </a:lnTo>
                <a:lnTo>
                  <a:pt x="120650" y="133350"/>
                </a:lnTo>
                <a:lnTo>
                  <a:pt x="119379" y="134620"/>
                </a:lnTo>
                <a:lnTo>
                  <a:pt x="118110" y="134620"/>
                </a:lnTo>
                <a:lnTo>
                  <a:pt x="118110" y="135889"/>
                </a:lnTo>
                <a:lnTo>
                  <a:pt x="115570" y="135889"/>
                </a:lnTo>
                <a:lnTo>
                  <a:pt x="109220" y="138429"/>
                </a:lnTo>
                <a:lnTo>
                  <a:pt x="104139" y="139700"/>
                </a:lnTo>
                <a:lnTo>
                  <a:pt x="100329" y="140970"/>
                </a:lnTo>
                <a:lnTo>
                  <a:pt x="194310" y="140970"/>
                </a:lnTo>
                <a:lnTo>
                  <a:pt x="196850" y="135889"/>
                </a:lnTo>
                <a:lnTo>
                  <a:pt x="199389" y="123189"/>
                </a:lnTo>
                <a:lnTo>
                  <a:pt x="199389" y="116839"/>
                </a:lnTo>
                <a:lnTo>
                  <a:pt x="200660" y="110489"/>
                </a:lnTo>
                <a:lnTo>
                  <a:pt x="200660" y="80010"/>
                </a:lnTo>
                <a:lnTo>
                  <a:pt x="198966" y="6985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89" name="object 18">
            <a:extLst>
              <a:ext uri="{FF2B5EF4-FFF2-40B4-BE49-F238E27FC236}">
                <a16:creationId xmlns:a16="http://schemas.microsoft.com/office/drawing/2014/main" xmlns="" id="{00A13A48-95D6-437F-8617-BFEF0D6CA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539750"/>
            <a:ext cx="0" cy="347663"/>
          </a:xfrm>
          <a:custGeom>
            <a:avLst/>
            <a:gdLst>
              <a:gd name="T0" fmla="*/ 0 h 347980"/>
              <a:gd name="T1" fmla="*/ 347980 h 347980"/>
            </a:gdLst>
            <a:ahLst/>
            <a:cxnLst/>
            <a:rect l="0" t="T0" r="0" b="T1"/>
            <a:pathLst>
              <a:path h="347980">
                <a:moveTo>
                  <a:pt x="0" y="0"/>
                </a:moveTo>
                <a:lnTo>
                  <a:pt x="0" y="347979"/>
                </a:lnTo>
              </a:path>
            </a:pathLst>
          </a:custGeom>
          <a:noFill/>
          <a:ln w="6858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90" name="object 19">
            <a:extLst>
              <a:ext uri="{FF2B5EF4-FFF2-40B4-BE49-F238E27FC236}">
                <a16:creationId xmlns:a16="http://schemas.microsoft.com/office/drawing/2014/main" xmlns="" id="{4C266F69-307B-4FF8-BE26-EEB83E43E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539750"/>
            <a:ext cx="206375" cy="347663"/>
          </a:xfrm>
          <a:custGeom>
            <a:avLst/>
            <a:gdLst>
              <a:gd name="T0" fmla="*/ 0 w 205739"/>
              <a:gd name="T1" fmla="*/ 0 h 347980"/>
              <a:gd name="T2" fmla="*/ 205739 w 205739"/>
              <a:gd name="T3" fmla="*/ 347980 h 347980"/>
            </a:gdLst>
            <a:ahLst/>
            <a:cxnLst/>
            <a:rect l="T0" t="T1" r="T2" b="T3"/>
            <a:pathLst>
              <a:path w="205739" h="347980">
                <a:moveTo>
                  <a:pt x="116839" y="0"/>
                </a:moveTo>
                <a:lnTo>
                  <a:pt x="0" y="0"/>
                </a:lnTo>
                <a:lnTo>
                  <a:pt x="0" y="347979"/>
                </a:lnTo>
                <a:lnTo>
                  <a:pt x="111760" y="347979"/>
                </a:lnTo>
                <a:lnTo>
                  <a:pt x="116839" y="346710"/>
                </a:lnTo>
                <a:lnTo>
                  <a:pt x="121920" y="346710"/>
                </a:lnTo>
                <a:lnTo>
                  <a:pt x="132079" y="342900"/>
                </a:lnTo>
                <a:lnTo>
                  <a:pt x="147320" y="337820"/>
                </a:lnTo>
                <a:lnTo>
                  <a:pt x="152400" y="335279"/>
                </a:lnTo>
                <a:lnTo>
                  <a:pt x="156210" y="331470"/>
                </a:lnTo>
                <a:lnTo>
                  <a:pt x="160020" y="328929"/>
                </a:lnTo>
                <a:lnTo>
                  <a:pt x="167639" y="321310"/>
                </a:lnTo>
                <a:lnTo>
                  <a:pt x="171450" y="316229"/>
                </a:lnTo>
                <a:lnTo>
                  <a:pt x="173989" y="311150"/>
                </a:lnTo>
                <a:lnTo>
                  <a:pt x="177800" y="306070"/>
                </a:lnTo>
                <a:lnTo>
                  <a:pt x="181610" y="299720"/>
                </a:lnTo>
                <a:lnTo>
                  <a:pt x="185420" y="294639"/>
                </a:lnTo>
                <a:lnTo>
                  <a:pt x="187960" y="288289"/>
                </a:lnTo>
                <a:lnTo>
                  <a:pt x="190500" y="280670"/>
                </a:lnTo>
                <a:lnTo>
                  <a:pt x="193039" y="274320"/>
                </a:lnTo>
                <a:lnTo>
                  <a:pt x="194733" y="269239"/>
                </a:lnTo>
                <a:lnTo>
                  <a:pt x="69850" y="269239"/>
                </a:lnTo>
                <a:lnTo>
                  <a:pt x="69850" y="78739"/>
                </a:lnTo>
                <a:lnTo>
                  <a:pt x="194309" y="78739"/>
                </a:lnTo>
                <a:lnTo>
                  <a:pt x="190500" y="67310"/>
                </a:lnTo>
                <a:lnTo>
                  <a:pt x="187960" y="62229"/>
                </a:lnTo>
                <a:lnTo>
                  <a:pt x="182879" y="49529"/>
                </a:lnTo>
                <a:lnTo>
                  <a:pt x="179070" y="43179"/>
                </a:lnTo>
                <a:lnTo>
                  <a:pt x="175260" y="38100"/>
                </a:lnTo>
                <a:lnTo>
                  <a:pt x="172720" y="33020"/>
                </a:lnTo>
                <a:lnTo>
                  <a:pt x="168910" y="27939"/>
                </a:lnTo>
                <a:lnTo>
                  <a:pt x="156210" y="15239"/>
                </a:lnTo>
                <a:lnTo>
                  <a:pt x="152400" y="12700"/>
                </a:lnTo>
                <a:lnTo>
                  <a:pt x="147320" y="8889"/>
                </a:lnTo>
                <a:lnTo>
                  <a:pt x="140970" y="6350"/>
                </a:lnTo>
                <a:lnTo>
                  <a:pt x="135889" y="3810"/>
                </a:lnTo>
                <a:lnTo>
                  <a:pt x="129539" y="2539"/>
                </a:lnTo>
                <a:lnTo>
                  <a:pt x="124460" y="1270"/>
                </a:lnTo>
                <a:lnTo>
                  <a:pt x="116839" y="0"/>
                </a:lnTo>
                <a:close/>
              </a:path>
              <a:path w="205739" h="347980">
                <a:moveTo>
                  <a:pt x="194309" y="78739"/>
                </a:moveTo>
                <a:lnTo>
                  <a:pt x="92710" y="78739"/>
                </a:lnTo>
                <a:lnTo>
                  <a:pt x="99060" y="80010"/>
                </a:lnTo>
                <a:lnTo>
                  <a:pt x="104139" y="81279"/>
                </a:lnTo>
                <a:lnTo>
                  <a:pt x="111760" y="85089"/>
                </a:lnTo>
                <a:lnTo>
                  <a:pt x="113029" y="86360"/>
                </a:lnTo>
                <a:lnTo>
                  <a:pt x="115570" y="87629"/>
                </a:lnTo>
                <a:lnTo>
                  <a:pt x="118110" y="90170"/>
                </a:lnTo>
                <a:lnTo>
                  <a:pt x="120650" y="91439"/>
                </a:lnTo>
                <a:lnTo>
                  <a:pt x="127000" y="104139"/>
                </a:lnTo>
                <a:lnTo>
                  <a:pt x="129539" y="111760"/>
                </a:lnTo>
                <a:lnTo>
                  <a:pt x="130810" y="114300"/>
                </a:lnTo>
                <a:lnTo>
                  <a:pt x="132079" y="119379"/>
                </a:lnTo>
                <a:lnTo>
                  <a:pt x="133350" y="128270"/>
                </a:lnTo>
                <a:lnTo>
                  <a:pt x="134620" y="138429"/>
                </a:lnTo>
                <a:lnTo>
                  <a:pt x="135889" y="149860"/>
                </a:lnTo>
                <a:lnTo>
                  <a:pt x="135889" y="203200"/>
                </a:lnTo>
                <a:lnTo>
                  <a:pt x="134620" y="210820"/>
                </a:lnTo>
                <a:lnTo>
                  <a:pt x="134620" y="218439"/>
                </a:lnTo>
                <a:lnTo>
                  <a:pt x="133350" y="224789"/>
                </a:lnTo>
                <a:lnTo>
                  <a:pt x="132079" y="229870"/>
                </a:lnTo>
                <a:lnTo>
                  <a:pt x="132079" y="233679"/>
                </a:lnTo>
                <a:lnTo>
                  <a:pt x="130810" y="234950"/>
                </a:lnTo>
                <a:lnTo>
                  <a:pt x="129539" y="240029"/>
                </a:lnTo>
                <a:lnTo>
                  <a:pt x="127000" y="247650"/>
                </a:lnTo>
                <a:lnTo>
                  <a:pt x="124460" y="251460"/>
                </a:lnTo>
                <a:lnTo>
                  <a:pt x="123189" y="254000"/>
                </a:lnTo>
                <a:lnTo>
                  <a:pt x="120650" y="257810"/>
                </a:lnTo>
                <a:lnTo>
                  <a:pt x="115570" y="262889"/>
                </a:lnTo>
                <a:lnTo>
                  <a:pt x="114300" y="262889"/>
                </a:lnTo>
                <a:lnTo>
                  <a:pt x="111760" y="265429"/>
                </a:lnTo>
                <a:lnTo>
                  <a:pt x="104139" y="267970"/>
                </a:lnTo>
                <a:lnTo>
                  <a:pt x="96520" y="267970"/>
                </a:lnTo>
                <a:lnTo>
                  <a:pt x="86360" y="269239"/>
                </a:lnTo>
                <a:lnTo>
                  <a:pt x="194733" y="269239"/>
                </a:lnTo>
                <a:lnTo>
                  <a:pt x="195579" y="266700"/>
                </a:lnTo>
                <a:lnTo>
                  <a:pt x="196850" y="259079"/>
                </a:lnTo>
                <a:lnTo>
                  <a:pt x="199389" y="251460"/>
                </a:lnTo>
                <a:lnTo>
                  <a:pt x="200660" y="242570"/>
                </a:lnTo>
                <a:lnTo>
                  <a:pt x="204470" y="212089"/>
                </a:lnTo>
                <a:lnTo>
                  <a:pt x="204470" y="199389"/>
                </a:lnTo>
                <a:lnTo>
                  <a:pt x="205739" y="186689"/>
                </a:lnTo>
                <a:lnTo>
                  <a:pt x="205739" y="172720"/>
                </a:lnTo>
                <a:lnTo>
                  <a:pt x="204470" y="154939"/>
                </a:lnTo>
                <a:lnTo>
                  <a:pt x="204470" y="138429"/>
                </a:lnTo>
                <a:lnTo>
                  <a:pt x="203200" y="129539"/>
                </a:lnTo>
                <a:lnTo>
                  <a:pt x="201929" y="121920"/>
                </a:lnTo>
                <a:lnTo>
                  <a:pt x="201929" y="113029"/>
                </a:lnTo>
                <a:lnTo>
                  <a:pt x="199389" y="105410"/>
                </a:lnTo>
                <a:lnTo>
                  <a:pt x="198120" y="96520"/>
                </a:lnTo>
                <a:lnTo>
                  <a:pt x="196850" y="90170"/>
                </a:lnTo>
                <a:lnTo>
                  <a:pt x="195579" y="82550"/>
                </a:lnTo>
                <a:lnTo>
                  <a:pt x="194309" y="78739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91" name="object 20">
            <a:extLst>
              <a:ext uri="{FF2B5EF4-FFF2-40B4-BE49-F238E27FC236}">
                <a16:creationId xmlns:a16="http://schemas.microsoft.com/office/drawing/2014/main" xmlns="" id="{70F06215-E592-4448-95EA-42EB06CDF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363" y="539750"/>
            <a:ext cx="0" cy="347663"/>
          </a:xfrm>
          <a:custGeom>
            <a:avLst/>
            <a:gdLst>
              <a:gd name="T0" fmla="*/ 0 h 347980"/>
              <a:gd name="T1" fmla="*/ 347980 h 347980"/>
            </a:gdLst>
            <a:ahLst/>
            <a:cxnLst/>
            <a:rect l="0" t="T0" r="0" b="T1"/>
            <a:pathLst>
              <a:path h="347980">
                <a:moveTo>
                  <a:pt x="0" y="0"/>
                </a:moveTo>
                <a:lnTo>
                  <a:pt x="0" y="347979"/>
                </a:lnTo>
              </a:path>
            </a:pathLst>
          </a:custGeom>
          <a:noFill/>
          <a:ln w="6858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92" name="object 21">
            <a:extLst>
              <a:ext uri="{FF2B5EF4-FFF2-40B4-BE49-F238E27FC236}">
                <a16:creationId xmlns:a16="http://schemas.microsoft.com/office/drawing/2014/main" xmlns="" id="{72D5669D-D8D8-4E89-916B-D2040674C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388" y="533400"/>
            <a:ext cx="201612" cy="360363"/>
          </a:xfrm>
          <a:custGeom>
            <a:avLst/>
            <a:gdLst>
              <a:gd name="T0" fmla="*/ 0 w 201929"/>
              <a:gd name="T1" fmla="*/ 0 h 360680"/>
              <a:gd name="T2" fmla="*/ 201929 w 201929"/>
              <a:gd name="T3" fmla="*/ 360680 h 360680"/>
            </a:gdLst>
            <a:ahLst/>
            <a:cxnLst/>
            <a:rect l="T0" t="T1" r="T2" b="T3"/>
            <a:pathLst>
              <a:path w="201929" h="360680">
                <a:moveTo>
                  <a:pt x="64769" y="236220"/>
                </a:moveTo>
                <a:lnTo>
                  <a:pt x="0" y="236220"/>
                </a:lnTo>
                <a:lnTo>
                  <a:pt x="2539" y="261620"/>
                </a:lnTo>
                <a:lnTo>
                  <a:pt x="20319" y="316229"/>
                </a:lnTo>
                <a:lnTo>
                  <a:pt x="46989" y="346710"/>
                </a:lnTo>
                <a:lnTo>
                  <a:pt x="50800" y="349250"/>
                </a:lnTo>
                <a:lnTo>
                  <a:pt x="55879" y="351789"/>
                </a:lnTo>
                <a:lnTo>
                  <a:pt x="66039" y="355600"/>
                </a:lnTo>
                <a:lnTo>
                  <a:pt x="77469" y="358139"/>
                </a:lnTo>
                <a:lnTo>
                  <a:pt x="90169" y="360679"/>
                </a:lnTo>
                <a:lnTo>
                  <a:pt x="111759" y="360679"/>
                </a:lnTo>
                <a:lnTo>
                  <a:pt x="119379" y="359410"/>
                </a:lnTo>
                <a:lnTo>
                  <a:pt x="125729" y="358139"/>
                </a:lnTo>
                <a:lnTo>
                  <a:pt x="133350" y="356870"/>
                </a:lnTo>
                <a:lnTo>
                  <a:pt x="167639" y="337820"/>
                </a:lnTo>
                <a:lnTo>
                  <a:pt x="171450" y="332739"/>
                </a:lnTo>
                <a:lnTo>
                  <a:pt x="176529" y="327660"/>
                </a:lnTo>
                <a:lnTo>
                  <a:pt x="180339" y="322579"/>
                </a:lnTo>
                <a:lnTo>
                  <a:pt x="184150" y="316229"/>
                </a:lnTo>
                <a:lnTo>
                  <a:pt x="186689" y="309879"/>
                </a:lnTo>
                <a:lnTo>
                  <a:pt x="190500" y="302260"/>
                </a:lnTo>
                <a:lnTo>
                  <a:pt x="193039" y="295910"/>
                </a:lnTo>
                <a:lnTo>
                  <a:pt x="194309" y="292100"/>
                </a:lnTo>
                <a:lnTo>
                  <a:pt x="104139" y="292100"/>
                </a:lnTo>
                <a:lnTo>
                  <a:pt x="99059" y="290829"/>
                </a:lnTo>
                <a:lnTo>
                  <a:pt x="92709" y="290829"/>
                </a:lnTo>
                <a:lnTo>
                  <a:pt x="90169" y="289560"/>
                </a:lnTo>
                <a:lnTo>
                  <a:pt x="87629" y="287020"/>
                </a:lnTo>
                <a:lnTo>
                  <a:pt x="85089" y="285750"/>
                </a:lnTo>
                <a:lnTo>
                  <a:pt x="80009" y="280670"/>
                </a:lnTo>
                <a:lnTo>
                  <a:pt x="78739" y="278129"/>
                </a:lnTo>
                <a:lnTo>
                  <a:pt x="76200" y="276860"/>
                </a:lnTo>
                <a:lnTo>
                  <a:pt x="72389" y="269239"/>
                </a:lnTo>
                <a:lnTo>
                  <a:pt x="69850" y="261620"/>
                </a:lnTo>
                <a:lnTo>
                  <a:pt x="68579" y="256539"/>
                </a:lnTo>
                <a:lnTo>
                  <a:pt x="67309" y="252729"/>
                </a:lnTo>
                <a:lnTo>
                  <a:pt x="66039" y="247650"/>
                </a:lnTo>
                <a:lnTo>
                  <a:pt x="66039" y="241300"/>
                </a:lnTo>
                <a:lnTo>
                  <a:pt x="64769" y="236220"/>
                </a:lnTo>
                <a:close/>
              </a:path>
              <a:path w="201929" h="360680">
                <a:moveTo>
                  <a:pt x="113029" y="0"/>
                </a:moveTo>
                <a:lnTo>
                  <a:pt x="93979" y="0"/>
                </a:lnTo>
                <a:lnTo>
                  <a:pt x="86359" y="1270"/>
                </a:lnTo>
                <a:lnTo>
                  <a:pt x="78739" y="1270"/>
                </a:lnTo>
                <a:lnTo>
                  <a:pt x="71119" y="2539"/>
                </a:lnTo>
                <a:lnTo>
                  <a:pt x="58419" y="7620"/>
                </a:lnTo>
                <a:lnTo>
                  <a:pt x="53339" y="10160"/>
                </a:lnTo>
                <a:lnTo>
                  <a:pt x="48259" y="13970"/>
                </a:lnTo>
                <a:lnTo>
                  <a:pt x="43179" y="16510"/>
                </a:lnTo>
                <a:lnTo>
                  <a:pt x="38100" y="20320"/>
                </a:lnTo>
                <a:lnTo>
                  <a:pt x="30479" y="30479"/>
                </a:lnTo>
                <a:lnTo>
                  <a:pt x="26669" y="34289"/>
                </a:lnTo>
                <a:lnTo>
                  <a:pt x="24129" y="39370"/>
                </a:lnTo>
                <a:lnTo>
                  <a:pt x="20319" y="45720"/>
                </a:lnTo>
                <a:lnTo>
                  <a:pt x="17779" y="50800"/>
                </a:lnTo>
                <a:lnTo>
                  <a:pt x="16509" y="57150"/>
                </a:lnTo>
                <a:lnTo>
                  <a:pt x="13969" y="63500"/>
                </a:lnTo>
                <a:lnTo>
                  <a:pt x="12700" y="69850"/>
                </a:lnTo>
                <a:lnTo>
                  <a:pt x="10159" y="76200"/>
                </a:lnTo>
                <a:lnTo>
                  <a:pt x="10159" y="81279"/>
                </a:lnTo>
                <a:lnTo>
                  <a:pt x="8889" y="88900"/>
                </a:lnTo>
                <a:lnTo>
                  <a:pt x="7619" y="95250"/>
                </a:lnTo>
                <a:lnTo>
                  <a:pt x="7619" y="101600"/>
                </a:lnTo>
                <a:lnTo>
                  <a:pt x="8889" y="111760"/>
                </a:lnTo>
                <a:lnTo>
                  <a:pt x="8889" y="120650"/>
                </a:lnTo>
                <a:lnTo>
                  <a:pt x="10159" y="125729"/>
                </a:lnTo>
                <a:lnTo>
                  <a:pt x="10159" y="130810"/>
                </a:lnTo>
                <a:lnTo>
                  <a:pt x="11429" y="134620"/>
                </a:lnTo>
                <a:lnTo>
                  <a:pt x="12700" y="139700"/>
                </a:lnTo>
                <a:lnTo>
                  <a:pt x="15239" y="147320"/>
                </a:lnTo>
                <a:lnTo>
                  <a:pt x="17779" y="151129"/>
                </a:lnTo>
                <a:lnTo>
                  <a:pt x="19050" y="154939"/>
                </a:lnTo>
                <a:lnTo>
                  <a:pt x="21589" y="158750"/>
                </a:lnTo>
                <a:lnTo>
                  <a:pt x="22859" y="162560"/>
                </a:lnTo>
                <a:lnTo>
                  <a:pt x="25400" y="165100"/>
                </a:lnTo>
                <a:lnTo>
                  <a:pt x="53339" y="193039"/>
                </a:lnTo>
                <a:lnTo>
                  <a:pt x="92709" y="210820"/>
                </a:lnTo>
                <a:lnTo>
                  <a:pt x="104139" y="215900"/>
                </a:lnTo>
                <a:lnTo>
                  <a:pt x="110489" y="218439"/>
                </a:lnTo>
                <a:lnTo>
                  <a:pt x="114300" y="220979"/>
                </a:lnTo>
                <a:lnTo>
                  <a:pt x="119379" y="223520"/>
                </a:lnTo>
                <a:lnTo>
                  <a:pt x="121919" y="226060"/>
                </a:lnTo>
                <a:lnTo>
                  <a:pt x="125729" y="228600"/>
                </a:lnTo>
                <a:lnTo>
                  <a:pt x="125729" y="231139"/>
                </a:lnTo>
                <a:lnTo>
                  <a:pt x="127000" y="231139"/>
                </a:lnTo>
                <a:lnTo>
                  <a:pt x="129539" y="234950"/>
                </a:lnTo>
                <a:lnTo>
                  <a:pt x="132079" y="240029"/>
                </a:lnTo>
                <a:lnTo>
                  <a:pt x="132079" y="241300"/>
                </a:lnTo>
                <a:lnTo>
                  <a:pt x="133350" y="242570"/>
                </a:lnTo>
                <a:lnTo>
                  <a:pt x="133350" y="246379"/>
                </a:lnTo>
                <a:lnTo>
                  <a:pt x="134619" y="247650"/>
                </a:lnTo>
                <a:lnTo>
                  <a:pt x="134619" y="264160"/>
                </a:lnTo>
                <a:lnTo>
                  <a:pt x="133350" y="266700"/>
                </a:lnTo>
                <a:lnTo>
                  <a:pt x="133350" y="269239"/>
                </a:lnTo>
                <a:lnTo>
                  <a:pt x="132079" y="270510"/>
                </a:lnTo>
                <a:lnTo>
                  <a:pt x="132079" y="273050"/>
                </a:lnTo>
                <a:lnTo>
                  <a:pt x="130809" y="274320"/>
                </a:lnTo>
                <a:lnTo>
                  <a:pt x="130809" y="275589"/>
                </a:lnTo>
                <a:lnTo>
                  <a:pt x="128269" y="278129"/>
                </a:lnTo>
                <a:lnTo>
                  <a:pt x="127000" y="280670"/>
                </a:lnTo>
                <a:lnTo>
                  <a:pt x="125729" y="281939"/>
                </a:lnTo>
                <a:lnTo>
                  <a:pt x="124459" y="284479"/>
                </a:lnTo>
                <a:lnTo>
                  <a:pt x="120650" y="288289"/>
                </a:lnTo>
                <a:lnTo>
                  <a:pt x="116839" y="289560"/>
                </a:lnTo>
                <a:lnTo>
                  <a:pt x="114300" y="290829"/>
                </a:lnTo>
                <a:lnTo>
                  <a:pt x="111759" y="290829"/>
                </a:lnTo>
                <a:lnTo>
                  <a:pt x="107950" y="292100"/>
                </a:lnTo>
                <a:lnTo>
                  <a:pt x="194309" y="292100"/>
                </a:lnTo>
                <a:lnTo>
                  <a:pt x="195579" y="288289"/>
                </a:lnTo>
                <a:lnTo>
                  <a:pt x="200659" y="257810"/>
                </a:lnTo>
                <a:lnTo>
                  <a:pt x="200659" y="248920"/>
                </a:lnTo>
                <a:lnTo>
                  <a:pt x="201929" y="241300"/>
                </a:lnTo>
                <a:lnTo>
                  <a:pt x="201929" y="233679"/>
                </a:lnTo>
                <a:lnTo>
                  <a:pt x="200659" y="227329"/>
                </a:lnTo>
                <a:lnTo>
                  <a:pt x="200659" y="219710"/>
                </a:lnTo>
                <a:lnTo>
                  <a:pt x="198119" y="207010"/>
                </a:lnTo>
                <a:lnTo>
                  <a:pt x="196850" y="201929"/>
                </a:lnTo>
                <a:lnTo>
                  <a:pt x="195579" y="194310"/>
                </a:lnTo>
                <a:lnTo>
                  <a:pt x="193039" y="189229"/>
                </a:lnTo>
                <a:lnTo>
                  <a:pt x="190500" y="182879"/>
                </a:lnTo>
                <a:lnTo>
                  <a:pt x="185419" y="172720"/>
                </a:lnTo>
                <a:lnTo>
                  <a:pt x="181609" y="167639"/>
                </a:lnTo>
                <a:lnTo>
                  <a:pt x="177800" y="163829"/>
                </a:lnTo>
                <a:lnTo>
                  <a:pt x="173989" y="158750"/>
                </a:lnTo>
                <a:lnTo>
                  <a:pt x="168909" y="154939"/>
                </a:lnTo>
                <a:lnTo>
                  <a:pt x="165100" y="151129"/>
                </a:lnTo>
                <a:lnTo>
                  <a:pt x="158750" y="147320"/>
                </a:lnTo>
                <a:lnTo>
                  <a:pt x="153669" y="143510"/>
                </a:lnTo>
                <a:lnTo>
                  <a:pt x="146050" y="139700"/>
                </a:lnTo>
                <a:lnTo>
                  <a:pt x="138429" y="134620"/>
                </a:lnTo>
                <a:lnTo>
                  <a:pt x="120650" y="127000"/>
                </a:lnTo>
                <a:lnTo>
                  <a:pt x="99059" y="119379"/>
                </a:lnTo>
                <a:lnTo>
                  <a:pt x="87629" y="115570"/>
                </a:lnTo>
                <a:lnTo>
                  <a:pt x="85089" y="114300"/>
                </a:lnTo>
                <a:lnTo>
                  <a:pt x="82550" y="111760"/>
                </a:lnTo>
                <a:lnTo>
                  <a:pt x="80009" y="110489"/>
                </a:lnTo>
                <a:lnTo>
                  <a:pt x="76200" y="106679"/>
                </a:lnTo>
                <a:lnTo>
                  <a:pt x="76200" y="105410"/>
                </a:lnTo>
                <a:lnTo>
                  <a:pt x="74929" y="102870"/>
                </a:lnTo>
                <a:lnTo>
                  <a:pt x="73659" y="101600"/>
                </a:lnTo>
                <a:lnTo>
                  <a:pt x="73659" y="100329"/>
                </a:lnTo>
                <a:lnTo>
                  <a:pt x="72389" y="99060"/>
                </a:lnTo>
                <a:lnTo>
                  <a:pt x="72389" y="95250"/>
                </a:lnTo>
                <a:lnTo>
                  <a:pt x="71119" y="93979"/>
                </a:lnTo>
                <a:lnTo>
                  <a:pt x="71119" y="88900"/>
                </a:lnTo>
                <a:lnTo>
                  <a:pt x="72389" y="87629"/>
                </a:lnTo>
                <a:lnTo>
                  <a:pt x="72389" y="82550"/>
                </a:lnTo>
                <a:lnTo>
                  <a:pt x="73659" y="81279"/>
                </a:lnTo>
                <a:lnTo>
                  <a:pt x="73659" y="78739"/>
                </a:lnTo>
                <a:lnTo>
                  <a:pt x="74929" y="77470"/>
                </a:lnTo>
                <a:lnTo>
                  <a:pt x="74929" y="76200"/>
                </a:lnTo>
                <a:lnTo>
                  <a:pt x="76200" y="73660"/>
                </a:lnTo>
                <a:lnTo>
                  <a:pt x="78739" y="71120"/>
                </a:lnTo>
                <a:lnTo>
                  <a:pt x="80009" y="71120"/>
                </a:lnTo>
                <a:lnTo>
                  <a:pt x="80009" y="69850"/>
                </a:lnTo>
                <a:lnTo>
                  <a:pt x="81279" y="69850"/>
                </a:lnTo>
                <a:lnTo>
                  <a:pt x="83819" y="68579"/>
                </a:lnTo>
                <a:lnTo>
                  <a:pt x="85089" y="67310"/>
                </a:lnTo>
                <a:lnTo>
                  <a:pt x="90169" y="64770"/>
                </a:lnTo>
                <a:lnTo>
                  <a:pt x="187198" y="64770"/>
                </a:lnTo>
                <a:lnTo>
                  <a:pt x="186689" y="63500"/>
                </a:lnTo>
                <a:lnTo>
                  <a:pt x="184150" y="53339"/>
                </a:lnTo>
                <a:lnTo>
                  <a:pt x="181609" y="48260"/>
                </a:lnTo>
                <a:lnTo>
                  <a:pt x="180339" y="44450"/>
                </a:lnTo>
                <a:lnTo>
                  <a:pt x="177800" y="40639"/>
                </a:lnTo>
                <a:lnTo>
                  <a:pt x="175259" y="35560"/>
                </a:lnTo>
                <a:lnTo>
                  <a:pt x="173989" y="31750"/>
                </a:lnTo>
                <a:lnTo>
                  <a:pt x="165100" y="22860"/>
                </a:lnTo>
                <a:lnTo>
                  <a:pt x="132079" y="2539"/>
                </a:lnTo>
                <a:lnTo>
                  <a:pt x="123189" y="1270"/>
                </a:lnTo>
                <a:lnTo>
                  <a:pt x="113029" y="0"/>
                </a:lnTo>
                <a:close/>
              </a:path>
              <a:path w="201929" h="360680">
                <a:moveTo>
                  <a:pt x="187198" y="64770"/>
                </a:moveTo>
                <a:lnTo>
                  <a:pt x="102869" y="64770"/>
                </a:lnTo>
                <a:lnTo>
                  <a:pt x="105409" y="66039"/>
                </a:lnTo>
                <a:lnTo>
                  <a:pt x="109219" y="67310"/>
                </a:lnTo>
                <a:lnTo>
                  <a:pt x="114300" y="69850"/>
                </a:lnTo>
                <a:lnTo>
                  <a:pt x="116839" y="72389"/>
                </a:lnTo>
                <a:lnTo>
                  <a:pt x="119379" y="73660"/>
                </a:lnTo>
                <a:lnTo>
                  <a:pt x="119379" y="76200"/>
                </a:lnTo>
                <a:lnTo>
                  <a:pt x="121919" y="78739"/>
                </a:lnTo>
                <a:lnTo>
                  <a:pt x="121919" y="80010"/>
                </a:lnTo>
                <a:lnTo>
                  <a:pt x="123189" y="81279"/>
                </a:lnTo>
                <a:lnTo>
                  <a:pt x="124459" y="83820"/>
                </a:lnTo>
                <a:lnTo>
                  <a:pt x="125729" y="87629"/>
                </a:lnTo>
                <a:lnTo>
                  <a:pt x="127000" y="92710"/>
                </a:lnTo>
                <a:lnTo>
                  <a:pt x="128269" y="96520"/>
                </a:lnTo>
                <a:lnTo>
                  <a:pt x="128269" y="101600"/>
                </a:lnTo>
                <a:lnTo>
                  <a:pt x="129539" y="106679"/>
                </a:lnTo>
                <a:lnTo>
                  <a:pt x="194309" y="106679"/>
                </a:lnTo>
                <a:lnTo>
                  <a:pt x="193039" y="93979"/>
                </a:lnTo>
                <a:lnTo>
                  <a:pt x="190500" y="81279"/>
                </a:lnTo>
                <a:lnTo>
                  <a:pt x="189229" y="69850"/>
                </a:lnTo>
                <a:lnTo>
                  <a:pt x="187198" y="6477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9C6CBAC1-F19A-434D-8399-CEDC445676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6575" y="327025"/>
            <a:ext cx="3552825" cy="452438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800" spc="-10" dirty="0">
                <a:solidFill>
                  <a:srgbClr val="000000"/>
                </a:solidFill>
                <a:latin typeface="Franklin Gothic Book"/>
                <a:cs typeface="Franklin Gothic Book"/>
              </a:rPr>
              <a:t>BENTUK </a:t>
            </a:r>
            <a:r>
              <a:rPr sz="2800" spc="10" dirty="0">
                <a:solidFill>
                  <a:srgbClr val="000000"/>
                </a:solidFill>
                <a:latin typeface="Franklin Gothic Book"/>
                <a:cs typeface="Franklin Gothic Book"/>
              </a:rPr>
              <a:t>BADAN</a:t>
            </a:r>
            <a:r>
              <a:rPr sz="2800" spc="-85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2800" spc="10" dirty="0">
                <a:solidFill>
                  <a:srgbClr val="000000"/>
                </a:solidFill>
                <a:latin typeface="Franklin Gothic Book"/>
                <a:cs typeface="Franklin Gothic Book"/>
              </a:rPr>
              <a:t>USAHA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4099" name="object 4">
            <a:extLst>
              <a:ext uri="{FF2B5EF4-FFF2-40B4-BE49-F238E27FC236}">
                <a16:creationId xmlns:a16="http://schemas.microsoft.com/office/drawing/2014/main" xmlns="" id="{B5D3F930-E956-4399-BF9E-8BCC0431D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885825"/>
            <a:ext cx="8067675" cy="552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6200" rIns="0" bIns="0">
            <a:spAutoFit/>
          </a:bodyPr>
          <a:lstStyle>
            <a:lvl1pPr marL="412750" indent="-400050" eaLnBrk="0" hangingPunct="0"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66738" indent="-155575" eaLnBrk="0" hangingPunct="0"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412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000" b="1">
                <a:cs typeface="Arial" panose="020B0604020202020204" pitchFamily="34" charset="0"/>
              </a:rPr>
              <a:t>Perseorangan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Pemilik hanya seorang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Pendirian tidak memerlukan persyaratan khusus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Bentuk organisasi cukup dengan manajemen sederhana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Modal tidak besar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Tanggung jawab berada pada tangan pemilik</a:t>
            </a:r>
          </a:p>
          <a:p>
            <a:pPr algn="just" eaLnBrk="1" hangingPunct="1">
              <a:spcBef>
                <a:spcPts val="500"/>
              </a:spcBef>
              <a:buFontTx/>
              <a:buAutoNum type="arabicPeriod"/>
            </a:pPr>
            <a:r>
              <a:rPr lang="en-US" altLang="en-US" sz="2000" b="1">
                <a:cs typeface="Arial" panose="020B0604020202020204" pitchFamily="34" charset="0"/>
              </a:rPr>
              <a:t>Firma (Fa)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Pemilik dua orang atau lebih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Menjalankan perusahaan atas nama perusahaan</a:t>
            </a:r>
          </a:p>
          <a:p>
            <a:pPr lvl="1" algn="just" eaLnBrk="1" hangingPunct="1">
              <a:lnSpc>
                <a:spcPct val="121000"/>
              </a:lnSpc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Pendirian melalui Akta Resmi (Berita Acara Negara) atau Dibawah  Tangan (Kesepakatan pihak terlibat)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Bentuk organisasi besar dengan manajemen efektif</a:t>
            </a:r>
          </a:p>
          <a:p>
            <a:pPr lvl="1" algn="just" eaLnBrk="1" hangingPunct="1">
              <a:spcBef>
                <a:spcPts val="500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Modal diperoleh dari mereka yang terlibat</a:t>
            </a:r>
          </a:p>
          <a:p>
            <a:pPr lvl="1" algn="just" eaLnBrk="1" hangingPunct="1">
              <a:spcBef>
                <a:spcPts val="475"/>
              </a:spcBef>
              <a:buFontTx/>
              <a:buChar char="-"/>
            </a:pPr>
            <a:r>
              <a:rPr lang="en-US" altLang="en-US" sz="2000" b="1">
                <a:cs typeface="Arial" panose="020B0604020202020204" pitchFamily="34" charset="0"/>
              </a:rPr>
              <a:t>Tanggung jawab berada pada tangan pemilik sekaligus  bertanggung jawab atas segala resiko yang timbul</a:t>
            </a: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1C4BDB62-3227-4D66-AE6A-3EBD0D3A73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988" y="796925"/>
            <a:ext cx="3363912" cy="330200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tabLst>
                <a:tab pos="354965" algn="l"/>
              </a:tabLst>
              <a:defRPr/>
            </a:pP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3.	Perseroan </a:t>
            </a:r>
            <a:r>
              <a:rPr sz="2000" b="0" spc="-5" dirty="0">
                <a:solidFill>
                  <a:srgbClr val="000000"/>
                </a:solidFill>
                <a:latin typeface="Arial"/>
                <a:cs typeface="Arial"/>
              </a:rPr>
              <a:t>Komaditer</a:t>
            </a:r>
            <a:r>
              <a:rPr sz="2000"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spc="-5" dirty="0">
                <a:solidFill>
                  <a:srgbClr val="000000"/>
                </a:solidFill>
                <a:latin typeface="Arial"/>
                <a:cs typeface="Arial"/>
              </a:rPr>
              <a:t>(CV)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364" name="object 4">
            <a:extLst>
              <a:ext uri="{FF2B5EF4-FFF2-40B4-BE49-F238E27FC236}">
                <a16:creationId xmlns:a16="http://schemas.microsoft.com/office/drawing/2014/main" xmlns="" id="{3CB678CC-F781-4321-8F77-94856576D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1101725"/>
            <a:ext cx="8775700" cy="577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76200" rIns="0" bIns="0">
            <a:spAutoFit/>
          </a:bodyPr>
          <a:lstStyle/>
          <a:p>
            <a:pPr marL="509588" indent="-153988" algn="just">
              <a:spcBef>
                <a:spcPts val="6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>
                <a:latin typeface="Arial" charset="0"/>
                <a:cs typeface="Arial" charset="0"/>
              </a:rPr>
              <a:t>Persekutuan </a:t>
            </a:r>
            <a:r>
              <a:rPr lang="en-US" sz="2000" dirty="0" err="1">
                <a:latin typeface="Arial" charset="0"/>
                <a:cs typeface="Arial" charset="0"/>
              </a:rPr>
              <a:t>atas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dasar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kepercayaan</a:t>
            </a:r>
            <a:endParaRPr lang="en-US" sz="2000" dirty="0">
              <a:latin typeface="Arial" charset="0"/>
              <a:cs typeface="Arial" charset="0"/>
            </a:endParaRPr>
          </a:p>
          <a:p>
            <a:pPr marL="509588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Terdapat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sekutu</a:t>
            </a:r>
            <a:r>
              <a:rPr lang="en-US" sz="2000" dirty="0">
                <a:latin typeface="Arial" charset="0"/>
                <a:cs typeface="Arial" charset="0"/>
              </a:rPr>
              <a:t> yang </a:t>
            </a:r>
            <a:r>
              <a:rPr lang="en-US" sz="2000" dirty="0" err="1">
                <a:latin typeface="Arial" charset="0"/>
                <a:cs typeface="Arial" charset="0"/>
              </a:rPr>
              <a:t>bertanggung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jawab</a:t>
            </a:r>
            <a:endParaRPr lang="en-US" sz="2000" dirty="0">
              <a:latin typeface="Arial" charset="0"/>
              <a:cs typeface="Arial" charset="0"/>
            </a:endParaRPr>
          </a:p>
          <a:p>
            <a:pPr marL="509588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Terdapat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sekutu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yg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bertindak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sebagai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pemberi</a:t>
            </a:r>
            <a:r>
              <a:rPr lang="en-US" sz="2000" dirty="0">
                <a:latin typeface="Arial" charset="0"/>
                <a:cs typeface="Arial" charset="0"/>
              </a:rPr>
              <a:t> modal</a:t>
            </a:r>
          </a:p>
          <a:p>
            <a:pPr marL="509588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Dijalankan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oleh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sekutu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aktif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bertanggung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jawab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atas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semua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resiko</a:t>
            </a:r>
            <a:endParaRPr lang="en-US" sz="2000" dirty="0">
              <a:latin typeface="Arial" charset="0"/>
              <a:cs typeface="Arial" charset="0"/>
            </a:endParaRPr>
          </a:p>
          <a:p>
            <a:pPr marL="509588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Tangung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Jawab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hanya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sebatas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jumlah</a:t>
            </a:r>
            <a:r>
              <a:rPr lang="en-US" sz="2000" dirty="0">
                <a:latin typeface="Arial" charset="0"/>
                <a:cs typeface="Arial" charset="0"/>
              </a:rPr>
              <a:t> modal/ </a:t>
            </a:r>
            <a:r>
              <a:rPr lang="en-US" sz="2000" dirty="0" err="1">
                <a:latin typeface="Arial" charset="0"/>
                <a:cs typeface="Arial" charset="0"/>
              </a:rPr>
              <a:t>terbatas</a:t>
            </a:r>
            <a:endParaRPr lang="en-US" sz="2000" dirty="0">
              <a:latin typeface="Arial" charset="0"/>
              <a:cs typeface="Arial" charset="0"/>
            </a:endParaRPr>
          </a:p>
          <a:p>
            <a:pPr marL="60325" indent="295275" algn="just">
              <a:spcBef>
                <a:spcPts val="500"/>
              </a:spcBef>
              <a:buFontTx/>
              <a:buAutoNum type="arabicPeriod" startAt="4"/>
              <a:tabLst>
                <a:tab pos="509588" algn="l"/>
              </a:tabLst>
              <a:defRPr/>
            </a:pPr>
            <a:r>
              <a:rPr lang="en-US" sz="2000" dirty="0">
                <a:latin typeface="Arial" charset="0"/>
                <a:cs typeface="Arial" charset="0"/>
              </a:rPr>
              <a:t>Perseroan </a:t>
            </a:r>
            <a:r>
              <a:rPr lang="en-US" sz="2000" dirty="0" err="1">
                <a:latin typeface="Arial" charset="0"/>
                <a:cs typeface="Arial" charset="0"/>
              </a:rPr>
              <a:t>Terbatas</a:t>
            </a:r>
            <a:r>
              <a:rPr lang="en-US" sz="2000" dirty="0">
                <a:latin typeface="Arial" charset="0"/>
                <a:cs typeface="Arial" charset="0"/>
              </a:rPr>
              <a:t> (PT)</a:t>
            </a:r>
          </a:p>
          <a:p>
            <a:pPr marL="509588" indent="-153988" algn="just">
              <a:spcBef>
                <a:spcPts val="500"/>
              </a:spcBef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Badan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hukum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didirikan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berdasarkan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perjanjian</a:t>
            </a:r>
            <a:r>
              <a:rPr lang="en-US" sz="2000" dirty="0">
                <a:latin typeface="Arial" charset="0"/>
                <a:cs typeface="Arial" charset="0"/>
              </a:rPr>
              <a:t> yang </a:t>
            </a:r>
            <a:r>
              <a:rPr lang="en-US" sz="2000" dirty="0" err="1">
                <a:latin typeface="Arial" charset="0"/>
                <a:cs typeface="Arial" charset="0"/>
              </a:rPr>
              <a:t>melakukan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kegiatan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dengan</a:t>
            </a:r>
            <a:r>
              <a:rPr lang="en-US" sz="2000" dirty="0">
                <a:latin typeface="Arial" charset="0"/>
                <a:cs typeface="Arial" charset="0"/>
              </a:rPr>
              <a:t> modal </a:t>
            </a:r>
            <a:r>
              <a:rPr lang="en-US" sz="2000" dirty="0" err="1">
                <a:latin typeface="Arial" charset="0"/>
                <a:cs typeface="Arial" charset="0"/>
              </a:rPr>
              <a:t>tertentu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dimana</a:t>
            </a:r>
            <a:r>
              <a:rPr lang="en-US" sz="2000" dirty="0">
                <a:latin typeface="Arial" charset="0"/>
                <a:cs typeface="Arial" charset="0"/>
              </a:rPr>
              <a:t> modal </a:t>
            </a:r>
            <a:r>
              <a:rPr lang="en-US" sz="2000" dirty="0" err="1">
                <a:latin typeface="Arial" charset="0"/>
                <a:cs typeface="Arial" charset="0"/>
              </a:rPr>
              <a:t>terbagi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dalam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saham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memenuhi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persyaratan</a:t>
            </a:r>
            <a:r>
              <a:rPr lang="en-US" sz="2000" dirty="0">
                <a:latin typeface="Arial" charset="0"/>
                <a:cs typeface="Arial" charset="0"/>
              </a:rPr>
              <a:t> yang </a:t>
            </a:r>
            <a:r>
              <a:rPr lang="en-US" sz="2000" dirty="0" err="1">
                <a:latin typeface="Arial" charset="0"/>
                <a:cs typeface="Arial" charset="0"/>
              </a:rPr>
              <a:t>ditetapkan</a:t>
            </a:r>
            <a:r>
              <a:rPr lang="en-US" sz="2000" dirty="0">
                <a:latin typeface="Arial" charset="0"/>
                <a:cs typeface="Arial" charset="0"/>
              </a:rPr>
              <a:t> UU </a:t>
            </a:r>
            <a:r>
              <a:rPr lang="en-US" sz="2000" dirty="0" err="1">
                <a:latin typeface="Arial" charset="0"/>
                <a:cs typeface="Arial" charset="0"/>
              </a:rPr>
              <a:t>serta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peraturan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pelaksanaannya</a:t>
            </a:r>
            <a:r>
              <a:rPr lang="en-US" sz="2000" dirty="0">
                <a:latin typeface="Arial" charset="0"/>
                <a:cs typeface="Arial" charset="0"/>
              </a:rPr>
              <a:t>.</a:t>
            </a:r>
          </a:p>
          <a:p>
            <a:pPr marL="509588" lvl="1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Pendirian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dilakukan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atas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perjanjian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antara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pihak</a:t>
            </a:r>
            <a:r>
              <a:rPr lang="en-US" sz="2000" dirty="0">
                <a:latin typeface="Arial" charset="0"/>
                <a:cs typeface="Arial" charset="0"/>
              </a:rPr>
              <a:t> yang </a:t>
            </a:r>
            <a:r>
              <a:rPr lang="en-US" sz="2000" dirty="0" err="1">
                <a:latin typeface="Arial" charset="0"/>
                <a:cs typeface="Arial" charset="0"/>
              </a:rPr>
              <a:t>terlibat</a:t>
            </a:r>
            <a:endParaRPr lang="en-US" sz="2000" dirty="0">
              <a:latin typeface="Arial" charset="0"/>
              <a:cs typeface="Arial" charset="0"/>
            </a:endParaRPr>
          </a:p>
          <a:p>
            <a:pPr marL="509588" lvl="1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Bentuk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sesuai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dengan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usaha</a:t>
            </a:r>
            <a:endParaRPr lang="en-US" sz="2000" dirty="0">
              <a:latin typeface="Arial" charset="0"/>
              <a:cs typeface="Arial" charset="0"/>
            </a:endParaRPr>
          </a:p>
          <a:p>
            <a:pPr marL="509588" lvl="1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>
                <a:latin typeface="Arial" charset="0"/>
                <a:cs typeface="Arial" charset="0"/>
              </a:rPr>
              <a:t>Modal </a:t>
            </a:r>
            <a:r>
              <a:rPr lang="en-US" sz="2000" dirty="0" err="1">
                <a:latin typeface="Arial" charset="0"/>
                <a:cs typeface="Arial" charset="0"/>
              </a:rPr>
              <a:t>terbagi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dalam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bentuk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saham</a:t>
            </a:r>
            <a:endParaRPr lang="en-US" sz="2000" dirty="0">
              <a:latin typeface="Arial" charset="0"/>
              <a:cs typeface="Arial" charset="0"/>
            </a:endParaRPr>
          </a:p>
          <a:p>
            <a:pPr marL="509588" lvl="1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Mematuhi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peryaratan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undang-undang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peraturan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pemerintah</a:t>
            </a:r>
            <a:endParaRPr lang="en-US" sz="2000" dirty="0">
              <a:latin typeface="Arial" charset="0"/>
              <a:cs typeface="Arial" charset="0"/>
            </a:endParaRPr>
          </a:p>
          <a:p>
            <a:pPr marL="509588" lvl="1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Luasnya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bidang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usaha</a:t>
            </a:r>
            <a:r>
              <a:rPr lang="en-US" sz="2000" dirty="0">
                <a:latin typeface="Arial" charset="0"/>
                <a:cs typeface="Arial" charset="0"/>
              </a:rPr>
              <a:t>, </a:t>
            </a:r>
            <a:r>
              <a:rPr lang="en-US" sz="2000" dirty="0" err="1">
                <a:latin typeface="Arial" charset="0"/>
                <a:cs typeface="Arial" charset="0"/>
              </a:rPr>
              <a:t>kewenangan</a:t>
            </a:r>
            <a:endParaRPr lang="en-US" sz="2000" dirty="0">
              <a:latin typeface="Arial" charset="0"/>
              <a:cs typeface="Arial" charset="0"/>
            </a:endParaRPr>
          </a:p>
          <a:p>
            <a:pPr marL="509588" lvl="1" indent="-153988" algn="just">
              <a:spcBef>
                <a:spcPts val="500"/>
              </a:spcBef>
              <a:buFontTx/>
              <a:buChar char="-"/>
              <a:tabLst>
                <a:tab pos="509588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Tanggung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jawab</a:t>
            </a:r>
            <a:r>
              <a:rPr lang="en-US" sz="2000" dirty="0">
                <a:latin typeface="Arial" charset="0"/>
                <a:cs typeface="Arial" charset="0"/>
              </a:rPr>
              <a:t> yang </a:t>
            </a:r>
            <a:r>
              <a:rPr lang="en-US" sz="2000" dirty="0" err="1">
                <a:latin typeface="Arial" charset="0"/>
                <a:cs typeface="Arial" charset="0"/>
              </a:rPr>
              <a:t>dimiliki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terbatas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pada</a:t>
            </a:r>
            <a:r>
              <a:rPr lang="en-US" sz="2000" dirty="0">
                <a:latin typeface="Arial" charset="0"/>
                <a:cs typeface="Arial" charset="0"/>
              </a:rPr>
              <a:t> modal yang </a:t>
            </a:r>
            <a:r>
              <a:rPr lang="en-US" sz="2000" dirty="0" err="1">
                <a:latin typeface="Arial" charset="0"/>
                <a:cs typeface="Arial" charset="0"/>
              </a:rPr>
              <a:t>disetor</a:t>
            </a:r>
            <a:endParaRPr lang="en-US" sz="2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0477B035-82CA-4541-8FFD-77070FA16B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492125"/>
            <a:ext cx="2586038" cy="298450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800" b="0" spc="-5" dirty="0">
                <a:solidFill>
                  <a:srgbClr val="000000"/>
                </a:solidFill>
                <a:latin typeface="Arial"/>
                <a:cs typeface="Arial"/>
              </a:rPr>
              <a:t>Berdasarkan</a:t>
            </a:r>
            <a:r>
              <a:rPr sz="1800" b="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Arial"/>
                <a:cs typeface="Arial"/>
              </a:rPr>
              <a:t>kepemilikan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147" name="object 4">
            <a:extLst>
              <a:ext uri="{FF2B5EF4-FFF2-40B4-BE49-F238E27FC236}">
                <a16:creationId xmlns:a16="http://schemas.microsoft.com/office/drawing/2014/main" xmlns="" id="{01FE4E9C-3C75-49E4-837E-65CB1BB81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766763"/>
            <a:ext cx="8285163" cy="594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8580" rIns="0" bIns="0">
            <a:spAutoFit/>
          </a:bodyPr>
          <a:lstStyle>
            <a:lvl1pPr marL="298450" indent="-285750" eaLnBrk="0" hangingPunct="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8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538"/>
              </a:spcBef>
              <a:buFontTx/>
              <a:buAutoNum type="alphaLcPeriod"/>
            </a:pPr>
            <a:r>
              <a:rPr lang="en-US" altLang="en-US">
                <a:cs typeface="Arial" panose="020B0604020202020204" pitchFamily="34" charset="0"/>
              </a:rPr>
              <a:t>Perseroan Terbatas Biasa</a:t>
            </a:r>
          </a:p>
          <a:p>
            <a:pPr algn="just" eaLnBrk="1" hangingPunct="1">
              <a:spcBef>
                <a:spcPts val="438"/>
              </a:spcBef>
            </a:pPr>
            <a:r>
              <a:rPr lang="en-US" altLang="en-US">
                <a:cs typeface="Arial" panose="020B0604020202020204" pitchFamily="34" charset="0"/>
              </a:rPr>
              <a:t>	Pendiri, pemegang saham dan pengurus adalah warga negara dan Badan  Hukum Indonesia (Tidak ada modal asing)</a:t>
            </a:r>
          </a:p>
          <a:p>
            <a:pPr algn="just" eaLnBrk="1" hangingPunct="1">
              <a:spcBef>
                <a:spcPts val="450"/>
              </a:spcBef>
              <a:buFontTx/>
              <a:buAutoNum type="alphaLcPeriod" startAt="2"/>
            </a:pPr>
            <a:r>
              <a:rPr lang="en-US" altLang="en-US">
                <a:cs typeface="Arial" panose="020B0604020202020204" pitchFamily="34" charset="0"/>
              </a:rPr>
              <a:t>Perseroan Terbatas Terbuka</a:t>
            </a:r>
          </a:p>
          <a:p>
            <a:pPr algn="just" eaLnBrk="1" hangingPunct="1">
              <a:spcBef>
                <a:spcPts val="450"/>
              </a:spcBef>
            </a:pPr>
            <a:r>
              <a:rPr lang="en-US" altLang="en-US">
                <a:cs typeface="Arial" panose="020B0604020202020204" pitchFamily="34" charset="0"/>
              </a:rPr>
              <a:t>	Perusahaan yang didirikan dalam rangka penanaman modal dan  dimungkinkan warga negara asing/ badan hukum asing menjadi pendiri,  pemegang saham dan pengurus</a:t>
            </a:r>
          </a:p>
          <a:p>
            <a:pPr algn="just" eaLnBrk="1" hangingPunct="1">
              <a:spcBef>
                <a:spcPts val="450"/>
              </a:spcBef>
              <a:buFontTx/>
              <a:buAutoNum type="alphaLcPeriod" startAt="3"/>
            </a:pPr>
            <a:r>
              <a:rPr lang="en-US" altLang="en-US">
                <a:cs typeface="Arial" panose="020B0604020202020204" pitchFamily="34" charset="0"/>
              </a:rPr>
              <a:t>Perseroan Terbatas PERSERO</a:t>
            </a:r>
          </a:p>
          <a:p>
            <a:pPr algn="just" eaLnBrk="1" hangingPunct="1">
              <a:spcBef>
                <a:spcPts val="450"/>
              </a:spcBef>
            </a:pPr>
            <a:r>
              <a:rPr lang="en-US" altLang="en-US">
                <a:cs typeface="Arial" panose="020B0604020202020204" pitchFamily="34" charset="0"/>
              </a:rPr>
              <a:t>	Pemilik pemerintah melalui BUMN. Kepengurusan tunduk pada aturan BUMN.  Perusahaan ini biasanya ditulis Persero dibelakang nama perusahaan seperti  Telkom (Persero)</a:t>
            </a:r>
          </a:p>
          <a:p>
            <a:pPr algn="just" eaLnBrk="1" hangingPunct="1">
              <a:spcBef>
                <a:spcPts val="438"/>
              </a:spcBef>
            </a:pPr>
            <a:r>
              <a:rPr lang="en-US" altLang="en-US">
                <a:cs typeface="Arial" panose="020B0604020202020204" pitchFamily="34" charset="0"/>
              </a:rPr>
              <a:t>Berdasarkan Status Perseroan Terbatas</a:t>
            </a:r>
          </a:p>
          <a:p>
            <a:pPr algn="just" eaLnBrk="1" hangingPunct="1">
              <a:spcBef>
                <a:spcPts val="450"/>
              </a:spcBef>
              <a:buFontTx/>
              <a:buAutoNum type="alphaLcPeriod"/>
            </a:pPr>
            <a:r>
              <a:rPr lang="en-US" altLang="en-US">
                <a:cs typeface="Arial" panose="020B0604020202020204" pitchFamily="34" charset="0"/>
              </a:rPr>
              <a:t>Perseroan Tertutup</a:t>
            </a:r>
          </a:p>
          <a:p>
            <a:pPr algn="just" eaLnBrk="1" hangingPunct="1">
              <a:spcBef>
                <a:spcPts val="450"/>
              </a:spcBef>
            </a:pPr>
            <a:r>
              <a:rPr lang="en-US" altLang="en-US">
                <a:cs typeface="Arial" panose="020B0604020202020204" pitchFamily="34" charset="0"/>
              </a:rPr>
              <a:t>	Modal dan jumlah pemegang saham memenuhi kriteria tertentu dan tidak  melakukan penawaran umum</a:t>
            </a:r>
          </a:p>
          <a:p>
            <a:pPr algn="just" eaLnBrk="1" hangingPunct="1">
              <a:spcBef>
                <a:spcPts val="450"/>
              </a:spcBef>
              <a:buFontTx/>
              <a:buAutoNum type="alphaLcPeriod" startAt="2"/>
            </a:pPr>
            <a:r>
              <a:rPr lang="en-US" altLang="en-US">
                <a:cs typeface="Arial" panose="020B0604020202020204" pitchFamily="34" charset="0"/>
              </a:rPr>
              <a:t>Perseroan Terbuka</a:t>
            </a:r>
          </a:p>
          <a:p>
            <a:pPr algn="just" eaLnBrk="1" hangingPunct="1">
              <a:spcBef>
                <a:spcPts val="450"/>
              </a:spcBef>
            </a:pPr>
            <a:r>
              <a:rPr lang="en-US" altLang="en-US">
                <a:cs typeface="Arial" panose="020B0604020202020204" pitchFamily="34" charset="0"/>
              </a:rPr>
              <a:t>	Modal dan jumlah pemegang saham memenuhi kriteria dan perusahaan  melakukan penawaran umum sesuai peraturan perundang-undangan di bidang  pasar modal. Contoh;	PT. Babel Internasional Tbk</a:t>
            </a: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BEB3222B-F05B-4955-BD2A-F75B764191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796925"/>
            <a:ext cx="3632200" cy="390525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400" b="0" spc="-5" dirty="0">
                <a:solidFill>
                  <a:srgbClr val="000000"/>
                </a:solidFill>
                <a:latin typeface="Arial"/>
                <a:cs typeface="Arial"/>
              </a:rPr>
              <a:t>Modal Perseroan</a:t>
            </a:r>
            <a:r>
              <a:rPr sz="2400"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Arial"/>
                <a:cs typeface="Arial"/>
              </a:rPr>
              <a:t>Terbatas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171" name="object 4">
            <a:extLst>
              <a:ext uri="{FF2B5EF4-FFF2-40B4-BE49-F238E27FC236}">
                <a16:creationId xmlns:a16="http://schemas.microsoft.com/office/drawing/2014/main" xmlns="" id="{8B46917B-8582-4B46-908E-D77BC2BCA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4963"/>
            <a:ext cx="827405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622300" indent="-60960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1000"/>
              </a:lnSpc>
              <a:spcBef>
                <a:spcPts val="1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Modal Dasar </a:t>
            </a:r>
            <a:r>
              <a:rPr lang="en-US" altLang="en-US" sz="2400" i="1">
                <a:cs typeface="Arial" panose="020B0604020202020204" pitchFamily="34" charset="0"/>
              </a:rPr>
              <a:t>(Authorized Capital)  </a:t>
            </a:r>
            <a:r>
              <a:rPr lang="en-US" altLang="en-US" sz="2400">
                <a:cs typeface="Arial" panose="020B0604020202020204" pitchFamily="34" charset="0"/>
              </a:rPr>
              <a:t>Modal yang tertera dalam Akta Notaris</a:t>
            </a:r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Modal Ditempatkan atau Dikeluarkan </a:t>
            </a:r>
            <a:r>
              <a:rPr lang="en-US" altLang="en-US" sz="2400" i="1">
                <a:cs typeface="Arial" panose="020B0604020202020204" pitchFamily="34" charset="0"/>
              </a:rPr>
              <a:t>(Issued Capital)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400">
                <a:cs typeface="Arial" panose="020B0604020202020204" pitchFamily="34" charset="0"/>
              </a:rPr>
              <a:t>	Modal yang ditempatkan para pemegang saham. Modal  ditempatkan minimal 25% dari Modal Dasar</a:t>
            </a:r>
          </a:p>
          <a:p>
            <a:pPr eaLnBrk="1" hangingPunct="1">
              <a:spcBef>
                <a:spcPts val="600"/>
              </a:spcBef>
              <a:buFontTx/>
              <a:buAutoNum type="arabicPeriod" startAt="3"/>
            </a:pPr>
            <a:r>
              <a:rPr lang="en-US" altLang="en-US" sz="2400">
                <a:cs typeface="Arial" panose="020B0604020202020204" pitchFamily="34" charset="0"/>
              </a:rPr>
              <a:t>Modal Setor </a:t>
            </a:r>
            <a:r>
              <a:rPr lang="en-US" altLang="en-US" sz="2400" i="1">
                <a:cs typeface="Arial" panose="020B0604020202020204" pitchFamily="34" charset="0"/>
              </a:rPr>
              <a:t>(Paid-up Capital)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400">
                <a:cs typeface="Arial" panose="020B0604020202020204" pitchFamily="34" charset="0"/>
              </a:rPr>
              <a:t>	Modal yang harus disetor para pemegang saham. Modal  disetor minimal 50% dari Modal yang ditempatkan</a:t>
            </a: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B8601837-3C34-4D8D-A3FF-22C2234088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644525"/>
            <a:ext cx="5508625" cy="390525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400" b="0" dirty="0">
                <a:solidFill>
                  <a:srgbClr val="000000"/>
                </a:solidFill>
                <a:latin typeface="Arial"/>
                <a:cs typeface="Arial"/>
              </a:rPr>
              <a:t>Tata </a:t>
            </a:r>
            <a:r>
              <a:rPr sz="2400" b="0" spc="-5" dirty="0">
                <a:solidFill>
                  <a:srgbClr val="000000"/>
                </a:solidFill>
                <a:latin typeface="Arial"/>
                <a:cs typeface="Arial"/>
              </a:rPr>
              <a:t>Cara </a:t>
            </a:r>
            <a:r>
              <a:rPr sz="2400" b="0" spc="-10" dirty="0">
                <a:solidFill>
                  <a:srgbClr val="000000"/>
                </a:solidFill>
                <a:latin typeface="Arial"/>
                <a:cs typeface="Arial"/>
              </a:rPr>
              <a:t>dan </a:t>
            </a:r>
            <a:r>
              <a:rPr sz="2400" b="0" spc="-5" dirty="0">
                <a:solidFill>
                  <a:srgbClr val="000000"/>
                </a:solidFill>
                <a:latin typeface="Arial"/>
                <a:cs typeface="Arial"/>
              </a:rPr>
              <a:t>Persyaratan </a:t>
            </a:r>
            <a:r>
              <a:rPr sz="2400" b="0" spc="-10" dirty="0">
                <a:solidFill>
                  <a:srgbClr val="000000"/>
                </a:solidFill>
                <a:latin typeface="Arial"/>
                <a:cs typeface="Arial"/>
              </a:rPr>
              <a:t>pendirian</a:t>
            </a:r>
            <a:r>
              <a:rPr sz="2400" b="0" spc="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Arial"/>
                <a:cs typeface="Arial"/>
              </a:rPr>
              <a:t>PT</a:t>
            </a:r>
            <a:endParaRPr sz="2400">
              <a:latin typeface="Arial"/>
              <a:cs typeface="Arial"/>
            </a:endParaRPr>
          </a:p>
        </p:txBody>
      </p:sp>
      <p:sp>
        <p:nvSpPr>
          <p:cNvPr id="8195" name="object 4">
            <a:extLst>
              <a:ext uri="{FF2B5EF4-FFF2-40B4-BE49-F238E27FC236}">
                <a16:creationId xmlns:a16="http://schemas.microsoft.com/office/drawing/2014/main" xmlns="" id="{D5DB72D3-950C-4127-872F-7640ECFD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011238"/>
            <a:ext cx="8270875" cy="553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87630" rIns="0" bIns="0">
            <a:spAutoFit/>
          </a:bodyPr>
          <a:lstStyle>
            <a:lvl1pPr marL="622300" indent="-60960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88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Pendiri sekurang-kurangnya 2 orang</a:t>
            </a:r>
          </a:p>
          <a:p>
            <a:pPr eaLnBrk="1" hangingPunct="1">
              <a:spcBef>
                <a:spcPts val="588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Pendirian dituangkan dalam </a:t>
            </a:r>
            <a:r>
              <a:rPr lang="en-US" altLang="en-US" sz="2400" b="1">
                <a:cs typeface="Arial" panose="020B0604020202020204" pitchFamily="34" charset="0"/>
              </a:rPr>
              <a:t>Akta Notaris</a:t>
            </a:r>
            <a:endParaRPr lang="en-US" altLang="en-US" sz="2400"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Bahasa yang digunakan adalah Bahasa Indonesia</a:t>
            </a:r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Mencantumkan nama PT dalam Akta Notaris</a:t>
            </a:r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Mendapat </a:t>
            </a:r>
            <a:r>
              <a:rPr lang="en-US" altLang="en-US" sz="2400" b="1">
                <a:cs typeface="Arial" panose="020B0604020202020204" pitchFamily="34" charset="0"/>
              </a:rPr>
              <a:t>pengesahan Menteri Kehakiman</a:t>
            </a:r>
            <a:endParaRPr lang="en-US" altLang="en-US" sz="2400"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Didaftarkan berdasarkan Undang-undang Wajib Daftar  Perusahaan atau </a:t>
            </a:r>
            <a:r>
              <a:rPr lang="en-US" altLang="en-US" sz="2400" b="1">
                <a:cs typeface="Arial" panose="020B0604020202020204" pitchFamily="34" charset="0"/>
              </a:rPr>
              <a:t>Pengadilan</a:t>
            </a:r>
            <a:endParaRPr lang="en-US" altLang="en-US" sz="2400"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Diumumkan dalam </a:t>
            </a:r>
            <a:r>
              <a:rPr lang="en-US" altLang="en-US" sz="2400" b="1">
                <a:cs typeface="Arial" panose="020B0604020202020204" pitchFamily="34" charset="0"/>
              </a:rPr>
              <a:t>Berita Negara</a:t>
            </a:r>
            <a:endParaRPr lang="en-US" altLang="en-US" sz="2400">
              <a:cs typeface="Arial" panose="020B0604020202020204" pitchFamily="34" charset="0"/>
            </a:endParaRPr>
          </a:p>
          <a:p>
            <a:pPr eaLnBrk="1" hangingPunct="1">
              <a:spcBef>
                <a:spcPts val="588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Modal sekurang-kurangnya Rp. 20.000.000</a:t>
            </a:r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Modal ditempatkan sekurang-kurangnya 25% dari Modal  Dasar</a:t>
            </a:r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en-US" altLang="en-US" sz="2400">
                <a:cs typeface="Arial" panose="020B0604020202020204" pitchFamily="34" charset="0"/>
              </a:rPr>
              <a:t>Menyetor Modal Setor sebesar 50% dari Modal  Ditempatkan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ABC8E575-7B8F-48E2-B519-3595282CBA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6388" y="644525"/>
            <a:ext cx="2589212" cy="330200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5. Perusahaan</a:t>
            </a:r>
            <a:r>
              <a:rPr sz="2000"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0" dirty="0">
                <a:solidFill>
                  <a:srgbClr val="000000"/>
                </a:solidFill>
                <a:latin typeface="Arial"/>
                <a:cs typeface="Arial"/>
              </a:rPr>
              <a:t>Negara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460" name="object 4">
            <a:extLst>
              <a:ext uri="{FF2B5EF4-FFF2-40B4-BE49-F238E27FC236}">
                <a16:creationId xmlns:a16="http://schemas.microsoft.com/office/drawing/2014/main" xmlns="" id="{5BECA778-CDCF-4766-9467-22B1146F3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8" y="949325"/>
            <a:ext cx="8583612" cy="567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76200" rIns="0" bIns="0">
            <a:spAutoFit/>
          </a:bodyPr>
          <a:lstStyle/>
          <a:p>
            <a:pPr marL="452438" indent="-153988" algn="just">
              <a:spcBef>
                <a:spcPts val="600"/>
              </a:spcBef>
              <a:buFontTx/>
              <a:buChar char="-"/>
              <a:tabLst>
                <a:tab pos="452438" algn="l"/>
                <a:tab pos="1965325" algn="l"/>
              </a:tabLst>
              <a:defRPr/>
            </a:pPr>
            <a:r>
              <a:rPr lang="en-US" sz="2000" dirty="0">
                <a:latin typeface="Arial" charset="0"/>
                <a:cs typeface="Arial" charset="0"/>
              </a:rPr>
              <a:t>Perusahaan	</a:t>
            </a:r>
            <a:r>
              <a:rPr lang="en-US" sz="2000" dirty="0" err="1">
                <a:latin typeface="Arial" charset="0"/>
                <a:cs typeface="Arial" charset="0"/>
              </a:rPr>
              <a:t>didirikan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berdasarkan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Undang-undang</a:t>
            </a:r>
            <a:r>
              <a:rPr lang="en-US" sz="2000" dirty="0">
                <a:latin typeface="Arial" charset="0"/>
                <a:cs typeface="Arial" charset="0"/>
              </a:rPr>
              <a:t>.</a:t>
            </a:r>
          </a:p>
          <a:p>
            <a:pPr marL="452438" indent="-153988" algn="just">
              <a:lnSpc>
                <a:spcPct val="121000"/>
              </a:lnSpc>
              <a:buFontTx/>
              <a:buChar char="-"/>
              <a:tabLst>
                <a:tab pos="452438" algn="l"/>
                <a:tab pos="1965325" algn="l"/>
              </a:tabLst>
              <a:defRPr/>
            </a:pPr>
            <a:r>
              <a:rPr lang="en-US" sz="2000" dirty="0">
                <a:latin typeface="Arial" charset="0"/>
                <a:cs typeface="Arial" charset="0"/>
              </a:rPr>
              <a:t>Modal </a:t>
            </a:r>
            <a:r>
              <a:rPr lang="en-US" sz="2000" dirty="0" err="1">
                <a:latin typeface="Arial" charset="0"/>
                <a:cs typeface="Arial" charset="0"/>
              </a:rPr>
              <a:t>adalah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kekayaan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negara</a:t>
            </a:r>
            <a:r>
              <a:rPr lang="en-US" sz="2000" dirty="0">
                <a:latin typeface="Arial" charset="0"/>
                <a:cs typeface="Arial" charset="0"/>
              </a:rPr>
              <a:t> yang </a:t>
            </a:r>
            <a:r>
              <a:rPr lang="en-US" sz="2000" dirty="0" err="1">
                <a:latin typeface="Arial" charset="0"/>
                <a:cs typeface="Arial" charset="0"/>
              </a:rPr>
              <a:t>dipisahkan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tidak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dipisahkan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dalam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saham</a:t>
            </a:r>
            <a:endParaRPr lang="en-US" sz="2000" dirty="0">
              <a:latin typeface="Arial" charset="0"/>
              <a:cs typeface="Arial" charset="0"/>
            </a:endParaRPr>
          </a:p>
          <a:p>
            <a:pPr marL="452438" indent="-153988" algn="just">
              <a:spcBef>
                <a:spcPts val="500"/>
              </a:spcBef>
              <a:buFontTx/>
              <a:buChar char="-"/>
              <a:tabLst>
                <a:tab pos="452438" algn="l"/>
                <a:tab pos="1965325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Pimpinan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diangkat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oleh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pemerintah</a:t>
            </a:r>
            <a:endParaRPr lang="en-US" sz="2000" dirty="0">
              <a:latin typeface="Arial" charset="0"/>
              <a:cs typeface="Arial" charset="0"/>
            </a:endParaRPr>
          </a:p>
          <a:p>
            <a:pPr marL="452438" indent="-153988" algn="just">
              <a:spcBef>
                <a:spcPts val="500"/>
              </a:spcBef>
              <a:buFontTx/>
              <a:buChar char="-"/>
              <a:tabLst>
                <a:tab pos="452438" algn="l"/>
                <a:tab pos="1965325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jenis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perusahaan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adalah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Perjan</a:t>
            </a:r>
            <a:r>
              <a:rPr lang="en-US" sz="2000" dirty="0">
                <a:latin typeface="Arial" charset="0"/>
                <a:cs typeface="Arial" charset="0"/>
              </a:rPr>
              <a:t>, </a:t>
            </a:r>
            <a:r>
              <a:rPr lang="en-US" sz="2000" dirty="0" err="1">
                <a:latin typeface="Arial" charset="0"/>
                <a:cs typeface="Arial" charset="0"/>
              </a:rPr>
              <a:t>Perum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Persero</a:t>
            </a:r>
            <a:endParaRPr lang="en-US" sz="2000" dirty="0">
              <a:latin typeface="Arial" charset="0"/>
              <a:cs typeface="Arial" charset="0"/>
            </a:endParaRPr>
          </a:p>
          <a:p>
            <a:pPr marL="452438" indent="-153988" algn="just">
              <a:tabLst>
                <a:tab pos="452438" algn="l"/>
                <a:tab pos="1965325" algn="l"/>
              </a:tabLst>
              <a:defRPr/>
            </a:pPr>
            <a:endParaRPr lang="en-US" sz="2900" dirty="0">
              <a:latin typeface="Times New Roman" pitchFamily="18" charset="0"/>
              <a:cs typeface="Times New Roman" pitchFamily="18" charset="0"/>
            </a:endParaRPr>
          </a:p>
          <a:p>
            <a:pPr marL="452438" indent="-47625" algn="just">
              <a:tabLst>
                <a:tab pos="452438" algn="l"/>
                <a:tab pos="1965325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Perjan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didirikan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untuk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pengabdian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pelayanan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dipimpin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kepala</a:t>
            </a:r>
            <a:r>
              <a:rPr lang="en-US" sz="2000" dirty="0">
                <a:latin typeface="Arial" charset="0"/>
                <a:cs typeface="Arial" charset="0"/>
              </a:rPr>
              <a:t> yang  </a:t>
            </a:r>
            <a:r>
              <a:rPr lang="en-US" sz="2000" dirty="0" err="1">
                <a:latin typeface="Arial" charset="0"/>
                <a:cs typeface="Arial" charset="0"/>
              </a:rPr>
              <a:t>berada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Departemen</a:t>
            </a:r>
            <a:r>
              <a:rPr lang="en-US" sz="2000" dirty="0">
                <a:latin typeface="Arial" charset="0"/>
                <a:cs typeface="Arial" charset="0"/>
              </a:rPr>
              <a:t>. Modal </a:t>
            </a:r>
            <a:r>
              <a:rPr lang="en-US" sz="2000" dirty="0" err="1">
                <a:latin typeface="Arial" charset="0"/>
                <a:cs typeface="Arial" charset="0"/>
              </a:rPr>
              <a:t>dimasukkan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dalam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Anggaran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Belanja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Departemen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status </a:t>
            </a:r>
            <a:r>
              <a:rPr lang="en-US" sz="2000" dirty="0" err="1">
                <a:latin typeface="Arial" charset="0"/>
                <a:cs typeface="Arial" charset="0"/>
              </a:rPr>
              <a:t>pegawai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adalah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pegawai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negeri</a:t>
            </a:r>
            <a:r>
              <a:rPr lang="en-US" sz="2000" dirty="0">
                <a:latin typeface="Arial" charset="0"/>
                <a:cs typeface="Arial" charset="0"/>
              </a:rPr>
              <a:t>.</a:t>
            </a:r>
          </a:p>
          <a:p>
            <a:pPr marL="452438" indent="-153988" algn="just">
              <a:spcBef>
                <a:spcPts val="13"/>
              </a:spcBef>
              <a:tabLst>
                <a:tab pos="452438" algn="l"/>
                <a:tab pos="1965325" algn="l"/>
              </a:tabLst>
              <a:defRPr/>
            </a:pPr>
            <a:endParaRPr lang="en-US" sz="2900" dirty="0">
              <a:latin typeface="Times New Roman" pitchFamily="18" charset="0"/>
              <a:cs typeface="Times New Roman" pitchFamily="18" charset="0"/>
            </a:endParaRPr>
          </a:p>
          <a:p>
            <a:pPr marL="452438" indent="-47625" algn="just">
              <a:tabLst>
                <a:tab pos="452438" algn="l"/>
                <a:tab pos="1965325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Perum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didirikan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untuk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melayani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kepentingan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umum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mencari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keuntungan</a:t>
            </a:r>
            <a:r>
              <a:rPr lang="en-US" sz="2000" dirty="0">
                <a:latin typeface="Arial" charset="0"/>
                <a:cs typeface="Arial" charset="0"/>
              </a:rPr>
              <a:t>. Modal </a:t>
            </a:r>
            <a:r>
              <a:rPr lang="en-US" sz="2000" dirty="0" err="1">
                <a:latin typeface="Arial" charset="0"/>
                <a:cs typeface="Arial" charset="0"/>
              </a:rPr>
              <a:t>dari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pemerintah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atau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pihak</a:t>
            </a:r>
            <a:r>
              <a:rPr lang="en-US" sz="2000" dirty="0">
                <a:latin typeface="Arial" charset="0"/>
                <a:cs typeface="Arial" charset="0"/>
              </a:rPr>
              <a:t> lain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status </a:t>
            </a:r>
            <a:r>
              <a:rPr lang="en-US" sz="2000" dirty="0" err="1">
                <a:latin typeface="Arial" charset="0"/>
                <a:cs typeface="Arial" charset="0"/>
              </a:rPr>
              <a:t>pegawai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adalah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Pegawai</a:t>
            </a:r>
            <a:r>
              <a:rPr lang="en-US" sz="2000" dirty="0">
                <a:latin typeface="Arial" charset="0"/>
                <a:cs typeface="Arial" charset="0"/>
              </a:rPr>
              <a:t> Negara.</a:t>
            </a:r>
          </a:p>
          <a:p>
            <a:pPr marL="452438" indent="-153988" algn="just">
              <a:tabLst>
                <a:tab pos="452438" algn="l"/>
                <a:tab pos="1965325" algn="l"/>
              </a:tabLst>
              <a:defRPr/>
            </a:pPr>
            <a:endParaRPr lang="en-US" sz="2900" dirty="0">
              <a:latin typeface="Times New Roman" pitchFamily="18" charset="0"/>
              <a:cs typeface="Times New Roman" pitchFamily="18" charset="0"/>
            </a:endParaRPr>
          </a:p>
          <a:p>
            <a:pPr marL="452438" indent="-47625" algn="just">
              <a:tabLst>
                <a:tab pos="452438" algn="l"/>
                <a:tab pos="1965325" algn="l"/>
              </a:tabLst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Persero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didirikan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untuk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mencari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keuntungan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bentuk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perusahaan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adalah</a:t>
            </a:r>
            <a:r>
              <a:rPr lang="en-US" sz="2000" dirty="0">
                <a:latin typeface="Arial" charset="0"/>
                <a:cs typeface="Arial" charset="0"/>
              </a:rPr>
              <a:t>  PT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Modal </a:t>
            </a:r>
            <a:r>
              <a:rPr lang="en-US" sz="2000" dirty="0" err="1">
                <a:latin typeface="Arial" charset="0"/>
                <a:cs typeface="Arial" charset="0"/>
              </a:rPr>
              <a:t>dari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sebagian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atau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seluruhnya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dari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negara</a:t>
            </a:r>
            <a:r>
              <a:rPr lang="en-US" sz="2000" dirty="0">
                <a:latin typeface="Arial" charset="0"/>
                <a:cs typeface="Arial" charset="0"/>
              </a:rPr>
              <a:t>.</a:t>
            </a: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A40B35E4-EB83-48E3-A7ED-2518806943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606425"/>
            <a:ext cx="2925763" cy="360363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tabLst>
                <a:tab pos="412115" algn="l"/>
              </a:tabLst>
              <a:defRPr/>
            </a:pPr>
            <a:r>
              <a:rPr sz="2200" b="0" dirty="0">
                <a:solidFill>
                  <a:srgbClr val="000000"/>
                </a:solidFill>
                <a:latin typeface="Arial"/>
                <a:cs typeface="Arial"/>
              </a:rPr>
              <a:t>6.	</a:t>
            </a:r>
            <a:r>
              <a:rPr sz="2200" b="0" spc="-5" dirty="0">
                <a:solidFill>
                  <a:srgbClr val="000000"/>
                </a:solidFill>
                <a:latin typeface="Arial"/>
                <a:cs typeface="Arial"/>
              </a:rPr>
              <a:t>Perusahaan</a:t>
            </a:r>
            <a:r>
              <a:rPr sz="2200" b="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200" b="0" spc="-5" dirty="0">
                <a:solidFill>
                  <a:srgbClr val="000000"/>
                </a:solidFill>
                <a:latin typeface="Arial"/>
                <a:cs typeface="Arial"/>
              </a:rPr>
              <a:t>Daerah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484" name="object 4">
            <a:extLst>
              <a:ext uri="{FF2B5EF4-FFF2-40B4-BE49-F238E27FC236}">
                <a16:creationId xmlns:a16="http://schemas.microsoft.com/office/drawing/2014/main" xmlns="" id="{E258FAEF-5777-4301-A477-D890E3589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011238"/>
            <a:ext cx="8285163" cy="573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412750">
              <a:spcBef>
                <a:spcPts val="100"/>
              </a:spcBef>
              <a:defRPr/>
            </a:pPr>
            <a:r>
              <a:rPr lang="en-US" sz="2200" dirty="0">
                <a:latin typeface="Arial" charset="0"/>
                <a:cs typeface="Arial" charset="0"/>
              </a:rPr>
              <a:t>Perusahaan </a:t>
            </a:r>
            <a:r>
              <a:rPr lang="en-US" sz="2200" dirty="0" err="1">
                <a:latin typeface="Arial" charset="0"/>
                <a:cs typeface="Arial" charset="0"/>
              </a:rPr>
              <a:t>didirikan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oleh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peraturan</a:t>
            </a:r>
            <a:r>
              <a:rPr lang="en-US" sz="2200" dirty="0">
                <a:latin typeface="Arial" charset="0"/>
                <a:cs typeface="Arial" charset="0"/>
              </a:rPr>
              <a:t> Daerah, Modal </a:t>
            </a:r>
            <a:r>
              <a:rPr lang="en-US" sz="2200" dirty="0" err="1">
                <a:latin typeface="Arial" charset="0"/>
                <a:cs typeface="Arial" charset="0"/>
              </a:rPr>
              <a:t>seluruh</a:t>
            </a:r>
            <a:r>
              <a:rPr lang="en-US" sz="2200" dirty="0">
                <a:latin typeface="Arial" charset="0"/>
                <a:cs typeface="Arial" charset="0"/>
              </a:rPr>
              <a:t>/  </a:t>
            </a:r>
            <a:r>
              <a:rPr lang="en-US" sz="2200" dirty="0" err="1">
                <a:latin typeface="Arial" charset="0"/>
                <a:cs typeface="Arial" charset="0"/>
              </a:rPr>
              <a:t>sebagian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dimiliki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pemerintah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daerah</a:t>
            </a:r>
            <a:r>
              <a:rPr lang="en-US" sz="2200" dirty="0">
                <a:latin typeface="Arial" charset="0"/>
                <a:cs typeface="Arial" charset="0"/>
              </a:rPr>
              <a:t> yang </a:t>
            </a:r>
            <a:r>
              <a:rPr lang="en-US" sz="2200" dirty="0" err="1">
                <a:latin typeface="Arial" charset="0"/>
                <a:cs typeface="Arial" charset="0"/>
              </a:rPr>
              <a:t>dipisahkan</a:t>
            </a:r>
            <a:r>
              <a:rPr lang="en-US" sz="2200" dirty="0">
                <a:latin typeface="Arial" charset="0"/>
                <a:cs typeface="Arial" charset="0"/>
              </a:rPr>
              <a:t>, </a:t>
            </a:r>
            <a:r>
              <a:rPr lang="en-US" sz="2200" dirty="0" err="1">
                <a:latin typeface="Arial" charset="0"/>
                <a:cs typeface="Arial" charset="0"/>
              </a:rPr>
              <a:t>kecuali</a:t>
            </a:r>
            <a:r>
              <a:rPr lang="en-US" sz="2200" dirty="0">
                <a:latin typeface="Arial" charset="0"/>
                <a:cs typeface="Arial" charset="0"/>
              </a:rPr>
              <a:t>  </a:t>
            </a:r>
            <a:r>
              <a:rPr lang="en-US" sz="2200" dirty="0" err="1">
                <a:latin typeface="Arial" charset="0"/>
                <a:cs typeface="Arial" charset="0"/>
              </a:rPr>
              <a:t>dengan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ketentuan</a:t>
            </a:r>
            <a:r>
              <a:rPr lang="en-US" sz="2200" dirty="0">
                <a:latin typeface="Arial" charset="0"/>
                <a:cs typeface="Arial" charset="0"/>
              </a:rPr>
              <a:t> lain </a:t>
            </a:r>
            <a:r>
              <a:rPr lang="en-US" sz="2200" dirty="0" err="1">
                <a:latin typeface="Arial" charset="0"/>
                <a:cs typeface="Arial" charset="0"/>
              </a:rPr>
              <a:t>atau</a:t>
            </a:r>
            <a:r>
              <a:rPr lang="en-US" sz="2200" dirty="0">
                <a:latin typeface="Arial" charset="0"/>
                <a:cs typeface="Arial" charset="0"/>
              </a:rPr>
              <a:t> UU. </a:t>
            </a:r>
            <a:r>
              <a:rPr lang="en-US" sz="2200" dirty="0" err="1">
                <a:latin typeface="Arial" charset="0"/>
                <a:cs typeface="Arial" charset="0"/>
              </a:rPr>
              <a:t>Pimpinan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diangkat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oleh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Kepala</a:t>
            </a:r>
            <a:r>
              <a:rPr lang="en-US" sz="2200" dirty="0">
                <a:latin typeface="Arial" charset="0"/>
                <a:cs typeface="Arial" charset="0"/>
              </a:rPr>
              <a:t>  Daerah.</a:t>
            </a:r>
          </a:p>
          <a:p>
            <a:pPr marL="53975">
              <a:spcBef>
                <a:spcPts val="550"/>
              </a:spcBef>
              <a:buFontTx/>
              <a:buAutoNum type="arabicPeriod" startAt="7"/>
              <a:defRPr/>
            </a:pPr>
            <a:r>
              <a:rPr lang="en-US" sz="2200" dirty="0" err="1">
                <a:latin typeface="Arial" charset="0"/>
                <a:cs typeface="Arial" charset="0"/>
              </a:rPr>
              <a:t>Yayasan</a:t>
            </a:r>
            <a:endParaRPr lang="en-US" sz="2200" dirty="0">
              <a:latin typeface="Arial" charset="0"/>
              <a:cs typeface="Arial" charset="0"/>
            </a:endParaRPr>
          </a:p>
          <a:p>
            <a:pPr marL="412750">
              <a:spcBef>
                <a:spcPts val="550"/>
              </a:spcBef>
              <a:defRPr/>
            </a:pPr>
            <a:r>
              <a:rPr lang="en-US" sz="2200" dirty="0" err="1">
                <a:latin typeface="Arial" charset="0"/>
                <a:cs typeface="Arial" charset="0"/>
              </a:rPr>
              <a:t>Badan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usaha</a:t>
            </a:r>
            <a:r>
              <a:rPr lang="en-US" sz="2200" dirty="0">
                <a:latin typeface="Arial" charset="0"/>
                <a:cs typeface="Arial" charset="0"/>
              </a:rPr>
              <a:t> yang </a:t>
            </a:r>
            <a:r>
              <a:rPr lang="en-US" sz="2200" dirty="0" err="1">
                <a:latin typeface="Arial" charset="0"/>
                <a:cs typeface="Arial" charset="0"/>
              </a:rPr>
              <a:t>tidak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mencari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keuntungan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tetapi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sosial</a:t>
            </a:r>
            <a:r>
              <a:rPr lang="en-US" sz="2200" dirty="0">
                <a:latin typeface="Arial" charset="0"/>
                <a:cs typeface="Arial" charset="0"/>
              </a:rPr>
              <a:t>.  Modal </a:t>
            </a:r>
            <a:r>
              <a:rPr lang="en-US" sz="2200" dirty="0" err="1">
                <a:latin typeface="Arial" charset="0"/>
                <a:cs typeface="Arial" charset="0"/>
              </a:rPr>
              <a:t>berasal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dari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Wakaf</a:t>
            </a:r>
            <a:r>
              <a:rPr lang="en-US" sz="2200" dirty="0">
                <a:latin typeface="Arial" charset="0"/>
                <a:cs typeface="Arial" charset="0"/>
              </a:rPr>
              <a:t>, </a:t>
            </a:r>
            <a:r>
              <a:rPr lang="en-US" sz="2200" dirty="0" err="1">
                <a:latin typeface="Arial" charset="0"/>
                <a:cs typeface="Arial" charset="0"/>
              </a:rPr>
              <a:t>Hibah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atau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Sumbangan</a:t>
            </a:r>
            <a:r>
              <a:rPr lang="en-US" sz="2200" dirty="0">
                <a:latin typeface="Arial" charset="0"/>
                <a:cs typeface="Arial" charset="0"/>
              </a:rPr>
              <a:t> lain. </a:t>
            </a:r>
            <a:r>
              <a:rPr lang="en-US" sz="2200" dirty="0" err="1">
                <a:latin typeface="Arial" charset="0"/>
                <a:cs typeface="Arial" charset="0"/>
              </a:rPr>
              <a:t>Harta</a:t>
            </a:r>
            <a:r>
              <a:rPr lang="en-US" sz="2200" dirty="0">
                <a:latin typeface="Arial" charset="0"/>
                <a:cs typeface="Arial" charset="0"/>
              </a:rPr>
              <a:t>  </a:t>
            </a:r>
            <a:r>
              <a:rPr lang="en-US" sz="2200" dirty="0" err="1">
                <a:latin typeface="Arial" charset="0"/>
                <a:cs typeface="Arial" charset="0"/>
              </a:rPr>
              <a:t>pengurus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terpisah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dari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yayasan</a:t>
            </a:r>
            <a:r>
              <a:rPr lang="en-US" sz="2200" dirty="0">
                <a:latin typeface="Arial" charset="0"/>
                <a:cs typeface="Arial" charset="0"/>
              </a:rPr>
              <a:t>.</a:t>
            </a:r>
          </a:p>
          <a:p>
            <a:pPr>
              <a:spcBef>
                <a:spcPts val="550"/>
              </a:spcBef>
              <a:buFontTx/>
              <a:buAutoNum type="arabicPeriod" startAt="8"/>
              <a:defRPr/>
            </a:pPr>
            <a:r>
              <a:rPr lang="en-US" sz="2200" dirty="0" err="1">
                <a:latin typeface="Arial" charset="0"/>
                <a:cs typeface="Arial" charset="0"/>
              </a:rPr>
              <a:t>Koperasi</a:t>
            </a:r>
            <a:endParaRPr lang="en-US" sz="2200" dirty="0">
              <a:latin typeface="Arial" charset="0"/>
              <a:cs typeface="Arial" charset="0"/>
            </a:endParaRPr>
          </a:p>
          <a:p>
            <a:pPr marL="412750">
              <a:spcBef>
                <a:spcPts val="550"/>
              </a:spcBef>
              <a:defRPr/>
            </a:pPr>
            <a:r>
              <a:rPr lang="en-US" sz="2200" dirty="0" err="1">
                <a:latin typeface="Arial" charset="0"/>
                <a:cs typeface="Arial" charset="0"/>
              </a:rPr>
              <a:t>Badan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Hukum</a:t>
            </a:r>
            <a:r>
              <a:rPr lang="en-US" sz="2200" dirty="0">
                <a:latin typeface="Arial" charset="0"/>
                <a:cs typeface="Arial" charset="0"/>
              </a:rPr>
              <a:t> yang </a:t>
            </a:r>
            <a:r>
              <a:rPr lang="en-US" sz="2200" dirty="0" err="1">
                <a:latin typeface="Arial" charset="0"/>
                <a:cs typeface="Arial" charset="0"/>
              </a:rPr>
              <a:t>beranggotakan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orang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atau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badan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hukum</a:t>
            </a:r>
            <a:r>
              <a:rPr lang="en-US" sz="2200" dirty="0">
                <a:latin typeface="Arial" charset="0"/>
                <a:cs typeface="Arial" charset="0"/>
              </a:rPr>
              <a:t>  </a:t>
            </a:r>
            <a:r>
              <a:rPr lang="en-US" sz="2200" dirty="0" err="1">
                <a:latin typeface="Arial" charset="0"/>
                <a:cs typeface="Arial" charset="0"/>
              </a:rPr>
              <a:t>koperasi</a:t>
            </a:r>
            <a:r>
              <a:rPr lang="en-US" sz="2200" dirty="0">
                <a:latin typeface="Arial" charset="0"/>
                <a:cs typeface="Arial" charset="0"/>
              </a:rPr>
              <a:t> yang </a:t>
            </a:r>
            <a:r>
              <a:rPr lang="en-US" sz="2200" dirty="0" err="1">
                <a:latin typeface="Arial" charset="0"/>
                <a:cs typeface="Arial" charset="0"/>
              </a:rPr>
              <a:t>berlandaskan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pada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prinsif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koperasi</a:t>
            </a:r>
            <a:r>
              <a:rPr lang="en-US" sz="2200" dirty="0">
                <a:latin typeface="Arial" charset="0"/>
                <a:cs typeface="Arial" charset="0"/>
              </a:rPr>
              <a:t>. </a:t>
            </a:r>
            <a:r>
              <a:rPr lang="en-US" sz="2200" dirty="0" err="1">
                <a:latin typeface="Arial" charset="0"/>
                <a:cs typeface="Arial" charset="0"/>
              </a:rPr>
              <a:t>Pendirian</a:t>
            </a:r>
            <a:r>
              <a:rPr lang="en-US" sz="2200" dirty="0">
                <a:latin typeface="Arial" charset="0"/>
                <a:cs typeface="Arial" charset="0"/>
              </a:rPr>
              <a:t>  </a:t>
            </a:r>
            <a:r>
              <a:rPr lang="en-US" sz="2200" dirty="0" err="1">
                <a:latin typeface="Arial" charset="0"/>
                <a:cs typeface="Arial" charset="0"/>
              </a:rPr>
              <a:t>melalui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Akte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Pendirian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setelah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memperoleh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pengeshan</a:t>
            </a:r>
            <a:r>
              <a:rPr lang="en-US" sz="2200" dirty="0">
                <a:latin typeface="Arial" charset="0"/>
                <a:cs typeface="Arial" charset="0"/>
              </a:rPr>
              <a:t>  </a:t>
            </a:r>
            <a:r>
              <a:rPr lang="en-US" sz="2200" dirty="0" err="1">
                <a:latin typeface="Arial" charset="0"/>
                <a:cs typeface="Arial" charset="0"/>
              </a:rPr>
              <a:t>Pemerintah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dibentuk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melalui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rapat</a:t>
            </a:r>
            <a:r>
              <a:rPr lang="en-US" sz="2200" dirty="0">
                <a:latin typeface="Arial" charset="0"/>
                <a:cs typeface="Arial" charset="0"/>
              </a:rPr>
              <a:t> minimal 20 </a:t>
            </a:r>
            <a:r>
              <a:rPr lang="en-US" sz="2200" dirty="0" err="1">
                <a:latin typeface="Arial" charset="0"/>
                <a:cs typeface="Arial" charset="0"/>
              </a:rPr>
              <a:t>orang</a:t>
            </a:r>
            <a:r>
              <a:rPr lang="en-US" sz="2200" dirty="0">
                <a:latin typeface="Arial" charset="0"/>
                <a:cs typeface="Arial" charset="0"/>
              </a:rPr>
              <a:t>  </a:t>
            </a:r>
            <a:r>
              <a:rPr lang="en-US" sz="2200" dirty="0" err="1">
                <a:latin typeface="Arial" charset="0"/>
                <a:cs typeface="Arial" charset="0"/>
              </a:rPr>
              <a:t>dengan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syarat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mampu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melakukan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tindakan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hukum</a:t>
            </a:r>
            <a:r>
              <a:rPr lang="en-US" sz="2200" dirty="0">
                <a:latin typeface="Arial" charset="0"/>
                <a:cs typeface="Arial" charset="0"/>
              </a:rPr>
              <a:t>, </a:t>
            </a:r>
            <a:r>
              <a:rPr lang="en-US" sz="2200" dirty="0" err="1">
                <a:latin typeface="Arial" charset="0"/>
                <a:cs typeface="Arial" charset="0"/>
              </a:rPr>
              <a:t>menerima</a:t>
            </a:r>
            <a:r>
              <a:rPr lang="en-US" sz="2200" dirty="0">
                <a:latin typeface="Arial" charset="0"/>
                <a:cs typeface="Arial" charset="0"/>
              </a:rPr>
              <a:t>  </a:t>
            </a:r>
            <a:r>
              <a:rPr lang="en-US" sz="2200" dirty="0" err="1">
                <a:latin typeface="Arial" charset="0"/>
                <a:cs typeface="Arial" charset="0"/>
              </a:rPr>
              <a:t>landasan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sanggup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melakukan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kewajiban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dan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hak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en-US" sz="2200" dirty="0" err="1">
                <a:latin typeface="Arial" charset="0"/>
                <a:cs typeface="Arial" charset="0"/>
              </a:rPr>
              <a:t>sbg</a:t>
            </a:r>
            <a:r>
              <a:rPr lang="en-US" sz="2200" dirty="0">
                <a:latin typeface="Arial" charset="0"/>
                <a:cs typeface="Arial" charset="0"/>
              </a:rPr>
              <a:t>  </a:t>
            </a:r>
            <a:r>
              <a:rPr lang="en-US" sz="2200" dirty="0" err="1">
                <a:latin typeface="Arial" charset="0"/>
                <a:cs typeface="Arial" charset="0"/>
              </a:rPr>
              <a:t>anggota</a:t>
            </a:r>
            <a:r>
              <a:rPr lang="en-US" sz="2200" dirty="0">
                <a:latin typeface="Arial" charset="0"/>
                <a:cs typeface="Arial" charset="0"/>
              </a:rPr>
              <a:t>.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3">
            <a:extLst>
              <a:ext uri="{FF2B5EF4-FFF2-40B4-BE49-F238E27FC236}">
                <a16:creationId xmlns:a16="http://schemas.microsoft.com/office/drawing/2014/main" xmlns="" id="{E870B6F4-A828-42ED-91F2-9B1856E97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3400"/>
            <a:ext cx="92075" cy="355600"/>
          </a:xfrm>
          <a:custGeom>
            <a:avLst/>
            <a:gdLst>
              <a:gd name="T0" fmla="*/ 0 w 92710"/>
              <a:gd name="T1" fmla="*/ 0 h 355600"/>
              <a:gd name="T2" fmla="*/ 92710 w 92710"/>
              <a:gd name="T3" fmla="*/ 355600 h 355600"/>
            </a:gdLst>
            <a:ahLst/>
            <a:cxnLst/>
            <a:rect l="T0" t="T1" r="T2" b="T3"/>
            <a:pathLst>
              <a:path w="92710" h="355600">
                <a:moveTo>
                  <a:pt x="90169" y="67310"/>
                </a:moveTo>
                <a:lnTo>
                  <a:pt x="50800" y="67310"/>
                </a:lnTo>
                <a:lnTo>
                  <a:pt x="54610" y="71120"/>
                </a:lnTo>
                <a:lnTo>
                  <a:pt x="57150" y="76200"/>
                </a:lnTo>
                <a:lnTo>
                  <a:pt x="57150" y="77470"/>
                </a:lnTo>
                <a:lnTo>
                  <a:pt x="59689" y="82550"/>
                </a:lnTo>
                <a:lnTo>
                  <a:pt x="59689" y="87629"/>
                </a:lnTo>
                <a:lnTo>
                  <a:pt x="60960" y="90170"/>
                </a:lnTo>
                <a:lnTo>
                  <a:pt x="60960" y="97789"/>
                </a:lnTo>
                <a:lnTo>
                  <a:pt x="62230" y="99060"/>
                </a:lnTo>
                <a:lnTo>
                  <a:pt x="62230" y="110489"/>
                </a:lnTo>
                <a:lnTo>
                  <a:pt x="60960" y="111760"/>
                </a:lnTo>
                <a:lnTo>
                  <a:pt x="60960" y="119379"/>
                </a:lnTo>
                <a:lnTo>
                  <a:pt x="59689" y="123189"/>
                </a:lnTo>
                <a:lnTo>
                  <a:pt x="59689" y="128270"/>
                </a:lnTo>
                <a:lnTo>
                  <a:pt x="58419" y="130810"/>
                </a:lnTo>
                <a:lnTo>
                  <a:pt x="57150" y="135889"/>
                </a:lnTo>
                <a:lnTo>
                  <a:pt x="57150" y="140970"/>
                </a:lnTo>
                <a:lnTo>
                  <a:pt x="54610" y="144779"/>
                </a:lnTo>
                <a:lnTo>
                  <a:pt x="53339" y="151129"/>
                </a:lnTo>
                <a:lnTo>
                  <a:pt x="50800" y="156210"/>
                </a:lnTo>
                <a:lnTo>
                  <a:pt x="45719" y="168910"/>
                </a:lnTo>
                <a:lnTo>
                  <a:pt x="40639" y="182879"/>
                </a:lnTo>
                <a:lnTo>
                  <a:pt x="25400" y="220979"/>
                </a:lnTo>
                <a:lnTo>
                  <a:pt x="17780" y="243839"/>
                </a:lnTo>
                <a:lnTo>
                  <a:pt x="15239" y="254000"/>
                </a:lnTo>
                <a:lnTo>
                  <a:pt x="11430" y="264160"/>
                </a:lnTo>
                <a:lnTo>
                  <a:pt x="10160" y="274320"/>
                </a:lnTo>
                <a:lnTo>
                  <a:pt x="7619" y="283210"/>
                </a:lnTo>
                <a:lnTo>
                  <a:pt x="5080" y="303529"/>
                </a:lnTo>
                <a:lnTo>
                  <a:pt x="3810" y="312420"/>
                </a:lnTo>
                <a:lnTo>
                  <a:pt x="2539" y="322579"/>
                </a:lnTo>
                <a:lnTo>
                  <a:pt x="1269" y="334010"/>
                </a:lnTo>
                <a:lnTo>
                  <a:pt x="0" y="344170"/>
                </a:lnTo>
                <a:lnTo>
                  <a:pt x="0" y="355600"/>
                </a:lnTo>
                <a:lnTo>
                  <a:pt x="92710" y="355600"/>
                </a:lnTo>
                <a:lnTo>
                  <a:pt x="92710" y="275589"/>
                </a:lnTo>
                <a:lnTo>
                  <a:pt x="44450" y="275589"/>
                </a:lnTo>
                <a:lnTo>
                  <a:pt x="48260" y="264160"/>
                </a:lnTo>
                <a:lnTo>
                  <a:pt x="49530" y="259079"/>
                </a:lnTo>
                <a:lnTo>
                  <a:pt x="50800" y="256539"/>
                </a:lnTo>
                <a:lnTo>
                  <a:pt x="52069" y="255270"/>
                </a:lnTo>
                <a:lnTo>
                  <a:pt x="54610" y="250189"/>
                </a:lnTo>
                <a:lnTo>
                  <a:pt x="57150" y="243839"/>
                </a:lnTo>
                <a:lnTo>
                  <a:pt x="64769" y="226060"/>
                </a:lnTo>
                <a:lnTo>
                  <a:pt x="72389" y="209550"/>
                </a:lnTo>
                <a:lnTo>
                  <a:pt x="74930" y="200660"/>
                </a:lnTo>
                <a:lnTo>
                  <a:pt x="80010" y="185420"/>
                </a:lnTo>
                <a:lnTo>
                  <a:pt x="82550" y="176529"/>
                </a:lnTo>
                <a:lnTo>
                  <a:pt x="83819" y="168910"/>
                </a:lnTo>
                <a:lnTo>
                  <a:pt x="86360" y="161289"/>
                </a:lnTo>
                <a:lnTo>
                  <a:pt x="87630" y="154939"/>
                </a:lnTo>
                <a:lnTo>
                  <a:pt x="88900" y="147320"/>
                </a:lnTo>
                <a:lnTo>
                  <a:pt x="90169" y="140970"/>
                </a:lnTo>
                <a:lnTo>
                  <a:pt x="91439" y="132079"/>
                </a:lnTo>
                <a:lnTo>
                  <a:pt x="91439" y="116839"/>
                </a:lnTo>
                <a:lnTo>
                  <a:pt x="92710" y="109220"/>
                </a:lnTo>
                <a:lnTo>
                  <a:pt x="92710" y="93979"/>
                </a:lnTo>
                <a:lnTo>
                  <a:pt x="91439" y="86360"/>
                </a:lnTo>
                <a:lnTo>
                  <a:pt x="91439" y="73660"/>
                </a:lnTo>
                <a:lnTo>
                  <a:pt x="90169" y="67310"/>
                </a:lnTo>
                <a:close/>
              </a:path>
              <a:path w="92710" h="355600">
                <a:moveTo>
                  <a:pt x="46989" y="0"/>
                </a:moveTo>
                <a:lnTo>
                  <a:pt x="43180" y="0"/>
                </a:lnTo>
                <a:lnTo>
                  <a:pt x="39369" y="1270"/>
                </a:lnTo>
                <a:lnTo>
                  <a:pt x="36830" y="2539"/>
                </a:lnTo>
                <a:lnTo>
                  <a:pt x="33019" y="2539"/>
                </a:lnTo>
                <a:lnTo>
                  <a:pt x="30480" y="3810"/>
                </a:lnTo>
                <a:lnTo>
                  <a:pt x="27939" y="6350"/>
                </a:lnTo>
                <a:lnTo>
                  <a:pt x="25400" y="10160"/>
                </a:lnTo>
                <a:lnTo>
                  <a:pt x="22860" y="11429"/>
                </a:lnTo>
                <a:lnTo>
                  <a:pt x="20319" y="15239"/>
                </a:lnTo>
                <a:lnTo>
                  <a:pt x="19050" y="19050"/>
                </a:lnTo>
                <a:lnTo>
                  <a:pt x="16510" y="22860"/>
                </a:lnTo>
                <a:lnTo>
                  <a:pt x="15239" y="26670"/>
                </a:lnTo>
                <a:lnTo>
                  <a:pt x="13969" y="31750"/>
                </a:lnTo>
                <a:lnTo>
                  <a:pt x="11430" y="35560"/>
                </a:lnTo>
                <a:lnTo>
                  <a:pt x="10160" y="41910"/>
                </a:lnTo>
                <a:lnTo>
                  <a:pt x="8889" y="46989"/>
                </a:lnTo>
                <a:lnTo>
                  <a:pt x="6350" y="59689"/>
                </a:lnTo>
                <a:lnTo>
                  <a:pt x="6350" y="67310"/>
                </a:lnTo>
                <a:lnTo>
                  <a:pt x="3810" y="82550"/>
                </a:lnTo>
                <a:lnTo>
                  <a:pt x="3810" y="91439"/>
                </a:lnTo>
                <a:lnTo>
                  <a:pt x="2539" y="100329"/>
                </a:lnTo>
                <a:lnTo>
                  <a:pt x="2539" y="110489"/>
                </a:lnTo>
                <a:lnTo>
                  <a:pt x="33019" y="119379"/>
                </a:lnTo>
                <a:lnTo>
                  <a:pt x="33019" y="111760"/>
                </a:lnTo>
                <a:lnTo>
                  <a:pt x="34289" y="105410"/>
                </a:lnTo>
                <a:lnTo>
                  <a:pt x="34289" y="99060"/>
                </a:lnTo>
                <a:lnTo>
                  <a:pt x="35560" y="93979"/>
                </a:lnTo>
                <a:lnTo>
                  <a:pt x="35560" y="88900"/>
                </a:lnTo>
                <a:lnTo>
                  <a:pt x="36830" y="85089"/>
                </a:lnTo>
                <a:lnTo>
                  <a:pt x="36830" y="82550"/>
                </a:lnTo>
                <a:lnTo>
                  <a:pt x="38100" y="81279"/>
                </a:lnTo>
                <a:lnTo>
                  <a:pt x="38100" y="76200"/>
                </a:lnTo>
                <a:lnTo>
                  <a:pt x="39369" y="76200"/>
                </a:lnTo>
                <a:lnTo>
                  <a:pt x="39369" y="73660"/>
                </a:lnTo>
                <a:lnTo>
                  <a:pt x="41910" y="71120"/>
                </a:lnTo>
                <a:lnTo>
                  <a:pt x="41910" y="69850"/>
                </a:lnTo>
                <a:lnTo>
                  <a:pt x="43180" y="68579"/>
                </a:lnTo>
                <a:lnTo>
                  <a:pt x="43180" y="67310"/>
                </a:lnTo>
                <a:lnTo>
                  <a:pt x="90169" y="67310"/>
                </a:lnTo>
                <a:lnTo>
                  <a:pt x="88900" y="59689"/>
                </a:lnTo>
                <a:lnTo>
                  <a:pt x="88900" y="53339"/>
                </a:lnTo>
                <a:lnTo>
                  <a:pt x="86360" y="46989"/>
                </a:lnTo>
                <a:lnTo>
                  <a:pt x="85089" y="41910"/>
                </a:lnTo>
                <a:lnTo>
                  <a:pt x="83819" y="35560"/>
                </a:lnTo>
                <a:lnTo>
                  <a:pt x="82550" y="31750"/>
                </a:lnTo>
                <a:lnTo>
                  <a:pt x="81280" y="25400"/>
                </a:lnTo>
                <a:lnTo>
                  <a:pt x="78739" y="22860"/>
                </a:lnTo>
                <a:lnTo>
                  <a:pt x="77469" y="17779"/>
                </a:lnTo>
                <a:lnTo>
                  <a:pt x="74930" y="13970"/>
                </a:lnTo>
                <a:lnTo>
                  <a:pt x="69850" y="8889"/>
                </a:lnTo>
                <a:lnTo>
                  <a:pt x="67310" y="5079"/>
                </a:lnTo>
                <a:lnTo>
                  <a:pt x="62230" y="2539"/>
                </a:lnTo>
                <a:lnTo>
                  <a:pt x="58419" y="1270"/>
                </a:lnTo>
                <a:lnTo>
                  <a:pt x="54610" y="1270"/>
                </a:lnTo>
                <a:lnTo>
                  <a:pt x="46989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object 4">
            <a:extLst>
              <a:ext uri="{FF2B5EF4-FFF2-40B4-BE49-F238E27FC236}">
                <a16:creationId xmlns:a16="http://schemas.microsoft.com/office/drawing/2014/main" xmlns="" id="{BF0546B2-DB6D-48AD-8934-85F4085A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790575"/>
            <a:ext cx="0" cy="98425"/>
          </a:xfrm>
          <a:custGeom>
            <a:avLst/>
            <a:gdLst>
              <a:gd name="T0" fmla="*/ 0 h 99059"/>
              <a:gd name="T1" fmla="*/ 99059 h 99059"/>
            </a:gdLst>
            <a:ahLst/>
            <a:cxnLst/>
            <a:rect l="0" t="T0" r="0" b="T1"/>
            <a:pathLst>
              <a:path h="99059">
                <a:moveTo>
                  <a:pt x="0" y="0"/>
                </a:moveTo>
                <a:lnTo>
                  <a:pt x="0" y="99060"/>
                </a:lnTo>
              </a:path>
            </a:pathLst>
          </a:custGeom>
          <a:noFill/>
          <a:ln w="3301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object 5">
            <a:extLst>
              <a:ext uri="{FF2B5EF4-FFF2-40B4-BE49-F238E27FC236}">
                <a16:creationId xmlns:a16="http://schemas.microsoft.com/office/drawing/2014/main" xmlns="" id="{9EE59A44-7B04-457D-89A8-06C641779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538163"/>
            <a:ext cx="122238" cy="350837"/>
          </a:xfrm>
          <a:custGeom>
            <a:avLst/>
            <a:gdLst>
              <a:gd name="T0" fmla="*/ 0 w 121919"/>
              <a:gd name="T1" fmla="*/ 0 h 350519"/>
              <a:gd name="T2" fmla="*/ 121919 w 121919"/>
              <a:gd name="T3" fmla="*/ 350519 h 350519"/>
            </a:gdLst>
            <a:ahLst/>
            <a:cxnLst/>
            <a:rect l="T0" t="T1" r="T2" b="T3"/>
            <a:pathLst>
              <a:path w="121919" h="350519">
                <a:moveTo>
                  <a:pt x="80010" y="0"/>
                </a:moveTo>
                <a:lnTo>
                  <a:pt x="41910" y="0"/>
                </a:lnTo>
                <a:lnTo>
                  <a:pt x="0" y="350520"/>
                </a:lnTo>
                <a:lnTo>
                  <a:pt x="35560" y="350520"/>
                </a:lnTo>
                <a:lnTo>
                  <a:pt x="41910" y="292100"/>
                </a:lnTo>
                <a:lnTo>
                  <a:pt x="114934" y="292100"/>
                </a:lnTo>
                <a:lnTo>
                  <a:pt x="105824" y="215900"/>
                </a:lnTo>
                <a:lnTo>
                  <a:pt x="48260" y="215900"/>
                </a:lnTo>
                <a:lnTo>
                  <a:pt x="60960" y="91440"/>
                </a:lnTo>
                <a:lnTo>
                  <a:pt x="90943" y="91440"/>
                </a:lnTo>
                <a:lnTo>
                  <a:pt x="80010" y="0"/>
                </a:lnTo>
                <a:close/>
              </a:path>
              <a:path w="121919" h="350519">
                <a:moveTo>
                  <a:pt x="114934" y="292100"/>
                </a:moveTo>
                <a:lnTo>
                  <a:pt x="80010" y="292100"/>
                </a:lnTo>
                <a:lnTo>
                  <a:pt x="86360" y="350520"/>
                </a:lnTo>
                <a:lnTo>
                  <a:pt x="121919" y="350520"/>
                </a:lnTo>
                <a:lnTo>
                  <a:pt x="114934" y="292100"/>
                </a:lnTo>
                <a:close/>
              </a:path>
              <a:path w="121919" h="350519">
                <a:moveTo>
                  <a:pt x="90943" y="91440"/>
                </a:moveTo>
                <a:lnTo>
                  <a:pt x="60960" y="91440"/>
                </a:lnTo>
                <a:lnTo>
                  <a:pt x="73660" y="215900"/>
                </a:lnTo>
                <a:lnTo>
                  <a:pt x="105824" y="215900"/>
                </a:lnTo>
                <a:lnTo>
                  <a:pt x="90943" y="9144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9" name="object 6">
            <a:extLst>
              <a:ext uri="{FF2B5EF4-FFF2-40B4-BE49-F238E27FC236}">
                <a16:creationId xmlns:a16="http://schemas.microsoft.com/office/drawing/2014/main" xmlns="" id="{D763F6D0-ED24-4374-AB2B-6DECDC800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0" y="533400"/>
            <a:ext cx="101600" cy="360363"/>
          </a:xfrm>
          <a:custGeom>
            <a:avLst/>
            <a:gdLst>
              <a:gd name="T0" fmla="*/ 0 w 101600"/>
              <a:gd name="T1" fmla="*/ 0 h 360680"/>
              <a:gd name="T2" fmla="*/ 101600 w 101600"/>
              <a:gd name="T3" fmla="*/ 360680 h 360680"/>
            </a:gdLst>
            <a:ahLst/>
            <a:cxnLst/>
            <a:rect l="T0" t="T1" r="T2" b="T3"/>
            <a:pathLst>
              <a:path w="101600" h="360680">
                <a:moveTo>
                  <a:pt x="33019" y="234950"/>
                </a:moveTo>
                <a:lnTo>
                  <a:pt x="0" y="234950"/>
                </a:lnTo>
                <a:lnTo>
                  <a:pt x="1269" y="248920"/>
                </a:lnTo>
                <a:lnTo>
                  <a:pt x="1269" y="261620"/>
                </a:lnTo>
                <a:lnTo>
                  <a:pt x="10160" y="316229"/>
                </a:lnTo>
                <a:lnTo>
                  <a:pt x="12700" y="325120"/>
                </a:lnTo>
                <a:lnTo>
                  <a:pt x="13969" y="330200"/>
                </a:lnTo>
                <a:lnTo>
                  <a:pt x="16510" y="337820"/>
                </a:lnTo>
                <a:lnTo>
                  <a:pt x="19050" y="341629"/>
                </a:lnTo>
                <a:lnTo>
                  <a:pt x="20319" y="344170"/>
                </a:lnTo>
                <a:lnTo>
                  <a:pt x="27939" y="351789"/>
                </a:lnTo>
                <a:lnTo>
                  <a:pt x="33019" y="355600"/>
                </a:lnTo>
                <a:lnTo>
                  <a:pt x="39369" y="358139"/>
                </a:lnTo>
                <a:lnTo>
                  <a:pt x="44450" y="360679"/>
                </a:lnTo>
                <a:lnTo>
                  <a:pt x="55880" y="360679"/>
                </a:lnTo>
                <a:lnTo>
                  <a:pt x="63500" y="358139"/>
                </a:lnTo>
                <a:lnTo>
                  <a:pt x="66039" y="356870"/>
                </a:lnTo>
                <a:lnTo>
                  <a:pt x="69850" y="355600"/>
                </a:lnTo>
                <a:lnTo>
                  <a:pt x="76200" y="349250"/>
                </a:lnTo>
                <a:lnTo>
                  <a:pt x="83819" y="337820"/>
                </a:lnTo>
                <a:lnTo>
                  <a:pt x="85089" y="334010"/>
                </a:lnTo>
                <a:lnTo>
                  <a:pt x="87630" y="327660"/>
                </a:lnTo>
                <a:lnTo>
                  <a:pt x="90169" y="322579"/>
                </a:lnTo>
                <a:lnTo>
                  <a:pt x="92710" y="316229"/>
                </a:lnTo>
                <a:lnTo>
                  <a:pt x="93980" y="309879"/>
                </a:lnTo>
                <a:lnTo>
                  <a:pt x="95250" y="302260"/>
                </a:lnTo>
                <a:lnTo>
                  <a:pt x="96519" y="295910"/>
                </a:lnTo>
                <a:lnTo>
                  <a:pt x="97155" y="292100"/>
                </a:lnTo>
                <a:lnTo>
                  <a:pt x="49530" y="292100"/>
                </a:lnTo>
                <a:lnTo>
                  <a:pt x="46989" y="290829"/>
                </a:lnTo>
                <a:lnTo>
                  <a:pt x="45719" y="289560"/>
                </a:lnTo>
                <a:lnTo>
                  <a:pt x="44450" y="289560"/>
                </a:lnTo>
                <a:lnTo>
                  <a:pt x="43180" y="288289"/>
                </a:lnTo>
                <a:lnTo>
                  <a:pt x="41910" y="285750"/>
                </a:lnTo>
                <a:lnTo>
                  <a:pt x="41910" y="284479"/>
                </a:lnTo>
                <a:lnTo>
                  <a:pt x="40639" y="281939"/>
                </a:lnTo>
                <a:lnTo>
                  <a:pt x="39369" y="280670"/>
                </a:lnTo>
                <a:lnTo>
                  <a:pt x="39369" y="278129"/>
                </a:lnTo>
                <a:lnTo>
                  <a:pt x="38100" y="276860"/>
                </a:lnTo>
                <a:lnTo>
                  <a:pt x="38100" y="274320"/>
                </a:lnTo>
                <a:lnTo>
                  <a:pt x="36830" y="271779"/>
                </a:lnTo>
                <a:lnTo>
                  <a:pt x="36830" y="269239"/>
                </a:lnTo>
                <a:lnTo>
                  <a:pt x="35560" y="265429"/>
                </a:lnTo>
                <a:lnTo>
                  <a:pt x="35560" y="260350"/>
                </a:lnTo>
                <a:lnTo>
                  <a:pt x="34289" y="256539"/>
                </a:lnTo>
                <a:lnTo>
                  <a:pt x="33019" y="251460"/>
                </a:lnTo>
                <a:lnTo>
                  <a:pt x="33019" y="234950"/>
                </a:lnTo>
                <a:close/>
              </a:path>
              <a:path w="101600" h="360680">
                <a:moveTo>
                  <a:pt x="57150" y="0"/>
                </a:moveTo>
                <a:lnTo>
                  <a:pt x="46989" y="0"/>
                </a:lnTo>
                <a:lnTo>
                  <a:pt x="39369" y="2539"/>
                </a:lnTo>
                <a:lnTo>
                  <a:pt x="35560" y="2539"/>
                </a:lnTo>
                <a:lnTo>
                  <a:pt x="33019" y="5079"/>
                </a:lnTo>
                <a:lnTo>
                  <a:pt x="29210" y="7620"/>
                </a:lnTo>
                <a:lnTo>
                  <a:pt x="24130" y="12700"/>
                </a:lnTo>
                <a:lnTo>
                  <a:pt x="21589" y="16510"/>
                </a:lnTo>
                <a:lnTo>
                  <a:pt x="15239" y="29210"/>
                </a:lnTo>
                <a:lnTo>
                  <a:pt x="13969" y="34289"/>
                </a:lnTo>
                <a:lnTo>
                  <a:pt x="11430" y="39370"/>
                </a:lnTo>
                <a:lnTo>
                  <a:pt x="10160" y="45720"/>
                </a:lnTo>
                <a:lnTo>
                  <a:pt x="7619" y="55879"/>
                </a:lnTo>
                <a:lnTo>
                  <a:pt x="6350" y="63500"/>
                </a:lnTo>
                <a:lnTo>
                  <a:pt x="6350" y="68579"/>
                </a:lnTo>
                <a:lnTo>
                  <a:pt x="5080" y="76200"/>
                </a:lnTo>
                <a:lnTo>
                  <a:pt x="5080" y="81279"/>
                </a:lnTo>
                <a:lnTo>
                  <a:pt x="3810" y="87629"/>
                </a:lnTo>
                <a:lnTo>
                  <a:pt x="3810" y="116839"/>
                </a:lnTo>
                <a:lnTo>
                  <a:pt x="5080" y="120650"/>
                </a:lnTo>
                <a:lnTo>
                  <a:pt x="5080" y="129539"/>
                </a:lnTo>
                <a:lnTo>
                  <a:pt x="6350" y="134620"/>
                </a:lnTo>
                <a:lnTo>
                  <a:pt x="6350" y="139700"/>
                </a:lnTo>
                <a:lnTo>
                  <a:pt x="7619" y="143510"/>
                </a:lnTo>
                <a:lnTo>
                  <a:pt x="7619" y="147320"/>
                </a:lnTo>
                <a:lnTo>
                  <a:pt x="8889" y="151129"/>
                </a:lnTo>
                <a:lnTo>
                  <a:pt x="8889" y="154939"/>
                </a:lnTo>
                <a:lnTo>
                  <a:pt x="10160" y="158750"/>
                </a:lnTo>
                <a:lnTo>
                  <a:pt x="11430" y="161289"/>
                </a:lnTo>
                <a:lnTo>
                  <a:pt x="15239" y="172720"/>
                </a:lnTo>
                <a:lnTo>
                  <a:pt x="16510" y="175260"/>
                </a:lnTo>
                <a:lnTo>
                  <a:pt x="19050" y="181610"/>
                </a:lnTo>
                <a:lnTo>
                  <a:pt x="22860" y="186689"/>
                </a:lnTo>
                <a:lnTo>
                  <a:pt x="26669" y="193039"/>
                </a:lnTo>
                <a:lnTo>
                  <a:pt x="30480" y="198120"/>
                </a:lnTo>
                <a:lnTo>
                  <a:pt x="35560" y="203200"/>
                </a:lnTo>
                <a:lnTo>
                  <a:pt x="40639" y="207010"/>
                </a:lnTo>
                <a:lnTo>
                  <a:pt x="46989" y="212089"/>
                </a:lnTo>
                <a:lnTo>
                  <a:pt x="52069" y="215900"/>
                </a:lnTo>
                <a:lnTo>
                  <a:pt x="59689" y="223520"/>
                </a:lnTo>
                <a:lnTo>
                  <a:pt x="62230" y="228600"/>
                </a:lnTo>
                <a:lnTo>
                  <a:pt x="63500" y="229870"/>
                </a:lnTo>
                <a:lnTo>
                  <a:pt x="63500" y="231139"/>
                </a:lnTo>
                <a:lnTo>
                  <a:pt x="64769" y="234950"/>
                </a:lnTo>
                <a:lnTo>
                  <a:pt x="66039" y="237489"/>
                </a:lnTo>
                <a:lnTo>
                  <a:pt x="66039" y="243839"/>
                </a:lnTo>
                <a:lnTo>
                  <a:pt x="67310" y="245110"/>
                </a:lnTo>
                <a:lnTo>
                  <a:pt x="67310" y="267970"/>
                </a:lnTo>
                <a:lnTo>
                  <a:pt x="66039" y="269239"/>
                </a:lnTo>
                <a:lnTo>
                  <a:pt x="66039" y="275589"/>
                </a:lnTo>
                <a:lnTo>
                  <a:pt x="62230" y="283210"/>
                </a:lnTo>
                <a:lnTo>
                  <a:pt x="62230" y="285750"/>
                </a:lnTo>
                <a:lnTo>
                  <a:pt x="57150" y="290829"/>
                </a:lnTo>
                <a:lnTo>
                  <a:pt x="55880" y="290829"/>
                </a:lnTo>
                <a:lnTo>
                  <a:pt x="54610" y="292100"/>
                </a:lnTo>
                <a:lnTo>
                  <a:pt x="97155" y="292100"/>
                </a:lnTo>
                <a:lnTo>
                  <a:pt x="100330" y="273050"/>
                </a:lnTo>
                <a:lnTo>
                  <a:pt x="100330" y="256539"/>
                </a:lnTo>
                <a:lnTo>
                  <a:pt x="101600" y="248920"/>
                </a:lnTo>
                <a:lnTo>
                  <a:pt x="101600" y="234950"/>
                </a:lnTo>
                <a:lnTo>
                  <a:pt x="100330" y="227329"/>
                </a:lnTo>
                <a:lnTo>
                  <a:pt x="100330" y="214629"/>
                </a:lnTo>
                <a:lnTo>
                  <a:pt x="99060" y="207010"/>
                </a:lnTo>
                <a:lnTo>
                  <a:pt x="99060" y="201929"/>
                </a:lnTo>
                <a:lnTo>
                  <a:pt x="97789" y="194310"/>
                </a:lnTo>
                <a:lnTo>
                  <a:pt x="96519" y="189229"/>
                </a:lnTo>
                <a:lnTo>
                  <a:pt x="95250" y="182879"/>
                </a:lnTo>
                <a:lnTo>
                  <a:pt x="91439" y="167639"/>
                </a:lnTo>
                <a:lnTo>
                  <a:pt x="88900" y="163829"/>
                </a:lnTo>
                <a:lnTo>
                  <a:pt x="87630" y="158750"/>
                </a:lnTo>
                <a:lnTo>
                  <a:pt x="85089" y="153670"/>
                </a:lnTo>
                <a:lnTo>
                  <a:pt x="82550" y="151129"/>
                </a:lnTo>
                <a:lnTo>
                  <a:pt x="80010" y="147320"/>
                </a:lnTo>
                <a:lnTo>
                  <a:pt x="76200" y="142239"/>
                </a:lnTo>
                <a:lnTo>
                  <a:pt x="69850" y="135889"/>
                </a:lnTo>
                <a:lnTo>
                  <a:pt x="60960" y="128270"/>
                </a:lnTo>
                <a:lnTo>
                  <a:pt x="49530" y="119379"/>
                </a:lnTo>
                <a:lnTo>
                  <a:pt x="45719" y="116839"/>
                </a:lnTo>
                <a:lnTo>
                  <a:pt x="44450" y="115570"/>
                </a:lnTo>
                <a:lnTo>
                  <a:pt x="43180" y="113029"/>
                </a:lnTo>
                <a:lnTo>
                  <a:pt x="41910" y="111760"/>
                </a:lnTo>
                <a:lnTo>
                  <a:pt x="40639" y="109220"/>
                </a:lnTo>
                <a:lnTo>
                  <a:pt x="38100" y="106679"/>
                </a:lnTo>
                <a:lnTo>
                  <a:pt x="38100" y="102870"/>
                </a:lnTo>
                <a:lnTo>
                  <a:pt x="36830" y="100329"/>
                </a:lnTo>
                <a:lnTo>
                  <a:pt x="36830" y="96520"/>
                </a:lnTo>
                <a:lnTo>
                  <a:pt x="35560" y="95250"/>
                </a:lnTo>
                <a:lnTo>
                  <a:pt x="35560" y="86360"/>
                </a:lnTo>
                <a:lnTo>
                  <a:pt x="36830" y="86360"/>
                </a:lnTo>
                <a:lnTo>
                  <a:pt x="36830" y="80010"/>
                </a:lnTo>
                <a:lnTo>
                  <a:pt x="38100" y="78739"/>
                </a:lnTo>
                <a:lnTo>
                  <a:pt x="38100" y="74929"/>
                </a:lnTo>
                <a:lnTo>
                  <a:pt x="39369" y="72389"/>
                </a:lnTo>
                <a:lnTo>
                  <a:pt x="39369" y="69850"/>
                </a:lnTo>
                <a:lnTo>
                  <a:pt x="41910" y="67310"/>
                </a:lnTo>
                <a:lnTo>
                  <a:pt x="43180" y="67310"/>
                </a:lnTo>
                <a:lnTo>
                  <a:pt x="44450" y="64770"/>
                </a:lnTo>
                <a:lnTo>
                  <a:pt x="94297" y="64770"/>
                </a:lnTo>
                <a:lnTo>
                  <a:pt x="93980" y="63500"/>
                </a:lnTo>
                <a:lnTo>
                  <a:pt x="92710" y="57150"/>
                </a:lnTo>
                <a:lnTo>
                  <a:pt x="92710" y="53339"/>
                </a:lnTo>
                <a:lnTo>
                  <a:pt x="90169" y="43179"/>
                </a:lnTo>
                <a:lnTo>
                  <a:pt x="88900" y="39370"/>
                </a:lnTo>
                <a:lnTo>
                  <a:pt x="87630" y="34289"/>
                </a:lnTo>
                <a:lnTo>
                  <a:pt x="86360" y="31750"/>
                </a:lnTo>
                <a:lnTo>
                  <a:pt x="83819" y="24129"/>
                </a:lnTo>
                <a:lnTo>
                  <a:pt x="81280" y="19050"/>
                </a:lnTo>
                <a:lnTo>
                  <a:pt x="80010" y="15239"/>
                </a:lnTo>
                <a:lnTo>
                  <a:pt x="73660" y="8889"/>
                </a:lnTo>
                <a:lnTo>
                  <a:pt x="71119" y="5079"/>
                </a:lnTo>
                <a:lnTo>
                  <a:pt x="66039" y="2539"/>
                </a:lnTo>
                <a:lnTo>
                  <a:pt x="62230" y="1270"/>
                </a:lnTo>
                <a:lnTo>
                  <a:pt x="57150" y="0"/>
                </a:lnTo>
                <a:close/>
              </a:path>
              <a:path w="101600" h="360680">
                <a:moveTo>
                  <a:pt x="94297" y="64770"/>
                </a:moveTo>
                <a:lnTo>
                  <a:pt x="53339" y="64770"/>
                </a:lnTo>
                <a:lnTo>
                  <a:pt x="54610" y="67310"/>
                </a:lnTo>
                <a:lnTo>
                  <a:pt x="55880" y="68579"/>
                </a:lnTo>
                <a:lnTo>
                  <a:pt x="57150" y="68579"/>
                </a:lnTo>
                <a:lnTo>
                  <a:pt x="57150" y="69850"/>
                </a:lnTo>
                <a:lnTo>
                  <a:pt x="58419" y="71120"/>
                </a:lnTo>
                <a:lnTo>
                  <a:pt x="58419" y="72389"/>
                </a:lnTo>
                <a:lnTo>
                  <a:pt x="59689" y="73660"/>
                </a:lnTo>
                <a:lnTo>
                  <a:pt x="59689" y="76200"/>
                </a:lnTo>
                <a:lnTo>
                  <a:pt x="60960" y="76200"/>
                </a:lnTo>
                <a:lnTo>
                  <a:pt x="60960" y="80010"/>
                </a:lnTo>
                <a:lnTo>
                  <a:pt x="62230" y="82550"/>
                </a:lnTo>
                <a:lnTo>
                  <a:pt x="62230" y="86360"/>
                </a:lnTo>
                <a:lnTo>
                  <a:pt x="63500" y="86360"/>
                </a:lnTo>
                <a:lnTo>
                  <a:pt x="63500" y="96520"/>
                </a:lnTo>
                <a:lnTo>
                  <a:pt x="64769" y="100329"/>
                </a:lnTo>
                <a:lnTo>
                  <a:pt x="64769" y="106679"/>
                </a:lnTo>
                <a:lnTo>
                  <a:pt x="97789" y="106679"/>
                </a:lnTo>
                <a:lnTo>
                  <a:pt x="96519" y="92710"/>
                </a:lnTo>
                <a:lnTo>
                  <a:pt x="95376" y="81279"/>
                </a:lnTo>
                <a:lnTo>
                  <a:pt x="95250" y="68579"/>
                </a:lnTo>
                <a:lnTo>
                  <a:pt x="94297" y="6477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0" name="object 7">
            <a:extLst>
              <a:ext uri="{FF2B5EF4-FFF2-40B4-BE49-F238E27FC236}">
                <a16:creationId xmlns:a16="http://schemas.microsoft.com/office/drawing/2014/main" xmlns="" id="{36339C38-5AC0-4797-8FFC-7DD85E44E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475" y="538163"/>
            <a:ext cx="95250" cy="350837"/>
          </a:xfrm>
          <a:custGeom>
            <a:avLst/>
            <a:gdLst>
              <a:gd name="T0" fmla="*/ 0 w 95250"/>
              <a:gd name="T1" fmla="*/ 0 h 350519"/>
              <a:gd name="T2" fmla="*/ 95250 w 95250"/>
              <a:gd name="T3" fmla="*/ 350519 h 350519"/>
            </a:gdLst>
            <a:ahLst/>
            <a:cxnLst/>
            <a:rect l="T0" t="T1" r="T2" b="T3"/>
            <a:pathLst>
              <a:path w="95250" h="350519">
                <a:moveTo>
                  <a:pt x="62229" y="0"/>
                </a:moveTo>
                <a:lnTo>
                  <a:pt x="0" y="0"/>
                </a:lnTo>
                <a:lnTo>
                  <a:pt x="0" y="350520"/>
                </a:lnTo>
                <a:lnTo>
                  <a:pt x="35559" y="350520"/>
                </a:lnTo>
                <a:lnTo>
                  <a:pt x="35559" y="220980"/>
                </a:lnTo>
                <a:lnTo>
                  <a:pt x="58419" y="220980"/>
                </a:lnTo>
                <a:lnTo>
                  <a:pt x="68579" y="215900"/>
                </a:lnTo>
                <a:lnTo>
                  <a:pt x="72389" y="212090"/>
                </a:lnTo>
                <a:lnTo>
                  <a:pt x="76200" y="209550"/>
                </a:lnTo>
                <a:lnTo>
                  <a:pt x="77469" y="207010"/>
                </a:lnTo>
                <a:lnTo>
                  <a:pt x="78739" y="203200"/>
                </a:lnTo>
                <a:lnTo>
                  <a:pt x="81279" y="200660"/>
                </a:lnTo>
                <a:lnTo>
                  <a:pt x="82550" y="198120"/>
                </a:lnTo>
                <a:lnTo>
                  <a:pt x="85089" y="190500"/>
                </a:lnTo>
                <a:lnTo>
                  <a:pt x="86359" y="187960"/>
                </a:lnTo>
                <a:lnTo>
                  <a:pt x="88900" y="177800"/>
                </a:lnTo>
                <a:lnTo>
                  <a:pt x="88900" y="173990"/>
                </a:lnTo>
                <a:lnTo>
                  <a:pt x="90169" y="168910"/>
                </a:lnTo>
                <a:lnTo>
                  <a:pt x="91439" y="165100"/>
                </a:lnTo>
                <a:lnTo>
                  <a:pt x="91439" y="160020"/>
                </a:lnTo>
                <a:lnTo>
                  <a:pt x="92709" y="154940"/>
                </a:lnTo>
                <a:lnTo>
                  <a:pt x="92709" y="149860"/>
                </a:lnTo>
                <a:lnTo>
                  <a:pt x="35559" y="149860"/>
                </a:lnTo>
                <a:lnTo>
                  <a:pt x="35559" y="71120"/>
                </a:lnTo>
                <a:lnTo>
                  <a:pt x="93979" y="71120"/>
                </a:lnTo>
                <a:lnTo>
                  <a:pt x="93979" y="67310"/>
                </a:lnTo>
                <a:lnTo>
                  <a:pt x="92709" y="62230"/>
                </a:lnTo>
                <a:lnTo>
                  <a:pt x="92709" y="57150"/>
                </a:lnTo>
                <a:lnTo>
                  <a:pt x="91439" y="52070"/>
                </a:lnTo>
                <a:lnTo>
                  <a:pt x="91439" y="48260"/>
                </a:lnTo>
                <a:lnTo>
                  <a:pt x="90169" y="43180"/>
                </a:lnTo>
                <a:lnTo>
                  <a:pt x="88900" y="40640"/>
                </a:lnTo>
                <a:lnTo>
                  <a:pt x="87629" y="35560"/>
                </a:lnTo>
                <a:lnTo>
                  <a:pt x="87629" y="31750"/>
                </a:lnTo>
                <a:lnTo>
                  <a:pt x="86359" y="27940"/>
                </a:lnTo>
                <a:lnTo>
                  <a:pt x="85089" y="25400"/>
                </a:lnTo>
                <a:lnTo>
                  <a:pt x="83819" y="21590"/>
                </a:lnTo>
                <a:lnTo>
                  <a:pt x="81279" y="16510"/>
                </a:lnTo>
                <a:lnTo>
                  <a:pt x="78739" y="13970"/>
                </a:lnTo>
                <a:lnTo>
                  <a:pt x="77469" y="11430"/>
                </a:lnTo>
                <a:lnTo>
                  <a:pt x="73659" y="7620"/>
                </a:lnTo>
                <a:lnTo>
                  <a:pt x="62229" y="0"/>
                </a:lnTo>
                <a:close/>
              </a:path>
              <a:path w="95250" h="350519">
                <a:moveTo>
                  <a:pt x="93979" y="71120"/>
                </a:moveTo>
                <a:lnTo>
                  <a:pt x="46989" y="71120"/>
                </a:lnTo>
                <a:lnTo>
                  <a:pt x="49529" y="72390"/>
                </a:lnTo>
                <a:lnTo>
                  <a:pt x="50800" y="72390"/>
                </a:lnTo>
                <a:lnTo>
                  <a:pt x="53339" y="73660"/>
                </a:lnTo>
                <a:lnTo>
                  <a:pt x="53339" y="74930"/>
                </a:lnTo>
                <a:lnTo>
                  <a:pt x="54609" y="76200"/>
                </a:lnTo>
                <a:lnTo>
                  <a:pt x="54609" y="77470"/>
                </a:lnTo>
                <a:lnTo>
                  <a:pt x="55879" y="77470"/>
                </a:lnTo>
                <a:lnTo>
                  <a:pt x="57150" y="78740"/>
                </a:lnTo>
                <a:lnTo>
                  <a:pt x="57150" y="81280"/>
                </a:lnTo>
                <a:lnTo>
                  <a:pt x="58419" y="82550"/>
                </a:lnTo>
                <a:lnTo>
                  <a:pt x="58419" y="86360"/>
                </a:lnTo>
                <a:lnTo>
                  <a:pt x="59689" y="88900"/>
                </a:lnTo>
                <a:lnTo>
                  <a:pt x="59689" y="92710"/>
                </a:lnTo>
                <a:lnTo>
                  <a:pt x="60959" y="95250"/>
                </a:lnTo>
                <a:lnTo>
                  <a:pt x="60959" y="127000"/>
                </a:lnTo>
                <a:lnTo>
                  <a:pt x="59689" y="128270"/>
                </a:lnTo>
                <a:lnTo>
                  <a:pt x="59689" y="133350"/>
                </a:lnTo>
                <a:lnTo>
                  <a:pt x="58419" y="134620"/>
                </a:lnTo>
                <a:lnTo>
                  <a:pt x="58419" y="135890"/>
                </a:lnTo>
                <a:lnTo>
                  <a:pt x="57150" y="138430"/>
                </a:lnTo>
                <a:lnTo>
                  <a:pt x="57150" y="140970"/>
                </a:lnTo>
                <a:lnTo>
                  <a:pt x="54609" y="143510"/>
                </a:lnTo>
                <a:lnTo>
                  <a:pt x="53339" y="146050"/>
                </a:lnTo>
                <a:lnTo>
                  <a:pt x="52069" y="146050"/>
                </a:lnTo>
                <a:lnTo>
                  <a:pt x="49529" y="147320"/>
                </a:lnTo>
                <a:lnTo>
                  <a:pt x="48259" y="148590"/>
                </a:lnTo>
                <a:lnTo>
                  <a:pt x="45719" y="149860"/>
                </a:lnTo>
                <a:lnTo>
                  <a:pt x="92709" y="149860"/>
                </a:lnTo>
                <a:lnTo>
                  <a:pt x="93979" y="144780"/>
                </a:lnTo>
                <a:lnTo>
                  <a:pt x="93979" y="133350"/>
                </a:lnTo>
                <a:lnTo>
                  <a:pt x="95250" y="120650"/>
                </a:lnTo>
                <a:lnTo>
                  <a:pt x="95250" y="83820"/>
                </a:lnTo>
                <a:lnTo>
                  <a:pt x="93979" y="72390"/>
                </a:lnTo>
                <a:lnTo>
                  <a:pt x="93979" y="7112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1" name="object 8">
            <a:extLst>
              <a:ext uri="{FF2B5EF4-FFF2-40B4-BE49-F238E27FC236}">
                <a16:creationId xmlns:a16="http://schemas.microsoft.com/office/drawing/2014/main" xmlns="" id="{7492E474-AB84-40B6-BDD7-CFDE23690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2775" y="849313"/>
            <a:ext cx="93663" cy="0"/>
          </a:xfrm>
          <a:custGeom>
            <a:avLst/>
            <a:gdLst>
              <a:gd name="T0" fmla="*/ 0 w 93980"/>
              <a:gd name="T1" fmla="*/ 93980 w 93980"/>
            </a:gdLst>
            <a:ahLst/>
            <a:cxnLst/>
            <a:rect l="T0" t="0" r="T1" b="0"/>
            <a:pathLst>
              <a:path w="93980">
                <a:moveTo>
                  <a:pt x="0" y="0"/>
                </a:moveTo>
                <a:lnTo>
                  <a:pt x="93980" y="0"/>
                </a:lnTo>
              </a:path>
            </a:pathLst>
          </a:custGeom>
          <a:noFill/>
          <a:ln w="8001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2" name="object 9">
            <a:extLst>
              <a:ext uri="{FF2B5EF4-FFF2-40B4-BE49-F238E27FC236}">
                <a16:creationId xmlns:a16="http://schemas.microsoft.com/office/drawing/2014/main" xmlns="" id="{39EC13AD-6580-4691-9664-1CB229CF8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2775" y="739775"/>
            <a:ext cx="34925" cy="69850"/>
          </a:xfrm>
          <a:custGeom>
            <a:avLst/>
            <a:gdLst>
              <a:gd name="T0" fmla="*/ 0 w 35560"/>
              <a:gd name="T1" fmla="*/ 0 h 68579"/>
              <a:gd name="T2" fmla="*/ 35560 w 35560"/>
              <a:gd name="T3" fmla="*/ 68579 h 68579"/>
            </a:gdLst>
            <a:ahLst/>
            <a:cxnLst/>
            <a:rect l="T0" t="T1" r="T2" b="T3"/>
            <a:pathLst>
              <a:path w="35560" h="68579">
                <a:moveTo>
                  <a:pt x="0" y="68580"/>
                </a:moveTo>
                <a:lnTo>
                  <a:pt x="35560" y="68580"/>
                </a:lnTo>
                <a:lnTo>
                  <a:pt x="35560" y="0"/>
                </a:lnTo>
                <a:lnTo>
                  <a:pt x="0" y="0"/>
                </a:lnTo>
                <a:lnTo>
                  <a:pt x="0" y="6858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3" name="object 10">
            <a:extLst>
              <a:ext uri="{FF2B5EF4-FFF2-40B4-BE49-F238E27FC236}">
                <a16:creationId xmlns:a16="http://schemas.microsoft.com/office/drawing/2014/main" xmlns="" id="{546AD344-A7B4-4F09-82AA-F38F802F3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2775" y="704850"/>
            <a:ext cx="88900" cy="0"/>
          </a:xfrm>
          <a:custGeom>
            <a:avLst/>
            <a:gdLst>
              <a:gd name="T0" fmla="*/ 0 w 88900"/>
              <a:gd name="T1" fmla="*/ 88900 w 88900"/>
            </a:gdLst>
            <a:ahLst/>
            <a:cxnLst/>
            <a:rect l="T0" t="0" r="T1" b="0"/>
            <a:pathLst>
              <a:path w="88900">
                <a:moveTo>
                  <a:pt x="0" y="0"/>
                </a:moveTo>
                <a:lnTo>
                  <a:pt x="88900" y="0"/>
                </a:lnTo>
              </a:path>
            </a:pathLst>
          </a:custGeom>
          <a:noFill/>
          <a:ln w="7111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4" name="object 11">
            <a:extLst>
              <a:ext uri="{FF2B5EF4-FFF2-40B4-BE49-F238E27FC236}">
                <a16:creationId xmlns:a16="http://schemas.microsoft.com/office/drawing/2014/main" xmlns="" id="{50DBF4B1-CFE5-4D9A-B66D-057FC58BE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2775" y="612775"/>
            <a:ext cx="34925" cy="57150"/>
          </a:xfrm>
          <a:custGeom>
            <a:avLst/>
            <a:gdLst>
              <a:gd name="T0" fmla="*/ 0 w 35560"/>
              <a:gd name="T1" fmla="*/ 0 h 55879"/>
              <a:gd name="T2" fmla="*/ 35560 w 35560"/>
              <a:gd name="T3" fmla="*/ 55879 h 55879"/>
            </a:gdLst>
            <a:ahLst/>
            <a:cxnLst/>
            <a:rect l="T0" t="T1" r="T2" b="T3"/>
            <a:pathLst>
              <a:path w="35560" h="55879">
                <a:moveTo>
                  <a:pt x="0" y="55880"/>
                </a:moveTo>
                <a:lnTo>
                  <a:pt x="35560" y="55880"/>
                </a:lnTo>
                <a:lnTo>
                  <a:pt x="35560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5" name="object 12">
            <a:extLst>
              <a:ext uri="{FF2B5EF4-FFF2-40B4-BE49-F238E27FC236}">
                <a16:creationId xmlns:a16="http://schemas.microsoft.com/office/drawing/2014/main" xmlns="" id="{38D1E3B4-61D7-457C-B73E-D13799061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2775" y="576263"/>
            <a:ext cx="92075" cy="0"/>
          </a:xfrm>
          <a:custGeom>
            <a:avLst/>
            <a:gdLst>
              <a:gd name="T0" fmla="*/ 0 w 92710"/>
              <a:gd name="T1" fmla="*/ 92710 w 92710"/>
            </a:gdLst>
            <a:ahLst/>
            <a:cxnLst/>
            <a:rect l="T0" t="0" r="T1" b="0"/>
            <a:pathLst>
              <a:path w="92710">
                <a:moveTo>
                  <a:pt x="0" y="0"/>
                </a:moveTo>
                <a:lnTo>
                  <a:pt x="92710" y="0"/>
                </a:lnTo>
              </a:path>
            </a:pathLst>
          </a:custGeom>
          <a:noFill/>
          <a:ln w="7492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6" name="object 13">
            <a:extLst>
              <a:ext uri="{FF2B5EF4-FFF2-40B4-BE49-F238E27FC236}">
                <a16:creationId xmlns:a16="http://schemas.microsoft.com/office/drawing/2014/main" xmlns="" id="{7411AD6A-1489-4327-A236-E14B45A62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488" y="538163"/>
            <a:ext cx="117475" cy="350837"/>
          </a:xfrm>
          <a:custGeom>
            <a:avLst/>
            <a:gdLst>
              <a:gd name="T0" fmla="*/ 0 w 118110"/>
              <a:gd name="T1" fmla="*/ 0 h 350519"/>
              <a:gd name="T2" fmla="*/ 118110 w 118110"/>
              <a:gd name="T3" fmla="*/ 350519 h 350519"/>
            </a:gdLst>
            <a:ahLst/>
            <a:cxnLst/>
            <a:rect l="T0" t="T1" r="T2" b="T3"/>
            <a:pathLst>
              <a:path w="118110" h="350519">
                <a:moveTo>
                  <a:pt x="34289" y="0"/>
                </a:moveTo>
                <a:lnTo>
                  <a:pt x="0" y="0"/>
                </a:lnTo>
                <a:lnTo>
                  <a:pt x="0" y="350520"/>
                </a:lnTo>
                <a:lnTo>
                  <a:pt x="34289" y="350520"/>
                </a:lnTo>
                <a:lnTo>
                  <a:pt x="34289" y="264160"/>
                </a:lnTo>
                <a:lnTo>
                  <a:pt x="52069" y="205740"/>
                </a:lnTo>
                <a:lnTo>
                  <a:pt x="90332" y="205740"/>
                </a:lnTo>
                <a:lnTo>
                  <a:pt x="76443" y="133350"/>
                </a:lnTo>
                <a:lnTo>
                  <a:pt x="34289" y="133350"/>
                </a:lnTo>
                <a:lnTo>
                  <a:pt x="34289" y="0"/>
                </a:lnTo>
                <a:close/>
              </a:path>
              <a:path w="118110" h="350519">
                <a:moveTo>
                  <a:pt x="90332" y="205740"/>
                </a:moveTo>
                <a:lnTo>
                  <a:pt x="52069" y="205740"/>
                </a:lnTo>
                <a:lnTo>
                  <a:pt x="76200" y="350520"/>
                </a:lnTo>
                <a:lnTo>
                  <a:pt x="118109" y="350520"/>
                </a:lnTo>
                <a:lnTo>
                  <a:pt x="90332" y="205740"/>
                </a:lnTo>
                <a:close/>
              </a:path>
              <a:path w="118110" h="350519">
                <a:moveTo>
                  <a:pt x="116839" y="0"/>
                </a:moveTo>
                <a:lnTo>
                  <a:pt x="71119" y="0"/>
                </a:lnTo>
                <a:lnTo>
                  <a:pt x="34289" y="133350"/>
                </a:lnTo>
                <a:lnTo>
                  <a:pt x="76443" y="133350"/>
                </a:lnTo>
                <a:lnTo>
                  <a:pt x="76200" y="132080"/>
                </a:lnTo>
                <a:lnTo>
                  <a:pt x="116839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7" name="object 14">
            <a:extLst>
              <a:ext uri="{FF2B5EF4-FFF2-40B4-BE49-F238E27FC236}">
                <a16:creationId xmlns:a16="http://schemas.microsoft.com/office/drawing/2014/main" xmlns="" id="{C6A901ED-182D-416E-8519-2ECA1A75B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13" y="625475"/>
            <a:ext cx="0" cy="263525"/>
          </a:xfrm>
          <a:custGeom>
            <a:avLst/>
            <a:gdLst>
              <a:gd name="T0" fmla="*/ 0 h 264159"/>
              <a:gd name="T1" fmla="*/ 264159 h 264159"/>
            </a:gdLst>
            <a:ahLst/>
            <a:cxnLst/>
            <a:rect l="0" t="T0" r="0" b="T1"/>
            <a:pathLst>
              <a:path h="264159">
                <a:moveTo>
                  <a:pt x="0" y="0"/>
                </a:moveTo>
                <a:lnTo>
                  <a:pt x="0" y="264160"/>
                </a:lnTo>
              </a:path>
            </a:pathLst>
          </a:custGeom>
          <a:noFill/>
          <a:ln w="3556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8" name="object 15">
            <a:extLst>
              <a:ext uri="{FF2B5EF4-FFF2-40B4-BE49-F238E27FC236}">
                <a16:creationId xmlns:a16="http://schemas.microsoft.com/office/drawing/2014/main" xmlns="" id="{72D6BD76-669F-4184-8186-928FBE9AE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525" y="538163"/>
            <a:ext cx="104775" cy="87312"/>
          </a:xfrm>
          <a:custGeom>
            <a:avLst/>
            <a:gdLst>
              <a:gd name="T0" fmla="*/ 0 w 104139"/>
              <a:gd name="T1" fmla="*/ 0 h 86359"/>
              <a:gd name="T2" fmla="*/ 104139 w 104139"/>
              <a:gd name="T3" fmla="*/ 86359 h 86359"/>
            </a:gdLst>
            <a:ahLst/>
            <a:cxnLst/>
            <a:rect l="T0" t="T1" r="T2" b="T3"/>
            <a:pathLst>
              <a:path w="104139" h="86359">
                <a:moveTo>
                  <a:pt x="104139" y="0"/>
                </a:moveTo>
                <a:lnTo>
                  <a:pt x="0" y="0"/>
                </a:lnTo>
                <a:lnTo>
                  <a:pt x="0" y="86360"/>
                </a:lnTo>
                <a:lnTo>
                  <a:pt x="104139" y="86360"/>
                </a:lnTo>
                <a:lnTo>
                  <a:pt x="104139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79" name="object 16">
            <a:extLst>
              <a:ext uri="{FF2B5EF4-FFF2-40B4-BE49-F238E27FC236}">
                <a16:creationId xmlns:a16="http://schemas.microsoft.com/office/drawing/2014/main" xmlns="" id="{1D256A4A-A10C-4BA2-80A7-766E2C3E9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849313"/>
            <a:ext cx="95250" cy="0"/>
          </a:xfrm>
          <a:custGeom>
            <a:avLst/>
            <a:gdLst>
              <a:gd name="T0" fmla="*/ 0 w 93979"/>
              <a:gd name="T1" fmla="*/ 93979 w 93979"/>
            </a:gdLst>
            <a:ahLst/>
            <a:cxnLst/>
            <a:rect l="T0" t="0" r="T1" b="0"/>
            <a:pathLst>
              <a:path w="93979">
                <a:moveTo>
                  <a:pt x="0" y="0"/>
                </a:moveTo>
                <a:lnTo>
                  <a:pt x="93979" y="0"/>
                </a:lnTo>
              </a:path>
            </a:pathLst>
          </a:custGeom>
          <a:noFill/>
          <a:ln w="8001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0" name="object 17">
            <a:extLst>
              <a:ext uri="{FF2B5EF4-FFF2-40B4-BE49-F238E27FC236}">
                <a16:creationId xmlns:a16="http://schemas.microsoft.com/office/drawing/2014/main" xmlns="" id="{83C47162-B256-4E2E-9E14-2EFC203FB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739775"/>
            <a:ext cx="34925" cy="69850"/>
          </a:xfrm>
          <a:custGeom>
            <a:avLst/>
            <a:gdLst>
              <a:gd name="T0" fmla="*/ 0 w 34289"/>
              <a:gd name="T1" fmla="*/ 0 h 68579"/>
              <a:gd name="T2" fmla="*/ 34289 w 34289"/>
              <a:gd name="T3" fmla="*/ 68579 h 68579"/>
            </a:gdLst>
            <a:ahLst/>
            <a:cxnLst/>
            <a:rect l="T0" t="T1" r="T2" b="T3"/>
            <a:pathLst>
              <a:path w="34289" h="68579">
                <a:moveTo>
                  <a:pt x="0" y="68580"/>
                </a:moveTo>
                <a:lnTo>
                  <a:pt x="34289" y="68580"/>
                </a:lnTo>
                <a:lnTo>
                  <a:pt x="34289" y="0"/>
                </a:lnTo>
                <a:lnTo>
                  <a:pt x="0" y="0"/>
                </a:lnTo>
                <a:lnTo>
                  <a:pt x="0" y="6858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1" name="object 18">
            <a:extLst>
              <a:ext uri="{FF2B5EF4-FFF2-40B4-BE49-F238E27FC236}">
                <a16:creationId xmlns:a16="http://schemas.microsoft.com/office/drawing/2014/main" xmlns="" id="{299AD35B-CAF5-431D-AE42-1BA7527F9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704850"/>
            <a:ext cx="88900" cy="0"/>
          </a:xfrm>
          <a:custGeom>
            <a:avLst/>
            <a:gdLst>
              <a:gd name="T0" fmla="*/ 0 w 87629"/>
              <a:gd name="T1" fmla="*/ 87629 w 87629"/>
            </a:gdLst>
            <a:ahLst/>
            <a:cxnLst/>
            <a:rect l="T0" t="0" r="T1" b="0"/>
            <a:pathLst>
              <a:path w="87629">
                <a:moveTo>
                  <a:pt x="0" y="0"/>
                </a:moveTo>
                <a:lnTo>
                  <a:pt x="87629" y="0"/>
                </a:lnTo>
              </a:path>
            </a:pathLst>
          </a:custGeom>
          <a:noFill/>
          <a:ln w="7111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2" name="object 19">
            <a:extLst>
              <a:ext uri="{FF2B5EF4-FFF2-40B4-BE49-F238E27FC236}">
                <a16:creationId xmlns:a16="http://schemas.microsoft.com/office/drawing/2014/main" xmlns="" id="{E1681CDD-6B00-44E5-BE81-583A4C34F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612775"/>
            <a:ext cx="34925" cy="57150"/>
          </a:xfrm>
          <a:custGeom>
            <a:avLst/>
            <a:gdLst>
              <a:gd name="T0" fmla="*/ 0 w 34289"/>
              <a:gd name="T1" fmla="*/ 0 h 55879"/>
              <a:gd name="T2" fmla="*/ 34289 w 34289"/>
              <a:gd name="T3" fmla="*/ 55879 h 55879"/>
            </a:gdLst>
            <a:ahLst/>
            <a:cxnLst/>
            <a:rect l="T0" t="T1" r="T2" b="T3"/>
            <a:pathLst>
              <a:path w="34289" h="55879">
                <a:moveTo>
                  <a:pt x="0" y="55880"/>
                </a:moveTo>
                <a:lnTo>
                  <a:pt x="34289" y="55880"/>
                </a:lnTo>
                <a:lnTo>
                  <a:pt x="34289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3" name="object 20">
            <a:extLst>
              <a:ext uri="{FF2B5EF4-FFF2-40B4-BE49-F238E27FC236}">
                <a16:creationId xmlns:a16="http://schemas.microsoft.com/office/drawing/2014/main" xmlns="" id="{58DA3EE7-3F46-4433-86E7-453C0E627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576263"/>
            <a:ext cx="92075" cy="0"/>
          </a:xfrm>
          <a:custGeom>
            <a:avLst/>
            <a:gdLst>
              <a:gd name="T0" fmla="*/ 0 w 91439"/>
              <a:gd name="T1" fmla="*/ 91439 w 91439"/>
            </a:gdLst>
            <a:ahLst/>
            <a:cxnLst/>
            <a:rect l="T0" t="0" r="T1" b="0"/>
            <a:pathLst>
              <a:path w="91439">
                <a:moveTo>
                  <a:pt x="0" y="0"/>
                </a:moveTo>
                <a:lnTo>
                  <a:pt x="91439" y="0"/>
                </a:lnTo>
              </a:path>
            </a:pathLst>
          </a:custGeom>
          <a:noFill/>
          <a:ln w="7492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4" name="object 21">
            <a:extLst>
              <a:ext uri="{FF2B5EF4-FFF2-40B4-BE49-F238E27FC236}">
                <a16:creationId xmlns:a16="http://schemas.microsoft.com/office/drawing/2014/main" xmlns="" id="{79262486-1F73-41C8-B32C-8F79962EC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538163"/>
            <a:ext cx="117475" cy="350837"/>
          </a:xfrm>
          <a:custGeom>
            <a:avLst/>
            <a:gdLst>
              <a:gd name="T0" fmla="*/ 0 w 118110"/>
              <a:gd name="T1" fmla="*/ 0 h 350519"/>
              <a:gd name="T2" fmla="*/ 118110 w 118110"/>
              <a:gd name="T3" fmla="*/ 350519 h 350519"/>
            </a:gdLst>
            <a:ahLst/>
            <a:cxnLst/>
            <a:rect l="T0" t="T1" r="T2" b="T3"/>
            <a:pathLst>
              <a:path w="118110" h="350519">
                <a:moveTo>
                  <a:pt x="34289" y="0"/>
                </a:moveTo>
                <a:lnTo>
                  <a:pt x="0" y="0"/>
                </a:lnTo>
                <a:lnTo>
                  <a:pt x="0" y="350520"/>
                </a:lnTo>
                <a:lnTo>
                  <a:pt x="34289" y="350520"/>
                </a:lnTo>
                <a:lnTo>
                  <a:pt x="34289" y="264160"/>
                </a:lnTo>
                <a:lnTo>
                  <a:pt x="52070" y="205740"/>
                </a:lnTo>
                <a:lnTo>
                  <a:pt x="89490" y="205740"/>
                </a:lnTo>
                <a:lnTo>
                  <a:pt x="75181" y="133350"/>
                </a:lnTo>
                <a:lnTo>
                  <a:pt x="34289" y="133350"/>
                </a:lnTo>
                <a:lnTo>
                  <a:pt x="34289" y="0"/>
                </a:lnTo>
                <a:close/>
              </a:path>
              <a:path w="118110" h="350519">
                <a:moveTo>
                  <a:pt x="89490" y="205740"/>
                </a:moveTo>
                <a:lnTo>
                  <a:pt x="52070" y="205740"/>
                </a:lnTo>
                <a:lnTo>
                  <a:pt x="74930" y="350520"/>
                </a:lnTo>
                <a:lnTo>
                  <a:pt x="118110" y="350520"/>
                </a:lnTo>
                <a:lnTo>
                  <a:pt x="89490" y="205740"/>
                </a:lnTo>
                <a:close/>
              </a:path>
              <a:path w="118110" h="350519">
                <a:moveTo>
                  <a:pt x="115570" y="0"/>
                </a:moveTo>
                <a:lnTo>
                  <a:pt x="69850" y="0"/>
                </a:lnTo>
                <a:lnTo>
                  <a:pt x="34289" y="133350"/>
                </a:lnTo>
                <a:lnTo>
                  <a:pt x="75181" y="133350"/>
                </a:lnTo>
                <a:lnTo>
                  <a:pt x="74930" y="132080"/>
                </a:lnTo>
                <a:lnTo>
                  <a:pt x="11557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5" name="object 22">
            <a:extLst>
              <a:ext uri="{FF2B5EF4-FFF2-40B4-BE49-F238E27FC236}">
                <a16:creationId xmlns:a16="http://schemas.microsoft.com/office/drawing/2014/main" xmlns="" id="{FE853F93-8EDE-459E-A2FE-1970FA93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2063" y="538163"/>
            <a:ext cx="106362" cy="350837"/>
          </a:xfrm>
          <a:custGeom>
            <a:avLst/>
            <a:gdLst>
              <a:gd name="T0" fmla="*/ 0 w 106679"/>
              <a:gd name="T1" fmla="*/ 0 h 350519"/>
              <a:gd name="T2" fmla="*/ 106679 w 106679"/>
              <a:gd name="T3" fmla="*/ 350519 h 350519"/>
            </a:gdLst>
            <a:ahLst/>
            <a:cxnLst/>
            <a:rect l="T0" t="T1" r="T2" b="T3"/>
            <a:pathLst>
              <a:path w="106679" h="350519">
                <a:moveTo>
                  <a:pt x="31750" y="0"/>
                </a:moveTo>
                <a:lnTo>
                  <a:pt x="0" y="0"/>
                </a:lnTo>
                <a:lnTo>
                  <a:pt x="0" y="350520"/>
                </a:lnTo>
                <a:lnTo>
                  <a:pt x="31750" y="350520"/>
                </a:lnTo>
                <a:lnTo>
                  <a:pt x="31750" y="158750"/>
                </a:lnTo>
                <a:lnTo>
                  <a:pt x="66215" y="158750"/>
                </a:lnTo>
                <a:lnTo>
                  <a:pt x="31750" y="0"/>
                </a:lnTo>
                <a:close/>
              </a:path>
              <a:path w="106679" h="350519">
                <a:moveTo>
                  <a:pt x="66215" y="158750"/>
                </a:moveTo>
                <a:lnTo>
                  <a:pt x="31750" y="158750"/>
                </a:lnTo>
                <a:lnTo>
                  <a:pt x="73660" y="350520"/>
                </a:lnTo>
                <a:lnTo>
                  <a:pt x="106680" y="350520"/>
                </a:lnTo>
                <a:lnTo>
                  <a:pt x="106680" y="193040"/>
                </a:lnTo>
                <a:lnTo>
                  <a:pt x="73660" y="193040"/>
                </a:lnTo>
                <a:lnTo>
                  <a:pt x="66215" y="158750"/>
                </a:lnTo>
                <a:close/>
              </a:path>
              <a:path w="106679" h="350519">
                <a:moveTo>
                  <a:pt x="106680" y="0"/>
                </a:moveTo>
                <a:lnTo>
                  <a:pt x="73660" y="0"/>
                </a:lnTo>
                <a:lnTo>
                  <a:pt x="73660" y="193040"/>
                </a:lnTo>
                <a:lnTo>
                  <a:pt x="106680" y="193040"/>
                </a:lnTo>
                <a:lnTo>
                  <a:pt x="10668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6" name="object 23">
            <a:extLst>
              <a:ext uri="{FF2B5EF4-FFF2-40B4-BE49-F238E27FC236}">
                <a16:creationId xmlns:a16="http://schemas.microsoft.com/office/drawing/2014/main" xmlns="" id="{57E57CF4-6AB3-42D1-8CE5-870DB144E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700" y="538163"/>
            <a:ext cx="0" cy="350837"/>
          </a:xfrm>
          <a:custGeom>
            <a:avLst/>
            <a:gdLst>
              <a:gd name="T0" fmla="*/ 0 h 350519"/>
              <a:gd name="T1" fmla="*/ 350519 h 350519"/>
            </a:gdLst>
            <a:ahLst/>
            <a:cxnLst/>
            <a:rect l="0" t="T0" r="0" b="T1"/>
            <a:pathLst>
              <a:path h="350519">
                <a:moveTo>
                  <a:pt x="0" y="0"/>
                </a:moveTo>
                <a:lnTo>
                  <a:pt x="0" y="350520"/>
                </a:lnTo>
              </a:path>
            </a:pathLst>
          </a:custGeom>
          <a:noFill/>
          <a:ln w="3428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7" name="object 24">
            <a:extLst>
              <a:ext uri="{FF2B5EF4-FFF2-40B4-BE49-F238E27FC236}">
                <a16:creationId xmlns:a16="http://schemas.microsoft.com/office/drawing/2014/main" xmlns="" id="{738175EA-278A-4EFE-83F7-63539AD95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6213" y="533400"/>
            <a:ext cx="100012" cy="360363"/>
          </a:xfrm>
          <a:custGeom>
            <a:avLst/>
            <a:gdLst>
              <a:gd name="T0" fmla="*/ 0 w 100329"/>
              <a:gd name="T1" fmla="*/ 0 h 360680"/>
              <a:gd name="T2" fmla="*/ 100329 w 100329"/>
              <a:gd name="T3" fmla="*/ 360680 h 360680"/>
            </a:gdLst>
            <a:ahLst/>
            <a:cxnLst/>
            <a:rect l="T0" t="T1" r="T2" b="T3"/>
            <a:pathLst>
              <a:path w="100329" h="360680">
                <a:moveTo>
                  <a:pt x="33020" y="234950"/>
                </a:moveTo>
                <a:lnTo>
                  <a:pt x="0" y="234950"/>
                </a:lnTo>
                <a:lnTo>
                  <a:pt x="0" y="248920"/>
                </a:lnTo>
                <a:lnTo>
                  <a:pt x="2540" y="274320"/>
                </a:lnTo>
                <a:lnTo>
                  <a:pt x="3810" y="285750"/>
                </a:lnTo>
                <a:lnTo>
                  <a:pt x="5080" y="295910"/>
                </a:lnTo>
                <a:lnTo>
                  <a:pt x="7620" y="306070"/>
                </a:lnTo>
                <a:lnTo>
                  <a:pt x="8890" y="316229"/>
                </a:lnTo>
                <a:lnTo>
                  <a:pt x="12700" y="325120"/>
                </a:lnTo>
                <a:lnTo>
                  <a:pt x="13970" y="330200"/>
                </a:lnTo>
                <a:lnTo>
                  <a:pt x="16510" y="337820"/>
                </a:lnTo>
                <a:lnTo>
                  <a:pt x="19050" y="341629"/>
                </a:lnTo>
                <a:lnTo>
                  <a:pt x="21590" y="344170"/>
                </a:lnTo>
                <a:lnTo>
                  <a:pt x="22860" y="346710"/>
                </a:lnTo>
                <a:lnTo>
                  <a:pt x="27940" y="351789"/>
                </a:lnTo>
                <a:lnTo>
                  <a:pt x="33020" y="355600"/>
                </a:lnTo>
                <a:lnTo>
                  <a:pt x="38100" y="358139"/>
                </a:lnTo>
                <a:lnTo>
                  <a:pt x="44450" y="360679"/>
                </a:lnTo>
                <a:lnTo>
                  <a:pt x="55880" y="360679"/>
                </a:lnTo>
                <a:lnTo>
                  <a:pt x="86360" y="334010"/>
                </a:lnTo>
                <a:lnTo>
                  <a:pt x="87630" y="327660"/>
                </a:lnTo>
                <a:lnTo>
                  <a:pt x="90170" y="322579"/>
                </a:lnTo>
                <a:lnTo>
                  <a:pt x="91440" y="316229"/>
                </a:lnTo>
                <a:lnTo>
                  <a:pt x="93980" y="309879"/>
                </a:lnTo>
                <a:lnTo>
                  <a:pt x="95250" y="302260"/>
                </a:lnTo>
                <a:lnTo>
                  <a:pt x="96520" y="295910"/>
                </a:lnTo>
                <a:lnTo>
                  <a:pt x="97155" y="292100"/>
                </a:lnTo>
                <a:lnTo>
                  <a:pt x="49530" y="292100"/>
                </a:lnTo>
                <a:lnTo>
                  <a:pt x="46990" y="290829"/>
                </a:lnTo>
                <a:lnTo>
                  <a:pt x="45720" y="290829"/>
                </a:lnTo>
                <a:lnTo>
                  <a:pt x="45720" y="289560"/>
                </a:lnTo>
                <a:lnTo>
                  <a:pt x="44450" y="289560"/>
                </a:lnTo>
                <a:lnTo>
                  <a:pt x="43180" y="288289"/>
                </a:lnTo>
                <a:lnTo>
                  <a:pt x="41910" y="285750"/>
                </a:lnTo>
                <a:lnTo>
                  <a:pt x="41910" y="284479"/>
                </a:lnTo>
                <a:lnTo>
                  <a:pt x="40640" y="281939"/>
                </a:lnTo>
                <a:lnTo>
                  <a:pt x="39370" y="280670"/>
                </a:lnTo>
                <a:lnTo>
                  <a:pt x="39370" y="278129"/>
                </a:lnTo>
                <a:lnTo>
                  <a:pt x="38100" y="276860"/>
                </a:lnTo>
                <a:lnTo>
                  <a:pt x="38100" y="274320"/>
                </a:lnTo>
                <a:lnTo>
                  <a:pt x="36830" y="271779"/>
                </a:lnTo>
                <a:lnTo>
                  <a:pt x="36830" y="270510"/>
                </a:lnTo>
                <a:lnTo>
                  <a:pt x="35560" y="269239"/>
                </a:lnTo>
                <a:lnTo>
                  <a:pt x="35560" y="265429"/>
                </a:lnTo>
                <a:lnTo>
                  <a:pt x="34290" y="260350"/>
                </a:lnTo>
                <a:lnTo>
                  <a:pt x="34290" y="256539"/>
                </a:lnTo>
                <a:lnTo>
                  <a:pt x="33020" y="251460"/>
                </a:lnTo>
                <a:lnTo>
                  <a:pt x="33020" y="234950"/>
                </a:lnTo>
                <a:close/>
              </a:path>
              <a:path w="100329" h="360680">
                <a:moveTo>
                  <a:pt x="57150" y="0"/>
                </a:moveTo>
                <a:lnTo>
                  <a:pt x="46990" y="0"/>
                </a:lnTo>
                <a:lnTo>
                  <a:pt x="39370" y="2539"/>
                </a:lnTo>
                <a:lnTo>
                  <a:pt x="35560" y="2539"/>
                </a:lnTo>
                <a:lnTo>
                  <a:pt x="33020" y="5079"/>
                </a:lnTo>
                <a:lnTo>
                  <a:pt x="29210" y="7620"/>
                </a:lnTo>
                <a:lnTo>
                  <a:pt x="24130" y="12700"/>
                </a:lnTo>
                <a:lnTo>
                  <a:pt x="21590" y="16510"/>
                </a:lnTo>
                <a:lnTo>
                  <a:pt x="15240" y="29210"/>
                </a:lnTo>
                <a:lnTo>
                  <a:pt x="13970" y="34289"/>
                </a:lnTo>
                <a:lnTo>
                  <a:pt x="11430" y="39370"/>
                </a:lnTo>
                <a:lnTo>
                  <a:pt x="10160" y="45720"/>
                </a:lnTo>
                <a:lnTo>
                  <a:pt x="7620" y="55879"/>
                </a:lnTo>
                <a:lnTo>
                  <a:pt x="6350" y="63500"/>
                </a:lnTo>
                <a:lnTo>
                  <a:pt x="6350" y="68579"/>
                </a:lnTo>
                <a:lnTo>
                  <a:pt x="5080" y="76200"/>
                </a:lnTo>
                <a:lnTo>
                  <a:pt x="3810" y="81279"/>
                </a:lnTo>
                <a:lnTo>
                  <a:pt x="3810" y="120650"/>
                </a:lnTo>
                <a:lnTo>
                  <a:pt x="5080" y="125729"/>
                </a:lnTo>
                <a:lnTo>
                  <a:pt x="5080" y="134620"/>
                </a:lnTo>
                <a:lnTo>
                  <a:pt x="6350" y="139700"/>
                </a:lnTo>
                <a:lnTo>
                  <a:pt x="6350" y="143510"/>
                </a:lnTo>
                <a:lnTo>
                  <a:pt x="8890" y="151129"/>
                </a:lnTo>
                <a:lnTo>
                  <a:pt x="8890" y="154939"/>
                </a:lnTo>
                <a:lnTo>
                  <a:pt x="10160" y="158750"/>
                </a:lnTo>
                <a:lnTo>
                  <a:pt x="11430" y="161289"/>
                </a:lnTo>
                <a:lnTo>
                  <a:pt x="15240" y="172720"/>
                </a:lnTo>
                <a:lnTo>
                  <a:pt x="16510" y="175260"/>
                </a:lnTo>
                <a:lnTo>
                  <a:pt x="19050" y="181610"/>
                </a:lnTo>
                <a:lnTo>
                  <a:pt x="22860" y="186689"/>
                </a:lnTo>
                <a:lnTo>
                  <a:pt x="26670" y="193039"/>
                </a:lnTo>
                <a:lnTo>
                  <a:pt x="30480" y="198120"/>
                </a:lnTo>
                <a:lnTo>
                  <a:pt x="35560" y="203200"/>
                </a:lnTo>
                <a:lnTo>
                  <a:pt x="40640" y="207010"/>
                </a:lnTo>
                <a:lnTo>
                  <a:pt x="45720" y="212089"/>
                </a:lnTo>
                <a:lnTo>
                  <a:pt x="52070" y="215900"/>
                </a:lnTo>
                <a:lnTo>
                  <a:pt x="59690" y="223520"/>
                </a:lnTo>
                <a:lnTo>
                  <a:pt x="62230" y="228600"/>
                </a:lnTo>
                <a:lnTo>
                  <a:pt x="63500" y="229870"/>
                </a:lnTo>
                <a:lnTo>
                  <a:pt x="63500" y="231139"/>
                </a:lnTo>
                <a:lnTo>
                  <a:pt x="64770" y="234950"/>
                </a:lnTo>
                <a:lnTo>
                  <a:pt x="66040" y="237489"/>
                </a:lnTo>
                <a:lnTo>
                  <a:pt x="66040" y="240029"/>
                </a:lnTo>
                <a:lnTo>
                  <a:pt x="67310" y="243839"/>
                </a:lnTo>
                <a:lnTo>
                  <a:pt x="67310" y="269239"/>
                </a:lnTo>
                <a:lnTo>
                  <a:pt x="66040" y="270510"/>
                </a:lnTo>
                <a:lnTo>
                  <a:pt x="66040" y="275589"/>
                </a:lnTo>
                <a:lnTo>
                  <a:pt x="59690" y="288289"/>
                </a:lnTo>
                <a:lnTo>
                  <a:pt x="57150" y="290829"/>
                </a:lnTo>
                <a:lnTo>
                  <a:pt x="55880" y="290829"/>
                </a:lnTo>
                <a:lnTo>
                  <a:pt x="53340" y="292100"/>
                </a:lnTo>
                <a:lnTo>
                  <a:pt x="97155" y="292100"/>
                </a:lnTo>
                <a:lnTo>
                  <a:pt x="99060" y="280670"/>
                </a:lnTo>
                <a:lnTo>
                  <a:pt x="99060" y="273050"/>
                </a:lnTo>
                <a:lnTo>
                  <a:pt x="100330" y="265429"/>
                </a:lnTo>
                <a:lnTo>
                  <a:pt x="100330" y="214629"/>
                </a:lnTo>
                <a:lnTo>
                  <a:pt x="99060" y="207010"/>
                </a:lnTo>
                <a:lnTo>
                  <a:pt x="97790" y="201929"/>
                </a:lnTo>
                <a:lnTo>
                  <a:pt x="97790" y="194310"/>
                </a:lnTo>
                <a:lnTo>
                  <a:pt x="96520" y="189229"/>
                </a:lnTo>
                <a:lnTo>
                  <a:pt x="95250" y="182879"/>
                </a:lnTo>
                <a:lnTo>
                  <a:pt x="91440" y="167639"/>
                </a:lnTo>
                <a:lnTo>
                  <a:pt x="88900" y="163829"/>
                </a:lnTo>
                <a:lnTo>
                  <a:pt x="87630" y="158750"/>
                </a:lnTo>
                <a:lnTo>
                  <a:pt x="85090" y="153670"/>
                </a:lnTo>
                <a:lnTo>
                  <a:pt x="82550" y="151129"/>
                </a:lnTo>
                <a:lnTo>
                  <a:pt x="80010" y="147320"/>
                </a:lnTo>
                <a:lnTo>
                  <a:pt x="76200" y="142239"/>
                </a:lnTo>
                <a:lnTo>
                  <a:pt x="69850" y="135889"/>
                </a:lnTo>
                <a:lnTo>
                  <a:pt x="59690" y="128270"/>
                </a:lnTo>
                <a:lnTo>
                  <a:pt x="49530" y="119379"/>
                </a:lnTo>
                <a:lnTo>
                  <a:pt x="45720" y="116839"/>
                </a:lnTo>
                <a:lnTo>
                  <a:pt x="44450" y="115570"/>
                </a:lnTo>
                <a:lnTo>
                  <a:pt x="43180" y="113029"/>
                </a:lnTo>
                <a:lnTo>
                  <a:pt x="40640" y="111760"/>
                </a:lnTo>
                <a:lnTo>
                  <a:pt x="40640" y="109220"/>
                </a:lnTo>
                <a:lnTo>
                  <a:pt x="39370" y="107950"/>
                </a:lnTo>
                <a:lnTo>
                  <a:pt x="38100" y="107950"/>
                </a:lnTo>
                <a:lnTo>
                  <a:pt x="38100" y="104139"/>
                </a:lnTo>
                <a:lnTo>
                  <a:pt x="36830" y="102870"/>
                </a:lnTo>
                <a:lnTo>
                  <a:pt x="36830" y="97789"/>
                </a:lnTo>
                <a:lnTo>
                  <a:pt x="35560" y="97789"/>
                </a:lnTo>
                <a:lnTo>
                  <a:pt x="35560" y="83820"/>
                </a:lnTo>
                <a:lnTo>
                  <a:pt x="36830" y="82550"/>
                </a:lnTo>
                <a:lnTo>
                  <a:pt x="36830" y="77470"/>
                </a:lnTo>
                <a:lnTo>
                  <a:pt x="38100" y="76200"/>
                </a:lnTo>
                <a:lnTo>
                  <a:pt x="38100" y="74929"/>
                </a:lnTo>
                <a:lnTo>
                  <a:pt x="39370" y="72389"/>
                </a:lnTo>
                <a:lnTo>
                  <a:pt x="39370" y="69850"/>
                </a:lnTo>
                <a:lnTo>
                  <a:pt x="40640" y="68579"/>
                </a:lnTo>
                <a:lnTo>
                  <a:pt x="40640" y="67310"/>
                </a:lnTo>
                <a:lnTo>
                  <a:pt x="43180" y="67310"/>
                </a:lnTo>
                <a:lnTo>
                  <a:pt x="44450" y="64770"/>
                </a:lnTo>
                <a:lnTo>
                  <a:pt x="93980" y="64770"/>
                </a:lnTo>
                <a:lnTo>
                  <a:pt x="93980" y="63500"/>
                </a:lnTo>
                <a:lnTo>
                  <a:pt x="92710" y="57150"/>
                </a:lnTo>
                <a:lnTo>
                  <a:pt x="91440" y="53339"/>
                </a:lnTo>
                <a:lnTo>
                  <a:pt x="91440" y="48260"/>
                </a:lnTo>
                <a:lnTo>
                  <a:pt x="90170" y="43179"/>
                </a:lnTo>
                <a:lnTo>
                  <a:pt x="88900" y="39370"/>
                </a:lnTo>
                <a:lnTo>
                  <a:pt x="87630" y="34289"/>
                </a:lnTo>
                <a:lnTo>
                  <a:pt x="86360" y="31750"/>
                </a:lnTo>
                <a:lnTo>
                  <a:pt x="83820" y="24129"/>
                </a:lnTo>
                <a:lnTo>
                  <a:pt x="81280" y="19050"/>
                </a:lnTo>
                <a:lnTo>
                  <a:pt x="80010" y="15239"/>
                </a:lnTo>
                <a:lnTo>
                  <a:pt x="73660" y="8889"/>
                </a:lnTo>
                <a:lnTo>
                  <a:pt x="71120" y="5079"/>
                </a:lnTo>
                <a:lnTo>
                  <a:pt x="66040" y="2539"/>
                </a:lnTo>
                <a:lnTo>
                  <a:pt x="60960" y="1270"/>
                </a:lnTo>
                <a:lnTo>
                  <a:pt x="57150" y="0"/>
                </a:lnTo>
                <a:close/>
              </a:path>
              <a:path w="100329" h="360680">
                <a:moveTo>
                  <a:pt x="93980" y="64770"/>
                </a:moveTo>
                <a:lnTo>
                  <a:pt x="53340" y="64770"/>
                </a:lnTo>
                <a:lnTo>
                  <a:pt x="54610" y="67310"/>
                </a:lnTo>
                <a:lnTo>
                  <a:pt x="57150" y="69850"/>
                </a:lnTo>
                <a:lnTo>
                  <a:pt x="57150" y="71120"/>
                </a:lnTo>
                <a:lnTo>
                  <a:pt x="58420" y="72389"/>
                </a:lnTo>
                <a:lnTo>
                  <a:pt x="58420" y="73660"/>
                </a:lnTo>
                <a:lnTo>
                  <a:pt x="59690" y="74929"/>
                </a:lnTo>
                <a:lnTo>
                  <a:pt x="59690" y="76200"/>
                </a:lnTo>
                <a:lnTo>
                  <a:pt x="60960" y="78739"/>
                </a:lnTo>
                <a:lnTo>
                  <a:pt x="60960" y="80010"/>
                </a:lnTo>
                <a:lnTo>
                  <a:pt x="62230" y="82550"/>
                </a:lnTo>
                <a:lnTo>
                  <a:pt x="62230" y="86360"/>
                </a:lnTo>
                <a:lnTo>
                  <a:pt x="63500" y="86360"/>
                </a:lnTo>
                <a:lnTo>
                  <a:pt x="63500" y="91439"/>
                </a:lnTo>
                <a:lnTo>
                  <a:pt x="64770" y="96520"/>
                </a:lnTo>
                <a:lnTo>
                  <a:pt x="64770" y="106679"/>
                </a:lnTo>
                <a:lnTo>
                  <a:pt x="97790" y="106679"/>
                </a:lnTo>
                <a:lnTo>
                  <a:pt x="96393" y="91439"/>
                </a:lnTo>
                <a:lnTo>
                  <a:pt x="95250" y="80010"/>
                </a:lnTo>
                <a:lnTo>
                  <a:pt x="93980" y="68579"/>
                </a:lnTo>
                <a:lnTo>
                  <a:pt x="93980" y="6477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8" name="object 25">
            <a:extLst>
              <a:ext uri="{FF2B5EF4-FFF2-40B4-BE49-F238E27FC236}">
                <a16:creationId xmlns:a16="http://schemas.microsoft.com/office/drawing/2014/main" xmlns="" id="{F9DB320D-6F62-4C41-AA42-26BFEBAA8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663" y="538163"/>
            <a:ext cx="103187" cy="350837"/>
          </a:xfrm>
          <a:custGeom>
            <a:avLst/>
            <a:gdLst>
              <a:gd name="T0" fmla="*/ 0 w 102870"/>
              <a:gd name="T1" fmla="*/ 0 h 350519"/>
              <a:gd name="T2" fmla="*/ 102870 w 102870"/>
              <a:gd name="T3" fmla="*/ 350519 h 350519"/>
            </a:gdLst>
            <a:ahLst/>
            <a:cxnLst/>
            <a:rect l="T0" t="T1" r="T2" b="T3"/>
            <a:pathLst>
              <a:path w="102870" h="350519">
                <a:moveTo>
                  <a:pt x="54610" y="0"/>
                </a:moveTo>
                <a:lnTo>
                  <a:pt x="0" y="0"/>
                </a:lnTo>
                <a:lnTo>
                  <a:pt x="0" y="350520"/>
                </a:lnTo>
                <a:lnTo>
                  <a:pt x="53340" y="350520"/>
                </a:lnTo>
                <a:lnTo>
                  <a:pt x="55880" y="347980"/>
                </a:lnTo>
                <a:lnTo>
                  <a:pt x="60960" y="347980"/>
                </a:lnTo>
                <a:lnTo>
                  <a:pt x="71120" y="340360"/>
                </a:lnTo>
                <a:lnTo>
                  <a:pt x="73660" y="339090"/>
                </a:lnTo>
                <a:lnTo>
                  <a:pt x="74930" y="336550"/>
                </a:lnTo>
                <a:lnTo>
                  <a:pt x="77470" y="332740"/>
                </a:lnTo>
                <a:lnTo>
                  <a:pt x="78740" y="330200"/>
                </a:lnTo>
                <a:lnTo>
                  <a:pt x="81280" y="326390"/>
                </a:lnTo>
                <a:lnTo>
                  <a:pt x="82550" y="321310"/>
                </a:lnTo>
                <a:lnTo>
                  <a:pt x="85090" y="317500"/>
                </a:lnTo>
                <a:lnTo>
                  <a:pt x="86360" y="312420"/>
                </a:lnTo>
                <a:lnTo>
                  <a:pt x="88900" y="307340"/>
                </a:lnTo>
                <a:lnTo>
                  <a:pt x="90170" y="300990"/>
                </a:lnTo>
                <a:lnTo>
                  <a:pt x="91440" y="295910"/>
                </a:lnTo>
                <a:lnTo>
                  <a:pt x="93980" y="283210"/>
                </a:lnTo>
                <a:lnTo>
                  <a:pt x="95250" y="275590"/>
                </a:lnTo>
                <a:lnTo>
                  <a:pt x="96266" y="270510"/>
                </a:lnTo>
                <a:lnTo>
                  <a:pt x="34290" y="270510"/>
                </a:lnTo>
                <a:lnTo>
                  <a:pt x="34290" y="80010"/>
                </a:lnTo>
                <a:lnTo>
                  <a:pt x="96012" y="80010"/>
                </a:lnTo>
                <a:lnTo>
                  <a:pt x="93980" y="69850"/>
                </a:lnTo>
                <a:lnTo>
                  <a:pt x="92710" y="62230"/>
                </a:lnTo>
                <a:lnTo>
                  <a:pt x="90170" y="49530"/>
                </a:lnTo>
                <a:lnTo>
                  <a:pt x="88900" y="44450"/>
                </a:lnTo>
                <a:lnTo>
                  <a:pt x="87630" y="38100"/>
                </a:lnTo>
                <a:lnTo>
                  <a:pt x="85090" y="34290"/>
                </a:lnTo>
                <a:lnTo>
                  <a:pt x="83820" y="27940"/>
                </a:lnTo>
                <a:lnTo>
                  <a:pt x="81280" y="25400"/>
                </a:lnTo>
                <a:lnTo>
                  <a:pt x="80010" y="20320"/>
                </a:lnTo>
                <a:lnTo>
                  <a:pt x="77470" y="17780"/>
                </a:lnTo>
                <a:lnTo>
                  <a:pt x="72390" y="10160"/>
                </a:lnTo>
                <a:lnTo>
                  <a:pt x="69850" y="7620"/>
                </a:lnTo>
                <a:lnTo>
                  <a:pt x="67310" y="6350"/>
                </a:lnTo>
                <a:lnTo>
                  <a:pt x="64770" y="3810"/>
                </a:lnTo>
                <a:lnTo>
                  <a:pt x="60960" y="2540"/>
                </a:lnTo>
                <a:lnTo>
                  <a:pt x="58420" y="1270"/>
                </a:lnTo>
                <a:lnTo>
                  <a:pt x="54610" y="0"/>
                </a:lnTo>
                <a:close/>
              </a:path>
              <a:path w="102870" h="350519">
                <a:moveTo>
                  <a:pt x="96012" y="80010"/>
                </a:moveTo>
                <a:lnTo>
                  <a:pt x="45720" y="80010"/>
                </a:lnTo>
                <a:lnTo>
                  <a:pt x="49530" y="81280"/>
                </a:lnTo>
                <a:lnTo>
                  <a:pt x="52070" y="82550"/>
                </a:lnTo>
                <a:lnTo>
                  <a:pt x="57150" y="87630"/>
                </a:lnTo>
                <a:lnTo>
                  <a:pt x="57150" y="90170"/>
                </a:lnTo>
                <a:lnTo>
                  <a:pt x="59690" y="92710"/>
                </a:lnTo>
                <a:lnTo>
                  <a:pt x="60960" y="95250"/>
                </a:lnTo>
                <a:lnTo>
                  <a:pt x="60960" y="97790"/>
                </a:lnTo>
                <a:lnTo>
                  <a:pt x="62230" y="100330"/>
                </a:lnTo>
                <a:lnTo>
                  <a:pt x="62230" y="102870"/>
                </a:lnTo>
                <a:lnTo>
                  <a:pt x="63500" y="105410"/>
                </a:lnTo>
                <a:lnTo>
                  <a:pt x="63500" y="109220"/>
                </a:lnTo>
                <a:lnTo>
                  <a:pt x="64770" y="113030"/>
                </a:lnTo>
                <a:lnTo>
                  <a:pt x="64770" y="120650"/>
                </a:lnTo>
                <a:lnTo>
                  <a:pt x="66040" y="129540"/>
                </a:lnTo>
                <a:lnTo>
                  <a:pt x="66040" y="138430"/>
                </a:lnTo>
                <a:lnTo>
                  <a:pt x="67310" y="149860"/>
                </a:lnTo>
                <a:lnTo>
                  <a:pt x="67310" y="204470"/>
                </a:lnTo>
                <a:lnTo>
                  <a:pt x="66040" y="212090"/>
                </a:lnTo>
                <a:lnTo>
                  <a:pt x="66040" y="232410"/>
                </a:lnTo>
                <a:lnTo>
                  <a:pt x="64770" y="236220"/>
                </a:lnTo>
                <a:lnTo>
                  <a:pt x="63500" y="241300"/>
                </a:lnTo>
                <a:lnTo>
                  <a:pt x="63500" y="245110"/>
                </a:lnTo>
                <a:lnTo>
                  <a:pt x="62230" y="248920"/>
                </a:lnTo>
                <a:lnTo>
                  <a:pt x="62230" y="251460"/>
                </a:lnTo>
                <a:lnTo>
                  <a:pt x="60960" y="255270"/>
                </a:lnTo>
                <a:lnTo>
                  <a:pt x="59690" y="257810"/>
                </a:lnTo>
                <a:lnTo>
                  <a:pt x="59690" y="260350"/>
                </a:lnTo>
                <a:lnTo>
                  <a:pt x="58420" y="261620"/>
                </a:lnTo>
                <a:lnTo>
                  <a:pt x="58420" y="262890"/>
                </a:lnTo>
                <a:lnTo>
                  <a:pt x="57150" y="264160"/>
                </a:lnTo>
                <a:lnTo>
                  <a:pt x="54610" y="265430"/>
                </a:lnTo>
                <a:lnTo>
                  <a:pt x="52070" y="267970"/>
                </a:lnTo>
                <a:lnTo>
                  <a:pt x="46990" y="270510"/>
                </a:lnTo>
                <a:lnTo>
                  <a:pt x="96266" y="270510"/>
                </a:lnTo>
                <a:lnTo>
                  <a:pt x="96520" y="269240"/>
                </a:lnTo>
                <a:lnTo>
                  <a:pt x="99060" y="254000"/>
                </a:lnTo>
                <a:lnTo>
                  <a:pt x="100330" y="243840"/>
                </a:lnTo>
                <a:lnTo>
                  <a:pt x="100330" y="233680"/>
                </a:lnTo>
                <a:lnTo>
                  <a:pt x="101600" y="223520"/>
                </a:lnTo>
                <a:lnTo>
                  <a:pt x="101600" y="199390"/>
                </a:lnTo>
                <a:lnTo>
                  <a:pt x="102870" y="187960"/>
                </a:lnTo>
                <a:lnTo>
                  <a:pt x="102870" y="165100"/>
                </a:lnTo>
                <a:lnTo>
                  <a:pt x="101600" y="156210"/>
                </a:lnTo>
                <a:lnTo>
                  <a:pt x="101600" y="138430"/>
                </a:lnTo>
                <a:lnTo>
                  <a:pt x="99060" y="105410"/>
                </a:lnTo>
                <a:lnTo>
                  <a:pt x="97790" y="97790"/>
                </a:lnTo>
                <a:lnTo>
                  <a:pt x="97790" y="91440"/>
                </a:lnTo>
                <a:lnTo>
                  <a:pt x="96520" y="82550"/>
                </a:lnTo>
                <a:lnTo>
                  <a:pt x="96012" y="8001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89" name="object 26">
            <a:extLst>
              <a:ext uri="{FF2B5EF4-FFF2-40B4-BE49-F238E27FC236}">
                <a16:creationId xmlns:a16="http://schemas.microsoft.com/office/drawing/2014/main" xmlns="" id="{BD9CAA5F-04F8-4D13-85A9-77C5F915B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38163"/>
            <a:ext cx="120650" cy="350837"/>
          </a:xfrm>
          <a:custGeom>
            <a:avLst/>
            <a:gdLst>
              <a:gd name="T0" fmla="*/ 0 w 120650"/>
              <a:gd name="T1" fmla="*/ 0 h 350519"/>
              <a:gd name="T2" fmla="*/ 120650 w 120650"/>
              <a:gd name="T3" fmla="*/ 350519 h 350519"/>
            </a:gdLst>
            <a:ahLst/>
            <a:cxnLst/>
            <a:rect l="T0" t="T1" r="T2" b="T3"/>
            <a:pathLst>
              <a:path w="120650" h="350519">
                <a:moveTo>
                  <a:pt x="78739" y="0"/>
                </a:moveTo>
                <a:lnTo>
                  <a:pt x="41910" y="0"/>
                </a:lnTo>
                <a:lnTo>
                  <a:pt x="0" y="350520"/>
                </a:lnTo>
                <a:lnTo>
                  <a:pt x="34289" y="350520"/>
                </a:lnTo>
                <a:lnTo>
                  <a:pt x="40639" y="292100"/>
                </a:lnTo>
                <a:lnTo>
                  <a:pt x="113664" y="292100"/>
                </a:lnTo>
                <a:lnTo>
                  <a:pt x="104554" y="215900"/>
                </a:lnTo>
                <a:lnTo>
                  <a:pt x="48260" y="215900"/>
                </a:lnTo>
                <a:lnTo>
                  <a:pt x="59689" y="91440"/>
                </a:lnTo>
                <a:lnTo>
                  <a:pt x="89673" y="91440"/>
                </a:lnTo>
                <a:lnTo>
                  <a:pt x="78739" y="0"/>
                </a:lnTo>
                <a:close/>
              </a:path>
              <a:path w="120650" h="350519">
                <a:moveTo>
                  <a:pt x="113664" y="292100"/>
                </a:moveTo>
                <a:lnTo>
                  <a:pt x="80010" y="292100"/>
                </a:lnTo>
                <a:lnTo>
                  <a:pt x="85089" y="350520"/>
                </a:lnTo>
                <a:lnTo>
                  <a:pt x="120650" y="350520"/>
                </a:lnTo>
                <a:lnTo>
                  <a:pt x="113664" y="292100"/>
                </a:lnTo>
                <a:close/>
              </a:path>
              <a:path w="120650" h="350519">
                <a:moveTo>
                  <a:pt x="89673" y="91440"/>
                </a:moveTo>
                <a:lnTo>
                  <a:pt x="59689" y="91440"/>
                </a:lnTo>
                <a:lnTo>
                  <a:pt x="72389" y="215900"/>
                </a:lnTo>
                <a:lnTo>
                  <a:pt x="104554" y="215900"/>
                </a:lnTo>
                <a:lnTo>
                  <a:pt x="89673" y="9144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0" name="object 27">
            <a:extLst>
              <a:ext uri="{FF2B5EF4-FFF2-40B4-BE49-F238E27FC236}">
                <a16:creationId xmlns:a16="http://schemas.microsoft.com/office/drawing/2014/main" xmlns="" id="{80C0E8DF-6FC0-4BFF-8CF1-252CABE79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8963" y="538163"/>
            <a:ext cx="106362" cy="350837"/>
          </a:xfrm>
          <a:custGeom>
            <a:avLst/>
            <a:gdLst>
              <a:gd name="T0" fmla="*/ 0 w 106679"/>
              <a:gd name="T1" fmla="*/ 0 h 350519"/>
              <a:gd name="T2" fmla="*/ 106679 w 106679"/>
              <a:gd name="T3" fmla="*/ 350519 h 350519"/>
            </a:gdLst>
            <a:ahLst/>
            <a:cxnLst/>
            <a:rect l="T0" t="T1" r="T2" b="T3"/>
            <a:pathLst>
              <a:path w="106679" h="350519">
                <a:moveTo>
                  <a:pt x="31750" y="0"/>
                </a:moveTo>
                <a:lnTo>
                  <a:pt x="0" y="0"/>
                </a:lnTo>
                <a:lnTo>
                  <a:pt x="0" y="350520"/>
                </a:lnTo>
                <a:lnTo>
                  <a:pt x="33020" y="350520"/>
                </a:lnTo>
                <a:lnTo>
                  <a:pt x="33020" y="158750"/>
                </a:lnTo>
                <a:lnTo>
                  <a:pt x="67259" y="158750"/>
                </a:lnTo>
                <a:lnTo>
                  <a:pt x="31750" y="0"/>
                </a:lnTo>
                <a:close/>
              </a:path>
              <a:path w="106679" h="350519">
                <a:moveTo>
                  <a:pt x="67259" y="158750"/>
                </a:moveTo>
                <a:lnTo>
                  <a:pt x="33020" y="158750"/>
                </a:lnTo>
                <a:lnTo>
                  <a:pt x="74930" y="350520"/>
                </a:lnTo>
                <a:lnTo>
                  <a:pt x="106680" y="350520"/>
                </a:lnTo>
                <a:lnTo>
                  <a:pt x="106680" y="193040"/>
                </a:lnTo>
                <a:lnTo>
                  <a:pt x="74930" y="193040"/>
                </a:lnTo>
                <a:lnTo>
                  <a:pt x="67259" y="158750"/>
                </a:lnTo>
                <a:close/>
              </a:path>
              <a:path w="106679" h="350519">
                <a:moveTo>
                  <a:pt x="106680" y="0"/>
                </a:moveTo>
                <a:lnTo>
                  <a:pt x="74930" y="0"/>
                </a:lnTo>
                <a:lnTo>
                  <a:pt x="74930" y="193040"/>
                </a:lnTo>
                <a:lnTo>
                  <a:pt x="106680" y="193040"/>
                </a:lnTo>
                <a:lnTo>
                  <a:pt x="10668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1" name="object 28">
            <a:extLst>
              <a:ext uri="{FF2B5EF4-FFF2-40B4-BE49-F238E27FC236}">
                <a16:creationId xmlns:a16="http://schemas.microsoft.com/office/drawing/2014/main" xmlns="" id="{811EB88F-A60D-4FC3-B51E-249E5FEDE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5975" y="625475"/>
            <a:ext cx="0" cy="263525"/>
          </a:xfrm>
          <a:custGeom>
            <a:avLst/>
            <a:gdLst>
              <a:gd name="T0" fmla="*/ 0 h 264159"/>
              <a:gd name="T1" fmla="*/ 264159 h 264159"/>
            </a:gdLst>
            <a:ahLst/>
            <a:cxnLst/>
            <a:rect l="0" t="T0" r="0" b="T1"/>
            <a:pathLst>
              <a:path h="264159">
                <a:moveTo>
                  <a:pt x="0" y="0"/>
                </a:moveTo>
                <a:lnTo>
                  <a:pt x="0" y="264160"/>
                </a:lnTo>
              </a:path>
            </a:pathLst>
          </a:custGeom>
          <a:noFill/>
          <a:ln w="3556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2" name="object 29">
            <a:extLst>
              <a:ext uri="{FF2B5EF4-FFF2-40B4-BE49-F238E27FC236}">
                <a16:creationId xmlns:a16="http://schemas.microsoft.com/office/drawing/2014/main" xmlns="" id="{DDD4B279-2589-4036-98BD-0EEA19130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3588" y="538163"/>
            <a:ext cx="103187" cy="87312"/>
          </a:xfrm>
          <a:custGeom>
            <a:avLst/>
            <a:gdLst>
              <a:gd name="T0" fmla="*/ 0 w 104139"/>
              <a:gd name="T1" fmla="*/ 0 h 86359"/>
              <a:gd name="T2" fmla="*/ 104139 w 104139"/>
              <a:gd name="T3" fmla="*/ 86359 h 86359"/>
            </a:gdLst>
            <a:ahLst/>
            <a:cxnLst/>
            <a:rect l="T0" t="T1" r="T2" b="T3"/>
            <a:pathLst>
              <a:path w="104139" h="86359">
                <a:moveTo>
                  <a:pt x="104139" y="0"/>
                </a:moveTo>
                <a:lnTo>
                  <a:pt x="0" y="0"/>
                </a:lnTo>
                <a:lnTo>
                  <a:pt x="0" y="86360"/>
                </a:lnTo>
                <a:lnTo>
                  <a:pt x="104139" y="86360"/>
                </a:lnTo>
                <a:lnTo>
                  <a:pt x="104139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3" name="object 30">
            <a:extLst>
              <a:ext uri="{FF2B5EF4-FFF2-40B4-BE49-F238E27FC236}">
                <a16:creationId xmlns:a16="http://schemas.microsoft.com/office/drawing/2014/main" xmlns="" id="{FED0CBFA-0E3A-42BB-B2AF-8461B5A2B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238" y="849313"/>
            <a:ext cx="93662" cy="0"/>
          </a:xfrm>
          <a:custGeom>
            <a:avLst/>
            <a:gdLst>
              <a:gd name="T0" fmla="*/ 0 w 93979"/>
              <a:gd name="T1" fmla="*/ 93979 w 93979"/>
            </a:gdLst>
            <a:ahLst/>
            <a:cxnLst/>
            <a:rect l="T0" t="0" r="T1" b="0"/>
            <a:pathLst>
              <a:path w="93979">
                <a:moveTo>
                  <a:pt x="0" y="0"/>
                </a:moveTo>
                <a:lnTo>
                  <a:pt x="93979" y="0"/>
                </a:lnTo>
              </a:path>
            </a:pathLst>
          </a:custGeom>
          <a:noFill/>
          <a:ln w="8001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4" name="object 31">
            <a:extLst>
              <a:ext uri="{FF2B5EF4-FFF2-40B4-BE49-F238E27FC236}">
                <a16:creationId xmlns:a16="http://schemas.microsoft.com/office/drawing/2014/main" xmlns="" id="{04342A74-E31A-4D47-99E4-60BD3CABB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238" y="739775"/>
            <a:ext cx="33337" cy="69850"/>
          </a:xfrm>
          <a:custGeom>
            <a:avLst/>
            <a:gdLst>
              <a:gd name="T0" fmla="*/ 0 w 34289"/>
              <a:gd name="T1" fmla="*/ 0 h 68579"/>
              <a:gd name="T2" fmla="*/ 34289 w 34289"/>
              <a:gd name="T3" fmla="*/ 68579 h 68579"/>
            </a:gdLst>
            <a:ahLst/>
            <a:cxnLst/>
            <a:rect l="T0" t="T1" r="T2" b="T3"/>
            <a:pathLst>
              <a:path w="34289" h="68579">
                <a:moveTo>
                  <a:pt x="0" y="68580"/>
                </a:moveTo>
                <a:lnTo>
                  <a:pt x="34289" y="68580"/>
                </a:lnTo>
                <a:lnTo>
                  <a:pt x="34289" y="0"/>
                </a:lnTo>
                <a:lnTo>
                  <a:pt x="0" y="0"/>
                </a:lnTo>
                <a:lnTo>
                  <a:pt x="0" y="6858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5" name="object 32">
            <a:extLst>
              <a:ext uri="{FF2B5EF4-FFF2-40B4-BE49-F238E27FC236}">
                <a16:creationId xmlns:a16="http://schemas.microsoft.com/office/drawing/2014/main" xmlns="" id="{3F92F2FD-8F87-496C-9465-BC4131FFD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238" y="704850"/>
            <a:ext cx="87312" cy="0"/>
          </a:xfrm>
          <a:custGeom>
            <a:avLst/>
            <a:gdLst>
              <a:gd name="T0" fmla="*/ 0 w 87629"/>
              <a:gd name="T1" fmla="*/ 87629 w 87629"/>
            </a:gdLst>
            <a:ahLst/>
            <a:cxnLst/>
            <a:rect l="T0" t="0" r="T1" b="0"/>
            <a:pathLst>
              <a:path w="87629">
                <a:moveTo>
                  <a:pt x="0" y="0"/>
                </a:moveTo>
                <a:lnTo>
                  <a:pt x="87629" y="0"/>
                </a:lnTo>
              </a:path>
            </a:pathLst>
          </a:custGeom>
          <a:noFill/>
          <a:ln w="7111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6" name="object 33">
            <a:extLst>
              <a:ext uri="{FF2B5EF4-FFF2-40B4-BE49-F238E27FC236}">
                <a16:creationId xmlns:a16="http://schemas.microsoft.com/office/drawing/2014/main" xmlns="" id="{96B9D181-22F2-405A-9169-DBA75C947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238" y="612775"/>
            <a:ext cx="33337" cy="57150"/>
          </a:xfrm>
          <a:custGeom>
            <a:avLst/>
            <a:gdLst>
              <a:gd name="T0" fmla="*/ 0 w 34289"/>
              <a:gd name="T1" fmla="*/ 0 h 55879"/>
              <a:gd name="T2" fmla="*/ 34289 w 34289"/>
              <a:gd name="T3" fmla="*/ 55879 h 55879"/>
            </a:gdLst>
            <a:ahLst/>
            <a:cxnLst/>
            <a:rect l="T0" t="T1" r="T2" b="T3"/>
            <a:pathLst>
              <a:path w="34289" h="55879">
                <a:moveTo>
                  <a:pt x="0" y="55880"/>
                </a:moveTo>
                <a:lnTo>
                  <a:pt x="34289" y="55880"/>
                </a:lnTo>
                <a:lnTo>
                  <a:pt x="34289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7" name="object 34">
            <a:extLst>
              <a:ext uri="{FF2B5EF4-FFF2-40B4-BE49-F238E27FC236}">
                <a16:creationId xmlns:a16="http://schemas.microsoft.com/office/drawing/2014/main" xmlns="" id="{FCEFBF95-34C9-4C94-9750-A834F8AC9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238" y="576263"/>
            <a:ext cx="90487" cy="0"/>
          </a:xfrm>
          <a:custGeom>
            <a:avLst/>
            <a:gdLst>
              <a:gd name="T0" fmla="*/ 0 w 91439"/>
              <a:gd name="T1" fmla="*/ 91439 w 91439"/>
            </a:gdLst>
            <a:ahLst/>
            <a:cxnLst/>
            <a:rect l="T0" t="0" r="T1" b="0"/>
            <a:pathLst>
              <a:path w="91439">
                <a:moveTo>
                  <a:pt x="0" y="0"/>
                </a:moveTo>
                <a:lnTo>
                  <a:pt x="91439" y="0"/>
                </a:lnTo>
              </a:path>
            </a:pathLst>
          </a:custGeom>
          <a:noFill/>
          <a:ln w="7492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8" name="object 35">
            <a:extLst>
              <a:ext uri="{FF2B5EF4-FFF2-40B4-BE49-F238E27FC236}">
                <a16:creationId xmlns:a16="http://schemas.microsoft.com/office/drawing/2014/main" xmlns="" id="{6BD63D79-1C9F-4E3B-9227-C42EF9041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538163"/>
            <a:ext cx="117475" cy="350837"/>
          </a:xfrm>
          <a:custGeom>
            <a:avLst/>
            <a:gdLst>
              <a:gd name="T0" fmla="*/ 0 w 118110"/>
              <a:gd name="T1" fmla="*/ 0 h 350519"/>
              <a:gd name="T2" fmla="*/ 118110 w 118110"/>
              <a:gd name="T3" fmla="*/ 350519 h 350519"/>
            </a:gdLst>
            <a:ahLst/>
            <a:cxnLst/>
            <a:rect l="T0" t="T1" r="T2" b="T3"/>
            <a:pathLst>
              <a:path w="118110" h="350519">
                <a:moveTo>
                  <a:pt x="34289" y="0"/>
                </a:moveTo>
                <a:lnTo>
                  <a:pt x="0" y="0"/>
                </a:lnTo>
                <a:lnTo>
                  <a:pt x="0" y="350520"/>
                </a:lnTo>
                <a:lnTo>
                  <a:pt x="34289" y="350520"/>
                </a:lnTo>
                <a:lnTo>
                  <a:pt x="34289" y="264160"/>
                </a:lnTo>
                <a:lnTo>
                  <a:pt x="52070" y="205740"/>
                </a:lnTo>
                <a:lnTo>
                  <a:pt x="89490" y="205740"/>
                </a:lnTo>
                <a:lnTo>
                  <a:pt x="75181" y="133350"/>
                </a:lnTo>
                <a:lnTo>
                  <a:pt x="34289" y="133350"/>
                </a:lnTo>
                <a:lnTo>
                  <a:pt x="34289" y="0"/>
                </a:lnTo>
                <a:close/>
              </a:path>
              <a:path w="118110" h="350519">
                <a:moveTo>
                  <a:pt x="89490" y="205740"/>
                </a:moveTo>
                <a:lnTo>
                  <a:pt x="52070" y="205740"/>
                </a:lnTo>
                <a:lnTo>
                  <a:pt x="74929" y="350520"/>
                </a:lnTo>
                <a:lnTo>
                  <a:pt x="118110" y="350520"/>
                </a:lnTo>
                <a:lnTo>
                  <a:pt x="89490" y="205740"/>
                </a:lnTo>
                <a:close/>
              </a:path>
              <a:path w="118110" h="350519">
                <a:moveTo>
                  <a:pt x="115570" y="0"/>
                </a:moveTo>
                <a:lnTo>
                  <a:pt x="69850" y="0"/>
                </a:lnTo>
                <a:lnTo>
                  <a:pt x="34289" y="133350"/>
                </a:lnTo>
                <a:lnTo>
                  <a:pt x="75181" y="133350"/>
                </a:lnTo>
                <a:lnTo>
                  <a:pt x="74929" y="132080"/>
                </a:lnTo>
                <a:lnTo>
                  <a:pt x="11557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99" name="object 36">
            <a:extLst>
              <a:ext uri="{FF2B5EF4-FFF2-40B4-BE49-F238E27FC236}">
                <a16:creationId xmlns:a16="http://schemas.microsoft.com/office/drawing/2014/main" xmlns="" id="{BC72C62A-9BE5-497D-9FF5-64F4ACF47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25" y="538163"/>
            <a:ext cx="106363" cy="350837"/>
          </a:xfrm>
          <a:custGeom>
            <a:avLst/>
            <a:gdLst>
              <a:gd name="T0" fmla="*/ 0 w 106679"/>
              <a:gd name="T1" fmla="*/ 0 h 350519"/>
              <a:gd name="T2" fmla="*/ 106679 w 106679"/>
              <a:gd name="T3" fmla="*/ 350519 h 350519"/>
            </a:gdLst>
            <a:ahLst/>
            <a:cxnLst/>
            <a:rect l="T0" t="T1" r="T2" b="T3"/>
            <a:pathLst>
              <a:path w="106679" h="350519">
                <a:moveTo>
                  <a:pt x="31750" y="0"/>
                </a:moveTo>
                <a:lnTo>
                  <a:pt x="0" y="0"/>
                </a:lnTo>
                <a:lnTo>
                  <a:pt x="0" y="350520"/>
                </a:lnTo>
                <a:lnTo>
                  <a:pt x="31750" y="350520"/>
                </a:lnTo>
                <a:lnTo>
                  <a:pt x="31750" y="158750"/>
                </a:lnTo>
                <a:lnTo>
                  <a:pt x="66215" y="158750"/>
                </a:lnTo>
                <a:lnTo>
                  <a:pt x="31750" y="0"/>
                </a:lnTo>
                <a:close/>
              </a:path>
              <a:path w="106679" h="350519">
                <a:moveTo>
                  <a:pt x="66215" y="158750"/>
                </a:moveTo>
                <a:lnTo>
                  <a:pt x="31750" y="158750"/>
                </a:lnTo>
                <a:lnTo>
                  <a:pt x="73660" y="350520"/>
                </a:lnTo>
                <a:lnTo>
                  <a:pt x="106680" y="350520"/>
                </a:lnTo>
                <a:lnTo>
                  <a:pt x="106680" y="193040"/>
                </a:lnTo>
                <a:lnTo>
                  <a:pt x="73660" y="193040"/>
                </a:lnTo>
                <a:lnTo>
                  <a:pt x="66215" y="158750"/>
                </a:lnTo>
                <a:close/>
              </a:path>
              <a:path w="106679" h="350519">
                <a:moveTo>
                  <a:pt x="106680" y="0"/>
                </a:moveTo>
                <a:lnTo>
                  <a:pt x="73660" y="0"/>
                </a:lnTo>
                <a:lnTo>
                  <a:pt x="73660" y="193040"/>
                </a:lnTo>
                <a:lnTo>
                  <a:pt x="106680" y="193040"/>
                </a:lnTo>
                <a:lnTo>
                  <a:pt x="10668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0" name="object 37">
            <a:extLst>
              <a:ext uri="{FF2B5EF4-FFF2-40B4-BE49-F238E27FC236}">
                <a16:creationId xmlns:a16="http://schemas.microsoft.com/office/drawing/2014/main" xmlns="" id="{3478D653-7E0E-4844-8CC1-3A119FFBC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2538" y="533400"/>
            <a:ext cx="114300" cy="360363"/>
          </a:xfrm>
          <a:custGeom>
            <a:avLst/>
            <a:gdLst>
              <a:gd name="T0" fmla="*/ 0 w 114300"/>
              <a:gd name="T1" fmla="*/ 0 h 360680"/>
              <a:gd name="T2" fmla="*/ 114300 w 114300"/>
              <a:gd name="T3" fmla="*/ 360680 h 360680"/>
            </a:gdLst>
            <a:ahLst/>
            <a:cxnLst/>
            <a:rect l="T0" t="T1" r="T2" b="T3"/>
            <a:pathLst>
              <a:path w="114300" h="360680">
                <a:moveTo>
                  <a:pt x="57150" y="0"/>
                </a:moveTo>
                <a:lnTo>
                  <a:pt x="25400" y="22860"/>
                </a:lnTo>
                <a:lnTo>
                  <a:pt x="22859" y="26670"/>
                </a:lnTo>
                <a:lnTo>
                  <a:pt x="20319" y="31750"/>
                </a:lnTo>
                <a:lnTo>
                  <a:pt x="19050" y="35560"/>
                </a:lnTo>
                <a:lnTo>
                  <a:pt x="16509" y="41910"/>
                </a:lnTo>
                <a:lnTo>
                  <a:pt x="13969" y="46989"/>
                </a:lnTo>
                <a:lnTo>
                  <a:pt x="11429" y="59689"/>
                </a:lnTo>
                <a:lnTo>
                  <a:pt x="8889" y="67310"/>
                </a:lnTo>
                <a:lnTo>
                  <a:pt x="6350" y="80010"/>
                </a:lnTo>
                <a:lnTo>
                  <a:pt x="5079" y="87629"/>
                </a:lnTo>
                <a:lnTo>
                  <a:pt x="3809" y="96520"/>
                </a:lnTo>
                <a:lnTo>
                  <a:pt x="3809" y="104139"/>
                </a:lnTo>
                <a:lnTo>
                  <a:pt x="1269" y="120650"/>
                </a:lnTo>
                <a:lnTo>
                  <a:pt x="0" y="140970"/>
                </a:lnTo>
                <a:lnTo>
                  <a:pt x="0" y="223520"/>
                </a:lnTo>
                <a:lnTo>
                  <a:pt x="1269" y="237489"/>
                </a:lnTo>
                <a:lnTo>
                  <a:pt x="2539" y="247650"/>
                </a:lnTo>
                <a:lnTo>
                  <a:pt x="3809" y="260350"/>
                </a:lnTo>
                <a:lnTo>
                  <a:pt x="5079" y="271779"/>
                </a:lnTo>
                <a:lnTo>
                  <a:pt x="6350" y="281939"/>
                </a:lnTo>
                <a:lnTo>
                  <a:pt x="8889" y="292100"/>
                </a:lnTo>
                <a:lnTo>
                  <a:pt x="11429" y="300989"/>
                </a:lnTo>
                <a:lnTo>
                  <a:pt x="12700" y="309879"/>
                </a:lnTo>
                <a:lnTo>
                  <a:pt x="15239" y="317500"/>
                </a:lnTo>
                <a:lnTo>
                  <a:pt x="17779" y="323850"/>
                </a:lnTo>
                <a:lnTo>
                  <a:pt x="26669" y="341629"/>
                </a:lnTo>
                <a:lnTo>
                  <a:pt x="30479" y="345439"/>
                </a:lnTo>
                <a:lnTo>
                  <a:pt x="33019" y="349250"/>
                </a:lnTo>
                <a:lnTo>
                  <a:pt x="36829" y="353060"/>
                </a:lnTo>
                <a:lnTo>
                  <a:pt x="40639" y="355600"/>
                </a:lnTo>
                <a:lnTo>
                  <a:pt x="45719" y="358139"/>
                </a:lnTo>
                <a:lnTo>
                  <a:pt x="53339" y="360679"/>
                </a:lnTo>
                <a:lnTo>
                  <a:pt x="62229" y="360679"/>
                </a:lnTo>
                <a:lnTo>
                  <a:pt x="67309" y="359410"/>
                </a:lnTo>
                <a:lnTo>
                  <a:pt x="71119" y="356870"/>
                </a:lnTo>
                <a:lnTo>
                  <a:pt x="74929" y="355600"/>
                </a:lnTo>
                <a:lnTo>
                  <a:pt x="78739" y="353060"/>
                </a:lnTo>
                <a:lnTo>
                  <a:pt x="82550" y="347979"/>
                </a:lnTo>
                <a:lnTo>
                  <a:pt x="86359" y="344170"/>
                </a:lnTo>
                <a:lnTo>
                  <a:pt x="88900" y="339089"/>
                </a:lnTo>
                <a:lnTo>
                  <a:pt x="92709" y="334010"/>
                </a:lnTo>
                <a:lnTo>
                  <a:pt x="95250" y="326389"/>
                </a:lnTo>
                <a:lnTo>
                  <a:pt x="97789" y="320039"/>
                </a:lnTo>
                <a:lnTo>
                  <a:pt x="102869" y="304800"/>
                </a:lnTo>
                <a:lnTo>
                  <a:pt x="104139" y="295910"/>
                </a:lnTo>
                <a:lnTo>
                  <a:pt x="106679" y="287020"/>
                </a:lnTo>
                <a:lnTo>
                  <a:pt x="107768" y="279400"/>
                </a:lnTo>
                <a:lnTo>
                  <a:pt x="54609" y="279400"/>
                </a:lnTo>
                <a:lnTo>
                  <a:pt x="53339" y="278129"/>
                </a:lnTo>
                <a:lnTo>
                  <a:pt x="50800" y="278129"/>
                </a:lnTo>
                <a:lnTo>
                  <a:pt x="46989" y="274320"/>
                </a:lnTo>
                <a:lnTo>
                  <a:pt x="46989" y="273050"/>
                </a:lnTo>
                <a:lnTo>
                  <a:pt x="45719" y="270510"/>
                </a:lnTo>
                <a:lnTo>
                  <a:pt x="43179" y="267970"/>
                </a:lnTo>
                <a:lnTo>
                  <a:pt x="43179" y="265429"/>
                </a:lnTo>
                <a:lnTo>
                  <a:pt x="41909" y="262889"/>
                </a:lnTo>
                <a:lnTo>
                  <a:pt x="40639" y="256539"/>
                </a:lnTo>
                <a:lnTo>
                  <a:pt x="39369" y="254000"/>
                </a:lnTo>
                <a:lnTo>
                  <a:pt x="38100" y="250189"/>
                </a:lnTo>
                <a:lnTo>
                  <a:pt x="38100" y="247650"/>
                </a:lnTo>
                <a:lnTo>
                  <a:pt x="36829" y="243839"/>
                </a:lnTo>
                <a:lnTo>
                  <a:pt x="36829" y="240029"/>
                </a:lnTo>
                <a:lnTo>
                  <a:pt x="35559" y="234950"/>
                </a:lnTo>
                <a:lnTo>
                  <a:pt x="35559" y="226060"/>
                </a:lnTo>
                <a:lnTo>
                  <a:pt x="34289" y="215900"/>
                </a:lnTo>
                <a:lnTo>
                  <a:pt x="34289" y="144779"/>
                </a:lnTo>
                <a:lnTo>
                  <a:pt x="35559" y="134620"/>
                </a:lnTo>
                <a:lnTo>
                  <a:pt x="35559" y="125729"/>
                </a:lnTo>
                <a:lnTo>
                  <a:pt x="36829" y="121920"/>
                </a:lnTo>
                <a:lnTo>
                  <a:pt x="36829" y="118110"/>
                </a:lnTo>
                <a:lnTo>
                  <a:pt x="38100" y="114300"/>
                </a:lnTo>
                <a:lnTo>
                  <a:pt x="38100" y="110489"/>
                </a:lnTo>
                <a:lnTo>
                  <a:pt x="39369" y="107950"/>
                </a:lnTo>
                <a:lnTo>
                  <a:pt x="40639" y="104139"/>
                </a:lnTo>
                <a:lnTo>
                  <a:pt x="41909" y="97789"/>
                </a:lnTo>
                <a:lnTo>
                  <a:pt x="43179" y="93979"/>
                </a:lnTo>
                <a:lnTo>
                  <a:pt x="44450" y="92710"/>
                </a:lnTo>
                <a:lnTo>
                  <a:pt x="46989" y="87629"/>
                </a:lnTo>
                <a:lnTo>
                  <a:pt x="46989" y="86360"/>
                </a:lnTo>
                <a:lnTo>
                  <a:pt x="48259" y="86360"/>
                </a:lnTo>
                <a:lnTo>
                  <a:pt x="52069" y="82550"/>
                </a:lnTo>
                <a:lnTo>
                  <a:pt x="53339" y="82550"/>
                </a:lnTo>
                <a:lnTo>
                  <a:pt x="54609" y="81279"/>
                </a:lnTo>
                <a:lnTo>
                  <a:pt x="108373" y="81279"/>
                </a:lnTo>
                <a:lnTo>
                  <a:pt x="107950" y="78739"/>
                </a:lnTo>
                <a:lnTo>
                  <a:pt x="106679" y="72389"/>
                </a:lnTo>
                <a:lnTo>
                  <a:pt x="105409" y="64770"/>
                </a:lnTo>
                <a:lnTo>
                  <a:pt x="102869" y="58420"/>
                </a:lnTo>
                <a:lnTo>
                  <a:pt x="100329" y="45720"/>
                </a:lnTo>
                <a:lnTo>
                  <a:pt x="97789" y="40639"/>
                </a:lnTo>
                <a:lnTo>
                  <a:pt x="95250" y="34289"/>
                </a:lnTo>
                <a:lnTo>
                  <a:pt x="93979" y="30479"/>
                </a:lnTo>
                <a:lnTo>
                  <a:pt x="91439" y="25400"/>
                </a:lnTo>
                <a:lnTo>
                  <a:pt x="88900" y="22860"/>
                </a:lnTo>
                <a:lnTo>
                  <a:pt x="86359" y="17779"/>
                </a:lnTo>
                <a:lnTo>
                  <a:pt x="83819" y="13970"/>
                </a:lnTo>
                <a:lnTo>
                  <a:pt x="76200" y="6350"/>
                </a:lnTo>
                <a:lnTo>
                  <a:pt x="69850" y="2539"/>
                </a:lnTo>
                <a:lnTo>
                  <a:pt x="57150" y="0"/>
                </a:lnTo>
                <a:close/>
              </a:path>
              <a:path w="114300" h="360680">
                <a:moveTo>
                  <a:pt x="108373" y="81279"/>
                </a:moveTo>
                <a:lnTo>
                  <a:pt x="59689" y="81279"/>
                </a:lnTo>
                <a:lnTo>
                  <a:pt x="62229" y="82550"/>
                </a:lnTo>
                <a:lnTo>
                  <a:pt x="64769" y="85089"/>
                </a:lnTo>
                <a:lnTo>
                  <a:pt x="64769" y="86360"/>
                </a:lnTo>
                <a:lnTo>
                  <a:pt x="66039" y="86360"/>
                </a:lnTo>
                <a:lnTo>
                  <a:pt x="67309" y="87629"/>
                </a:lnTo>
                <a:lnTo>
                  <a:pt x="69850" y="92710"/>
                </a:lnTo>
                <a:lnTo>
                  <a:pt x="69850" y="93979"/>
                </a:lnTo>
                <a:lnTo>
                  <a:pt x="71119" y="96520"/>
                </a:lnTo>
                <a:lnTo>
                  <a:pt x="72389" y="97789"/>
                </a:lnTo>
                <a:lnTo>
                  <a:pt x="73659" y="101600"/>
                </a:lnTo>
                <a:lnTo>
                  <a:pt x="73659" y="104139"/>
                </a:lnTo>
                <a:lnTo>
                  <a:pt x="74929" y="107950"/>
                </a:lnTo>
                <a:lnTo>
                  <a:pt x="74929" y="109220"/>
                </a:lnTo>
                <a:lnTo>
                  <a:pt x="76200" y="113029"/>
                </a:lnTo>
                <a:lnTo>
                  <a:pt x="76200" y="116839"/>
                </a:lnTo>
                <a:lnTo>
                  <a:pt x="77469" y="120650"/>
                </a:lnTo>
                <a:lnTo>
                  <a:pt x="77469" y="124460"/>
                </a:lnTo>
                <a:lnTo>
                  <a:pt x="78739" y="133350"/>
                </a:lnTo>
                <a:lnTo>
                  <a:pt x="78739" y="142239"/>
                </a:lnTo>
                <a:lnTo>
                  <a:pt x="80009" y="152400"/>
                </a:lnTo>
                <a:lnTo>
                  <a:pt x="80009" y="203200"/>
                </a:lnTo>
                <a:lnTo>
                  <a:pt x="78739" y="215900"/>
                </a:lnTo>
                <a:lnTo>
                  <a:pt x="78739" y="226060"/>
                </a:lnTo>
                <a:lnTo>
                  <a:pt x="77469" y="234950"/>
                </a:lnTo>
                <a:lnTo>
                  <a:pt x="77469" y="240029"/>
                </a:lnTo>
                <a:lnTo>
                  <a:pt x="76200" y="243839"/>
                </a:lnTo>
                <a:lnTo>
                  <a:pt x="76200" y="251460"/>
                </a:lnTo>
                <a:lnTo>
                  <a:pt x="73659" y="256539"/>
                </a:lnTo>
                <a:lnTo>
                  <a:pt x="72389" y="262889"/>
                </a:lnTo>
                <a:lnTo>
                  <a:pt x="71119" y="265429"/>
                </a:lnTo>
                <a:lnTo>
                  <a:pt x="71119" y="267970"/>
                </a:lnTo>
                <a:lnTo>
                  <a:pt x="68579" y="270510"/>
                </a:lnTo>
                <a:lnTo>
                  <a:pt x="67309" y="273050"/>
                </a:lnTo>
                <a:lnTo>
                  <a:pt x="67309" y="274320"/>
                </a:lnTo>
                <a:lnTo>
                  <a:pt x="63500" y="278129"/>
                </a:lnTo>
                <a:lnTo>
                  <a:pt x="62229" y="278129"/>
                </a:lnTo>
                <a:lnTo>
                  <a:pt x="59689" y="279400"/>
                </a:lnTo>
                <a:lnTo>
                  <a:pt x="107768" y="279400"/>
                </a:lnTo>
                <a:lnTo>
                  <a:pt x="107950" y="278129"/>
                </a:lnTo>
                <a:lnTo>
                  <a:pt x="109219" y="267970"/>
                </a:lnTo>
                <a:lnTo>
                  <a:pt x="110489" y="256539"/>
                </a:lnTo>
                <a:lnTo>
                  <a:pt x="111759" y="246379"/>
                </a:lnTo>
                <a:lnTo>
                  <a:pt x="112902" y="234950"/>
                </a:lnTo>
                <a:lnTo>
                  <a:pt x="113029" y="220979"/>
                </a:lnTo>
                <a:lnTo>
                  <a:pt x="114300" y="207010"/>
                </a:lnTo>
                <a:lnTo>
                  <a:pt x="114300" y="138429"/>
                </a:lnTo>
                <a:lnTo>
                  <a:pt x="113029" y="119379"/>
                </a:lnTo>
                <a:lnTo>
                  <a:pt x="110489" y="102870"/>
                </a:lnTo>
                <a:lnTo>
                  <a:pt x="110489" y="95250"/>
                </a:lnTo>
                <a:lnTo>
                  <a:pt x="109219" y="86360"/>
                </a:lnTo>
                <a:lnTo>
                  <a:pt x="108373" y="81279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1" name="object 38">
            <a:extLst>
              <a:ext uri="{FF2B5EF4-FFF2-40B4-BE49-F238E27FC236}">
                <a16:creationId xmlns:a16="http://schemas.microsoft.com/office/drawing/2014/main" xmlns="" id="{C5708ED6-CD05-4C8C-AA19-B8858ED8A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888" y="803275"/>
            <a:ext cx="87312" cy="85725"/>
          </a:xfrm>
          <a:custGeom>
            <a:avLst/>
            <a:gdLst>
              <a:gd name="T0" fmla="*/ 0 w 87629"/>
              <a:gd name="T1" fmla="*/ 0 h 86359"/>
              <a:gd name="T2" fmla="*/ 87629 w 87629"/>
              <a:gd name="T3" fmla="*/ 86359 h 86359"/>
            </a:gdLst>
            <a:ahLst/>
            <a:cxnLst/>
            <a:rect l="T0" t="T1" r="T2" b="T3"/>
            <a:pathLst>
              <a:path w="87629" h="86359">
                <a:moveTo>
                  <a:pt x="0" y="86360"/>
                </a:moveTo>
                <a:lnTo>
                  <a:pt x="87629" y="86360"/>
                </a:lnTo>
                <a:lnTo>
                  <a:pt x="87629" y="0"/>
                </a:lnTo>
                <a:lnTo>
                  <a:pt x="0" y="0"/>
                </a:lnTo>
                <a:lnTo>
                  <a:pt x="0" y="8636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2" name="object 39">
            <a:extLst>
              <a:ext uri="{FF2B5EF4-FFF2-40B4-BE49-F238E27FC236}">
                <a16:creationId xmlns:a16="http://schemas.microsoft.com/office/drawing/2014/main" xmlns="" id="{B246425C-E582-42C8-A83A-D7AFC64E7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350" y="538163"/>
            <a:ext cx="0" cy="265112"/>
          </a:xfrm>
          <a:custGeom>
            <a:avLst/>
            <a:gdLst>
              <a:gd name="T0" fmla="*/ 0 h 264159"/>
              <a:gd name="T1" fmla="*/ 264159 h 264159"/>
            </a:gdLst>
            <a:ahLst/>
            <a:cxnLst/>
            <a:rect l="0" t="T0" r="0" b="T1"/>
            <a:pathLst>
              <a:path h="264159">
                <a:moveTo>
                  <a:pt x="0" y="0"/>
                </a:moveTo>
                <a:lnTo>
                  <a:pt x="0" y="264160"/>
                </a:lnTo>
              </a:path>
            </a:pathLst>
          </a:custGeom>
          <a:noFill/>
          <a:ln w="3428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3" name="object 40">
            <a:extLst>
              <a:ext uri="{FF2B5EF4-FFF2-40B4-BE49-F238E27FC236}">
                <a16:creationId xmlns:a16="http://schemas.microsoft.com/office/drawing/2014/main" xmlns="" id="{20F803A5-40BD-4594-829D-C132D37D6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313" y="533400"/>
            <a:ext cx="115887" cy="360363"/>
          </a:xfrm>
          <a:custGeom>
            <a:avLst/>
            <a:gdLst>
              <a:gd name="T0" fmla="*/ 0 w 115570"/>
              <a:gd name="T1" fmla="*/ 0 h 360680"/>
              <a:gd name="T2" fmla="*/ 115570 w 115570"/>
              <a:gd name="T3" fmla="*/ 360680 h 360680"/>
            </a:gdLst>
            <a:ahLst/>
            <a:cxnLst/>
            <a:rect l="T0" t="T1" r="T2" b="T3"/>
            <a:pathLst>
              <a:path w="115570" h="360680">
                <a:moveTo>
                  <a:pt x="58420" y="0"/>
                </a:moveTo>
                <a:lnTo>
                  <a:pt x="26670" y="22860"/>
                </a:lnTo>
                <a:lnTo>
                  <a:pt x="24130" y="26670"/>
                </a:lnTo>
                <a:lnTo>
                  <a:pt x="21590" y="31750"/>
                </a:lnTo>
                <a:lnTo>
                  <a:pt x="20320" y="35560"/>
                </a:lnTo>
                <a:lnTo>
                  <a:pt x="17780" y="41910"/>
                </a:lnTo>
                <a:lnTo>
                  <a:pt x="16510" y="46989"/>
                </a:lnTo>
                <a:lnTo>
                  <a:pt x="13970" y="53339"/>
                </a:lnTo>
                <a:lnTo>
                  <a:pt x="12700" y="59689"/>
                </a:lnTo>
                <a:lnTo>
                  <a:pt x="11430" y="67310"/>
                </a:lnTo>
                <a:lnTo>
                  <a:pt x="10160" y="73660"/>
                </a:lnTo>
                <a:lnTo>
                  <a:pt x="7620" y="80010"/>
                </a:lnTo>
                <a:lnTo>
                  <a:pt x="6350" y="87629"/>
                </a:lnTo>
                <a:lnTo>
                  <a:pt x="5080" y="96520"/>
                </a:lnTo>
                <a:lnTo>
                  <a:pt x="5080" y="104139"/>
                </a:lnTo>
                <a:lnTo>
                  <a:pt x="2540" y="120650"/>
                </a:lnTo>
                <a:lnTo>
                  <a:pt x="1270" y="140970"/>
                </a:lnTo>
                <a:lnTo>
                  <a:pt x="1270" y="160020"/>
                </a:lnTo>
                <a:lnTo>
                  <a:pt x="0" y="180339"/>
                </a:lnTo>
                <a:lnTo>
                  <a:pt x="0" y="194310"/>
                </a:lnTo>
                <a:lnTo>
                  <a:pt x="1270" y="209550"/>
                </a:lnTo>
                <a:lnTo>
                  <a:pt x="1270" y="223520"/>
                </a:lnTo>
                <a:lnTo>
                  <a:pt x="2540" y="237489"/>
                </a:lnTo>
                <a:lnTo>
                  <a:pt x="3810" y="247650"/>
                </a:lnTo>
                <a:lnTo>
                  <a:pt x="5080" y="260350"/>
                </a:lnTo>
                <a:lnTo>
                  <a:pt x="6350" y="271779"/>
                </a:lnTo>
                <a:lnTo>
                  <a:pt x="8890" y="281939"/>
                </a:lnTo>
                <a:lnTo>
                  <a:pt x="10160" y="292100"/>
                </a:lnTo>
                <a:lnTo>
                  <a:pt x="15240" y="309879"/>
                </a:lnTo>
                <a:lnTo>
                  <a:pt x="17780" y="317500"/>
                </a:lnTo>
                <a:lnTo>
                  <a:pt x="20320" y="323850"/>
                </a:lnTo>
                <a:lnTo>
                  <a:pt x="22860" y="331470"/>
                </a:lnTo>
                <a:lnTo>
                  <a:pt x="27940" y="341629"/>
                </a:lnTo>
                <a:lnTo>
                  <a:pt x="31750" y="345439"/>
                </a:lnTo>
                <a:lnTo>
                  <a:pt x="34290" y="349250"/>
                </a:lnTo>
                <a:lnTo>
                  <a:pt x="38100" y="353060"/>
                </a:lnTo>
                <a:lnTo>
                  <a:pt x="45720" y="358139"/>
                </a:lnTo>
                <a:lnTo>
                  <a:pt x="50800" y="359410"/>
                </a:lnTo>
                <a:lnTo>
                  <a:pt x="54610" y="360679"/>
                </a:lnTo>
                <a:lnTo>
                  <a:pt x="64770" y="360679"/>
                </a:lnTo>
                <a:lnTo>
                  <a:pt x="68580" y="359410"/>
                </a:lnTo>
                <a:lnTo>
                  <a:pt x="72390" y="356870"/>
                </a:lnTo>
                <a:lnTo>
                  <a:pt x="76200" y="355600"/>
                </a:lnTo>
                <a:lnTo>
                  <a:pt x="80010" y="353060"/>
                </a:lnTo>
                <a:lnTo>
                  <a:pt x="83820" y="347979"/>
                </a:lnTo>
                <a:lnTo>
                  <a:pt x="87630" y="344170"/>
                </a:lnTo>
                <a:lnTo>
                  <a:pt x="90170" y="339089"/>
                </a:lnTo>
                <a:lnTo>
                  <a:pt x="93980" y="334010"/>
                </a:lnTo>
                <a:lnTo>
                  <a:pt x="96520" y="326389"/>
                </a:lnTo>
                <a:lnTo>
                  <a:pt x="99060" y="320039"/>
                </a:lnTo>
                <a:lnTo>
                  <a:pt x="104140" y="304800"/>
                </a:lnTo>
                <a:lnTo>
                  <a:pt x="105410" y="295910"/>
                </a:lnTo>
                <a:lnTo>
                  <a:pt x="107950" y="287020"/>
                </a:lnTo>
                <a:lnTo>
                  <a:pt x="109038" y="279400"/>
                </a:lnTo>
                <a:lnTo>
                  <a:pt x="55880" y="279400"/>
                </a:lnTo>
                <a:lnTo>
                  <a:pt x="54610" y="278129"/>
                </a:lnTo>
                <a:lnTo>
                  <a:pt x="52070" y="278129"/>
                </a:lnTo>
                <a:lnTo>
                  <a:pt x="48260" y="274320"/>
                </a:lnTo>
                <a:lnTo>
                  <a:pt x="48260" y="273050"/>
                </a:lnTo>
                <a:lnTo>
                  <a:pt x="46990" y="270510"/>
                </a:lnTo>
                <a:lnTo>
                  <a:pt x="44450" y="267970"/>
                </a:lnTo>
                <a:lnTo>
                  <a:pt x="43180" y="265429"/>
                </a:lnTo>
                <a:lnTo>
                  <a:pt x="43180" y="262889"/>
                </a:lnTo>
                <a:lnTo>
                  <a:pt x="41910" y="256539"/>
                </a:lnTo>
                <a:lnTo>
                  <a:pt x="40640" y="254000"/>
                </a:lnTo>
                <a:lnTo>
                  <a:pt x="39370" y="250189"/>
                </a:lnTo>
                <a:lnTo>
                  <a:pt x="39370" y="247650"/>
                </a:lnTo>
                <a:lnTo>
                  <a:pt x="38100" y="243839"/>
                </a:lnTo>
                <a:lnTo>
                  <a:pt x="38100" y="240029"/>
                </a:lnTo>
                <a:lnTo>
                  <a:pt x="36830" y="234950"/>
                </a:lnTo>
                <a:lnTo>
                  <a:pt x="36830" y="226060"/>
                </a:lnTo>
                <a:lnTo>
                  <a:pt x="35560" y="215900"/>
                </a:lnTo>
                <a:lnTo>
                  <a:pt x="35560" y="144779"/>
                </a:lnTo>
                <a:lnTo>
                  <a:pt x="36830" y="134620"/>
                </a:lnTo>
                <a:lnTo>
                  <a:pt x="36830" y="125729"/>
                </a:lnTo>
                <a:lnTo>
                  <a:pt x="38100" y="121920"/>
                </a:lnTo>
                <a:lnTo>
                  <a:pt x="38100" y="118110"/>
                </a:lnTo>
                <a:lnTo>
                  <a:pt x="39370" y="114300"/>
                </a:lnTo>
                <a:lnTo>
                  <a:pt x="39370" y="110489"/>
                </a:lnTo>
                <a:lnTo>
                  <a:pt x="40640" y="107950"/>
                </a:lnTo>
                <a:lnTo>
                  <a:pt x="41910" y="104139"/>
                </a:lnTo>
                <a:lnTo>
                  <a:pt x="43180" y="97789"/>
                </a:lnTo>
                <a:lnTo>
                  <a:pt x="44450" y="93979"/>
                </a:lnTo>
                <a:lnTo>
                  <a:pt x="45720" y="92710"/>
                </a:lnTo>
                <a:lnTo>
                  <a:pt x="48260" y="87629"/>
                </a:lnTo>
                <a:lnTo>
                  <a:pt x="48260" y="86360"/>
                </a:lnTo>
                <a:lnTo>
                  <a:pt x="49530" y="86360"/>
                </a:lnTo>
                <a:lnTo>
                  <a:pt x="53340" y="82550"/>
                </a:lnTo>
                <a:lnTo>
                  <a:pt x="54610" y="82550"/>
                </a:lnTo>
                <a:lnTo>
                  <a:pt x="55880" y="81279"/>
                </a:lnTo>
                <a:lnTo>
                  <a:pt x="109643" y="81279"/>
                </a:lnTo>
                <a:lnTo>
                  <a:pt x="109220" y="78739"/>
                </a:lnTo>
                <a:lnTo>
                  <a:pt x="107950" y="72389"/>
                </a:lnTo>
                <a:lnTo>
                  <a:pt x="106680" y="64770"/>
                </a:lnTo>
                <a:lnTo>
                  <a:pt x="104140" y="58420"/>
                </a:lnTo>
                <a:lnTo>
                  <a:pt x="101600" y="45720"/>
                </a:lnTo>
                <a:lnTo>
                  <a:pt x="99060" y="40639"/>
                </a:lnTo>
                <a:lnTo>
                  <a:pt x="96520" y="34289"/>
                </a:lnTo>
                <a:lnTo>
                  <a:pt x="95250" y="30479"/>
                </a:lnTo>
                <a:lnTo>
                  <a:pt x="92710" y="25400"/>
                </a:lnTo>
                <a:lnTo>
                  <a:pt x="90170" y="22860"/>
                </a:lnTo>
                <a:lnTo>
                  <a:pt x="87630" y="17779"/>
                </a:lnTo>
                <a:lnTo>
                  <a:pt x="85090" y="13970"/>
                </a:lnTo>
                <a:lnTo>
                  <a:pt x="77470" y="6350"/>
                </a:lnTo>
                <a:lnTo>
                  <a:pt x="71120" y="2539"/>
                </a:lnTo>
                <a:lnTo>
                  <a:pt x="58420" y="0"/>
                </a:lnTo>
                <a:close/>
              </a:path>
              <a:path w="115570" h="360680">
                <a:moveTo>
                  <a:pt x="109643" y="81279"/>
                </a:moveTo>
                <a:lnTo>
                  <a:pt x="60960" y="81279"/>
                </a:lnTo>
                <a:lnTo>
                  <a:pt x="63500" y="82550"/>
                </a:lnTo>
                <a:lnTo>
                  <a:pt x="68580" y="87629"/>
                </a:lnTo>
                <a:lnTo>
                  <a:pt x="71120" y="92710"/>
                </a:lnTo>
                <a:lnTo>
                  <a:pt x="72390" y="93979"/>
                </a:lnTo>
                <a:lnTo>
                  <a:pt x="72390" y="96520"/>
                </a:lnTo>
                <a:lnTo>
                  <a:pt x="73660" y="97789"/>
                </a:lnTo>
                <a:lnTo>
                  <a:pt x="74930" y="101600"/>
                </a:lnTo>
                <a:lnTo>
                  <a:pt x="74930" y="104139"/>
                </a:lnTo>
                <a:lnTo>
                  <a:pt x="76200" y="107950"/>
                </a:lnTo>
                <a:lnTo>
                  <a:pt x="77470" y="109220"/>
                </a:lnTo>
                <a:lnTo>
                  <a:pt x="77470" y="113029"/>
                </a:lnTo>
                <a:lnTo>
                  <a:pt x="78740" y="116839"/>
                </a:lnTo>
                <a:lnTo>
                  <a:pt x="78740" y="120650"/>
                </a:lnTo>
                <a:lnTo>
                  <a:pt x="80010" y="124460"/>
                </a:lnTo>
                <a:lnTo>
                  <a:pt x="80010" y="133350"/>
                </a:lnTo>
                <a:lnTo>
                  <a:pt x="81280" y="142239"/>
                </a:lnTo>
                <a:lnTo>
                  <a:pt x="81280" y="215900"/>
                </a:lnTo>
                <a:lnTo>
                  <a:pt x="80010" y="226060"/>
                </a:lnTo>
                <a:lnTo>
                  <a:pt x="80010" y="234950"/>
                </a:lnTo>
                <a:lnTo>
                  <a:pt x="78740" y="240029"/>
                </a:lnTo>
                <a:lnTo>
                  <a:pt x="78740" y="243839"/>
                </a:lnTo>
                <a:lnTo>
                  <a:pt x="77470" y="247650"/>
                </a:lnTo>
                <a:lnTo>
                  <a:pt x="77470" y="251460"/>
                </a:lnTo>
                <a:lnTo>
                  <a:pt x="76200" y="254000"/>
                </a:lnTo>
                <a:lnTo>
                  <a:pt x="76200" y="256539"/>
                </a:lnTo>
                <a:lnTo>
                  <a:pt x="73660" y="262889"/>
                </a:lnTo>
                <a:lnTo>
                  <a:pt x="73660" y="265429"/>
                </a:lnTo>
                <a:lnTo>
                  <a:pt x="72390" y="267970"/>
                </a:lnTo>
                <a:lnTo>
                  <a:pt x="69850" y="270510"/>
                </a:lnTo>
                <a:lnTo>
                  <a:pt x="69850" y="273050"/>
                </a:lnTo>
                <a:lnTo>
                  <a:pt x="64770" y="278129"/>
                </a:lnTo>
                <a:lnTo>
                  <a:pt x="63500" y="278129"/>
                </a:lnTo>
                <a:lnTo>
                  <a:pt x="60960" y="279400"/>
                </a:lnTo>
                <a:lnTo>
                  <a:pt x="109038" y="279400"/>
                </a:lnTo>
                <a:lnTo>
                  <a:pt x="109220" y="278129"/>
                </a:lnTo>
                <a:lnTo>
                  <a:pt x="111760" y="267970"/>
                </a:lnTo>
                <a:lnTo>
                  <a:pt x="113030" y="256539"/>
                </a:lnTo>
                <a:lnTo>
                  <a:pt x="113030" y="246379"/>
                </a:lnTo>
                <a:lnTo>
                  <a:pt x="115570" y="220979"/>
                </a:lnTo>
                <a:lnTo>
                  <a:pt x="115570" y="138429"/>
                </a:lnTo>
                <a:lnTo>
                  <a:pt x="114104" y="116839"/>
                </a:lnTo>
                <a:lnTo>
                  <a:pt x="113030" y="102870"/>
                </a:lnTo>
                <a:lnTo>
                  <a:pt x="111760" y="95250"/>
                </a:lnTo>
                <a:lnTo>
                  <a:pt x="110490" y="86360"/>
                </a:lnTo>
                <a:lnTo>
                  <a:pt x="109643" y="81279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4" name="object 41">
            <a:extLst>
              <a:ext uri="{FF2B5EF4-FFF2-40B4-BE49-F238E27FC236}">
                <a16:creationId xmlns:a16="http://schemas.microsoft.com/office/drawing/2014/main" xmlns="" id="{2B232854-0D15-4262-8127-54FF936F5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6075" y="533400"/>
            <a:ext cx="112713" cy="360363"/>
          </a:xfrm>
          <a:custGeom>
            <a:avLst/>
            <a:gdLst>
              <a:gd name="T0" fmla="*/ 0 w 113029"/>
              <a:gd name="T1" fmla="*/ 0 h 360680"/>
              <a:gd name="T2" fmla="*/ 113029 w 113029"/>
              <a:gd name="T3" fmla="*/ 360680 h 360680"/>
            </a:gdLst>
            <a:ahLst/>
            <a:cxnLst/>
            <a:rect l="T0" t="T1" r="T2" b="T3"/>
            <a:pathLst>
              <a:path w="113029" h="360680">
                <a:moveTo>
                  <a:pt x="59689" y="0"/>
                </a:moveTo>
                <a:lnTo>
                  <a:pt x="54610" y="0"/>
                </a:lnTo>
                <a:lnTo>
                  <a:pt x="43180" y="3810"/>
                </a:lnTo>
                <a:lnTo>
                  <a:pt x="31750" y="11429"/>
                </a:lnTo>
                <a:lnTo>
                  <a:pt x="29210" y="16510"/>
                </a:lnTo>
                <a:lnTo>
                  <a:pt x="25400" y="22860"/>
                </a:lnTo>
                <a:lnTo>
                  <a:pt x="22860" y="29210"/>
                </a:lnTo>
                <a:lnTo>
                  <a:pt x="19050" y="35560"/>
                </a:lnTo>
                <a:lnTo>
                  <a:pt x="16510" y="43179"/>
                </a:lnTo>
                <a:lnTo>
                  <a:pt x="8889" y="69850"/>
                </a:lnTo>
                <a:lnTo>
                  <a:pt x="7620" y="80010"/>
                </a:lnTo>
                <a:lnTo>
                  <a:pt x="5080" y="91439"/>
                </a:lnTo>
                <a:lnTo>
                  <a:pt x="2539" y="114300"/>
                </a:lnTo>
                <a:lnTo>
                  <a:pt x="1270" y="127000"/>
                </a:lnTo>
                <a:lnTo>
                  <a:pt x="1270" y="139700"/>
                </a:lnTo>
                <a:lnTo>
                  <a:pt x="0" y="151129"/>
                </a:lnTo>
                <a:lnTo>
                  <a:pt x="0" y="205739"/>
                </a:lnTo>
                <a:lnTo>
                  <a:pt x="1270" y="219710"/>
                </a:lnTo>
                <a:lnTo>
                  <a:pt x="1270" y="232410"/>
                </a:lnTo>
                <a:lnTo>
                  <a:pt x="5080" y="266700"/>
                </a:lnTo>
                <a:lnTo>
                  <a:pt x="6350" y="276860"/>
                </a:lnTo>
                <a:lnTo>
                  <a:pt x="8889" y="287020"/>
                </a:lnTo>
                <a:lnTo>
                  <a:pt x="10160" y="295910"/>
                </a:lnTo>
                <a:lnTo>
                  <a:pt x="12700" y="304800"/>
                </a:lnTo>
                <a:lnTo>
                  <a:pt x="13970" y="312420"/>
                </a:lnTo>
                <a:lnTo>
                  <a:pt x="16510" y="321310"/>
                </a:lnTo>
                <a:lnTo>
                  <a:pt x="20320" y="327660"/>
                </a:lnTo>
                <a:lnTo>
                  <a:pt x="22860" y="334010"/>
                </a:lnTo>
                <a:lnTo>
                  <a:pt x="25400" y="339089"/>
                </a:lnTo>
                <a:lnTo>
                  <a:pt x="29210" y="344170"/>
                </a:lnTo>
                <a:lnTo>
                  <a:pt x="33020" y="347979"/>
                </a:lnTo>
                <a:lnTo>
                  <a:pt x="36830" y="353060"/>
                </a:lnTo>
                <a:lnTo>
                  <a:pt x="40639" y="355600"/>
                </a:lnTo>
                <a:lnTo>
                  <a:pt x="44450" y="356870"/>
                </a:lnTo>
                <a:lnTo>
                  <a:pt x="49530" y="359410"/>
                </a:lnTo>
                <a:lnTo>
                  <a:pt x="53339" y="360679"/>
                </a:lnTo>
                <a:lnTo>
                  <a:pt x="58420" y="360679"/>
                </a:lnTo>
                <a:lnTo>
                  <a:pt x="66039" y="359410"/>
                </a:lnTo>
                <a:lnTo>
                  <a:pt x="69850" y="359410"/>
                </a:lnTo>
                <a:lnTo>
                  <a:pt x="73660" y="358139"/>
                </a:lnTo>
                <a:lnTo>
                  <a:pt x="76200" y="355600"/>
                </a:lnTo>
                <a:lnTo>
                  <a:pt x="80010" y="355600"/>
                </a:lnTo>
                <a:lnTo>
                  <a:pt x="86360" y="349250"/>
                </a:lnTo>
                <a:lnTo>
                  <a:pt x="88900" y="345439"/>
                </a:lnTo>
                <a:lnTo>
                  <a:pt x="92710" y="342900"/>
                </a:lnTo>
                <a:lnTo>
                  <a:pt x="95250" y="337820"/>
                </a:lnTo>
                <a:lnTo>
                  <a:pt x="99060" y="332739"/>
                </a:lnTo>
                <a:lnTo>
                  <a:pt x="102870" y="326389"/>
                </a:lnTo>
                <a:lnTo>
                  <a:pt x="105410" y="320039"/>
                </a:lnTo>
                <a:lnTo>
                  <a:pt x="113030" y="303529"/>
                </a:lnTo>
                <a:lnTo>
                  <a:pt x="113030" y="284479"/>
                </a:lnTo>
                <a:lnTo>
                  <a:pt x="57150" y="284479"/>
                </a:lnTo>
                <a:lnTo>
                  <a:pt x="54610" y="283210"/>
                </a:lnTo>
                <a:lnTo>
                  <a:pt x="48260" y="276860"/>
                </a:lnTo>
                <a:lnTo>
                  <a:pt x="44450" y="269239"/>
                </a:lnTo>
                <a:lnTo>
                  <a:pt x="43180" y="267970"/>
                </a:lnTo>
                <a:lnTo>
                  <a:pt x="43180" y="265429"/>
                </a:lnTo>
                <a:lnTo>
                  <a:pt x="41910" y="262889"/>
                </a:lnTo>
                <a:lnTo>
                  <a:pt x="40639" y="259079"/>
                </a:lnTo>
                <a:lnTo>
                  <a:pt x="40639" y="256539"/>
                </a:lnTo>
                <a:lnTo>
                  <a:pt x="38100" y="248920"/>
                </a:lnTo>
                <a:lnTo>
                  <a:pt x="38100" y="241300"/>
                </a:lnTo>
                <a:lnTo>
                  <a:pt x="36830" y="237489"/>
                </a:lnTo>
                <a:lnTo>
                  <a:pt x="35560" y="227329"/>
                </a:lnTo>
                <a:lnTo>
                  <a:pt x="35560" y="215900"/>
                </a:lnTo>
                <a:lnTo>
                  <a:pt x="34289" y="204470"/>
                </a:lnTo>
                <a:lnTo>
                  <a:pt x="34289" y="153670"/>
                </a:lnTo>
                <a:lnTo>
                  <a:pt x="35560" y="143510"/>
                </a:lnTo>
                <a:lnTo>
                  <a:pt x="35560" y="133350"/>
                </a:lnTo>
                <a:lnTo>
                  <a:pt x="36830" y="123189"/>
                </a:lnTo>
                <a:lnTo>
                  <a:pt x="38100" y="119379"/>
                </a:lnTo>
                <a:lnTo>
                  <a:pt x="38100" y="110489"/>
                </a:lnTo>
                <a:lnTo>
                  <a:pt x="39370" y="107950"/>
                </a:lnTo>
                <a:lnTo>
                  <a:pt x="40639" y="104139"/>
                </a:lnTo>
                <a:lnTo>
                  <a:pt x="40639" y="100329"/>
                </a:lnTo>
                <a:lnTo>
                  <a:pt x="43180" y="95250"/>
                </a:lnTo>
                <a:lnTo>
                  <a:pt x="43180" y="92710"/>
                </a:lnTo>
                <a:lnTo>
                  <a:pt x="45720" y="87629"/>
                </a:lnTo>
                <a:lnTo>
                  <a:pt x="48260" y="85089"/>
                </a:lnTo>
                <a:lnTo>
                  <a:pt x="49530" y="82550"/>
                </a:lnTo>
                <a:lnTo>
                  <a:pt x="49530" y="81279"/>
                </a:lnTo>
                <a:lnTo>
                  <a:pt x="53339" y="77470"/>
                </a:lnTo>
                <a:lnTo>
                  <a:pt x="55880" y="76200"/>
                </a:lnTo>
                <a:lnTo>
                  <a:pt x="109431" y="76200"/>
                </a:lnTo>
                <a:lnTo>
                  <a:pt x="107950" y="67310"/>
                </a:lnTo>
                <a:lnTo>
                  <a:pt x="104139" y="48260"/>
                </a:lnTo>
                <a:lnTo>
                  <a:pt x="102870" y="43179"/>
                </a:lnTo>
                <a:lnTo>
                  <a:pt x="101600" y="36829"/>
                </a:lnTo>
                <a:lnTo>
                  <a:pt x="99060" y="33020"/>
                </a:lnTo>
                <a:lnTo>
                  <a:pt x="97789" y="27939"/>
                </a:lnTo>
                <a:lnTo>
                  <a:pt x="95250" y="24129"/>
                </a:lnTo>
                <a:lnTo>
                  <a:pt x="93980" y="19050"/>
                </a:lnTo>
                <a:lnTo>
                  <a:pt x="91439" y="15239"/>
                </a:lnTo>
                <a:lnTo>
                  <a:pt x="90170" y="11429"/>
                </a:lnTo>
                <a:lnTo>
                  <a:pt x="87630" y="10160"/>
                </a:lnTo>
                <a:lnTo>
                  <a:pt x="82550" y="5079"/>
                </a:lnTo>
                <a:lnTo>
                  <a:pt x="78739" y="3810"/>
                </a:lnTo>
                <a:lnTo>
                  <a:pt x="76200" y="2539"/>
                </a:lnTo>
                <a:lnTo>
                  <a:pt x="72389" y="1270"/>
                </a:lnTo>
                <a:lnTo>
                  <a:pt x="68580" y="1270"/>
                </a:lnTo>
                <a:lnTo>
                  <a:pt x="59689" y="0"/>
                </a:lnTo>
                <a:close/>
              </a:path>
              <a:path w="113029" h="360680">
                <a:moveTo>
                  <a:pt x="113030" y="154939"/>
                </a:moveTo>
                <a:lnTo>
                  <a:pt x="59689" y="154939"/>
                </a:lnTo>
                <a:lnTo>
                  <a:pt x="59689" y="227329"/>
                </a:lnTo>
                <a:lnTo>
                  <a:pt x="83820" y="227329"/>
                </a:lnTo>
                <a:lnTo>
                  <a:pt x="83820" y="260350"/>
                </a:lnTo>
                <a:lnTo>
                  <a:pt x="80010" y="266700"/>
                </a:lnTo>
                <a:lnTo>
                  <a:pt x="76200" y="271779"/>
                </a:lnTo>
                <a:lnTo>
                  <a:pt x="73660" y="275589"/>
                </a:lnTo>
                <a:lnTo>
                  <a:pt x="72389" y="278129"/>
                </a:lnTo>
                <a:lnTo>
                  <a:pt x="71120" y="278129"/>
                </a:lnTo>
                <a:lnTo>
                  <a:pt x="66039" y="283210"/>
                </a:lnTo>
                <a:lnTo>
                  <a:pt x="64770" y="283210"/>
                </a:lnTo>
                <a:lnTo>
                  <a:pt x="62230" y="284479"/>
                </a:lnTo>
                <a:lnTo>
                  <a:pt x="113030" y="284479"/>
                </a:lnTo>
                <a:lnTo>
                  <a:pt x="113030" y="154939"/>
                </a:lnTo>
                <a:close/>
              </a:path>
              <a:path w="113029" h="360680">
                <a:moveTo>
                  <a:pt x="109431" y="76200"/>
                </a:moveTo>
                <a:lnTo>
                  <a:pt x="60960" y="76200"/>
                </a:lnTo>
                <a:lnTo>
                  <a:pt x="62230" y="77470"/>
                </a:lnTo>
                <a:lnTo>
                  <a:pt x="64770" y="77470"/>
                </a:lnTo>
                <a:lnTo>
                  <a:pt x="66039" y="78739"/>
                </a:lnTo>
                <a:lnTo>
                  <a:pt x="67310" y="81279"/>
                </a:lnTo>
                <a:lnTo>
                  <a:pt x="68580" y="82550"/>
                </a:lnTo>
                <a:lnTo>
                  <a:pt x="69850" y="85089"/>
                </a:lnTo>
                <a:lnTo>
                  <a:pt x="71120" y="86360"/>
                </a:lnTo>
                <a:lnTo>
                  <a:pt x="72389" y="88900"/>
                </a:lnTo>
                <a:lnTo>
                  <a:pt x="74930" y="96520"/>
                </a:lnTo>
                <a:lnTo>
                  <a:pt x="74930" y="99060"/>
                </a:lnTo>
                <a:lnTo>
                  <a:pt x="76200" y="104139"/>
                </a:lnTo>
                <a:lnTo>
                  <a:pt x="77470" y="107950"/>
                </a:lnTo>
                <a:lnTo>
                  <a:pt x="77470" y="111760"/>
                </a:lnTo>
                <a:lnTo>
                  <a:pt x="78739" y="116839"/>
                </a:lnTo>
                <a:lnTo>
                  <a:pt x="111760" y="97789"/>
                </a:lnTo>
                <a:lnTo>
                  <a:pt x="110489" y="90170"/>
                </a:lnTo>
                <a:lnTo>
                  <a:pt x="110489" y="82550"/>
                </a:lnTo>
                <a:lnTo>
                  <a:pt x="109431" y="7620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5" name="object 42">
            <a:extLst>
              <a:ext uri="{FF2B5EF4-FFF2-40B4-BE49-F238E27FC236}">
                <a16:creationId xmlns:a16="http://schemas.microsoft.com/office/drawing/2014/main" xmlns="" id="{5B92D0E4-2FA0-4D64-8E87-1D04D672A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475" y="538163"/>
            <a:ext cx="0" cy="350837"/>
          </a:xfrm>
          <a:custGeom>
            <a:avLst/>
            <a:gdLst>
              <a:gd name="T0" fmla="*/ 0 h 350519"/>
              <a:gd name="T1" fmla="*/ 350519 h 350519"/>
            </a:gdLst>
            <a:ahLst/>
            <a:cxnLst/>
            <a:rect l="0" t="T0" r="0" b="T1"/>
            <a:pathLst>
              <a:path h="350519">
                <a:moveTo>
                  <a:pt x="0" y="0"/>
                </a:moveTo>
                <a:lnTo>
                  <a:pt x="0" y="350520"/>
                </a:lnTo>
              </a:path>
            </a:pathLst>
          </a:custGeom>
          <a:noFill/>
          <a:ln w="3556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6" name="object 43">
            <a:extLst>
              <a:ext uri="{FF2B5EF4-FFF2-40B4-BE49-F238E27FC236}">
                <a16:creationId xmlns:a16="http://schemas.microsoft.com/office/drawing/2014/main" xmlns="" id="{A4E5C4D0-B11F-4BF7-B48F-AE2FE5C6F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3400" y="533400"/>
            <a:ext cx="101600" cy="360363"/>
          </a:xfrm>
          <a:custGeom>
            <a:avLst/>
            <a:gdLst>
              <a:gd name="T0" fmla="*/ 0 w 101600"/>
              <a:gd name="T1" fmla="*/ 0 h 360680"/>
              <a:gd name="T2" fmla="*/ 101600 w 101600"/>
              <a:gd name="T3" fmla="*/ 360680 h 360680"/>
            </a:gdLst>
            <a:ahLst/>
            <a:cxnLst/>
            <a:rect l="T0" t="T1" r="T2" b="T3"/>
            <a:pathLst>
              <a:path w="101600" h="360680">
                <a:moveTo>
                  <a:pt x="33020" y="234950"/>
                </a:moveTo>
                <a:lnTo>
                  <a:pt x="0" y="234950"/>
                </a:lnTo>
                <a:lnTo>
                  <a:pt x="1270" y="248920"/>
                </a:lnTo>
                <a:lnTo>
                  <a:pt x="1397" y="262889"/>
                </a:lnTo>
                <a:lnTo>
                  <a:pt x="2539" y="274320"/>
                </a:lnTo>
                <a:lnTo>
                  <a:pt x="3810" y="285750"/>
                </a:lnTo>
                <a:lnTo>
                  <a:pt x="6350" y="295910"/>
                </a:lnTo>
                <a:lnTo>
                  <a:pt x="7620" y="306070"/>
                </a:lnTo>
                <a:lnTo>
                  <a:pt x="10160" y="316229"/>
                </a:lnTo>
                <a:lnTo>
                  <a:pt x="12700" y="325120"/>
                </a:lnTo>
                <a:lnTo>
                  <a:pt x="13970" y="330200"/>
                </a:lnTo>
                <a:lnTo>
                  <a:pt x="15239" y="334010"/>
                </a:lnTo>
                <a:lnTo>
                  <a:pt x="17779" y="337820"/>
                </a:lnTo>
                <a:lnTo>
                  <a:pt x="19050" y="341629"/>
                </a:lnTo>
                <a:lnTo>
                  <a:pt x="21589" y="344170"/>
                </a:lnTo>
                <a:lnTo>
                  <a:pt x="22860" y="346710"/>
                </a:lnTo>
                <a:lnTo>
                  <a:pt x="27939" y="351789"/>
                </a:lnTo>
                <a:lnTo>
                  <a:pt x="33020" y="355600"/>
                </a:lnTo>
                <a:lnTo>
                  <a:pt x="39370" y="358139"/>
                </a:lnTo>
                <a:lnTo>
                  <a:pt x="44450" y="360679"/>
                </a:lnTo>
                <a:lnTo>
                  <a:pt x="55879" y="360679"/>
                </a:lnTo>
                <a:lnTo>
                  <a:pt x="67310" y="356870"/>
                </a:lnTo>
                <a:lnTo>
                  <a:pt x="90170" y="322579"/>
                </a:lnTo>
                <a:lnTo>
                  <a:pt x="92710" y="316229"/>
                </a:lnTo>
                <a:lnTo>
                  <a:pt x="93979" y="309879"/>
                </a:lnTo>
                <a:lnTo>
                  <a:pt x="95250" y="302260"/>
                </a:lnTo>
                <a:lnTo>
                  <a:pt x="96520" y="295910"/>
                </a:lnTo>
                <a:lnTo>
                  <a:pt x="97155" y="292100"/>
                </a:lnTo>
                <a:lnTo>
                  <a:pt x="49529" y="292100"/>
                </a:lnTo>
                <a:lnTo>
                  <a:pt x="46989" y="290829"/>
                </a:lnTo>
                <a:lnTo>
                  <a:pt x="45720" y="289560"/>
                </a:lnTo>
                <a:lnTo>
                  <a:pt x="44450" y="289560"/>
                </a:lnTo>
                <a:lnTo>
                  <a:pt x="43179" y="288289"/>
                </a:lnTo>
                <a:lnTo>
                  <a:pt x="43179" y="285750"/>
                </a:lnTo>
                <a:lnTo>
                  <a:pt x="41910" y="284479"/>
                </a:lnTo>
                <a:lnTo>
                  <a:pt x="40639" y="281939"/>
                </a:lnTo>
                <a:lnTo>
                  <a:pt x="40639" y="280670"/>
                </a:lnTo>
                <a:lnTo>
                  <a:pt x="39370" y="278129"/>
                </a:lnTo>
                <a:lnTo>
                  <a:pt x="38100" y="276860"/>
                </a:lnTo>
                <a:lnTo>
                  <a:pt x="38100" y="274320"/>
                </a:lnTo>
                <a:lnTo>
                  <a:pt x="36829" y="271779"/>
                </a:lnTo>
                <a:lnTo>
                  <a:pt x="36829" y="269239"/>
                </a:lnTo>
                <a:lnTo>
                  <a:pt x="35560" y="265429"/>
                </a:lnTo>
                <a:lnTo>
                  <a:pt x="35560" y="260350"/>
                </a:lnTo>
                <a:lnTo>
                  <a:pt x="34289" y="256539"/>
                </a:lnTo>
                <a:lnTo>
                  <a:pt x="34289" y="251460"/>
                </a:lnTo>
                <a:lnTo>
                  <a:pt x="33020" y="247650"/>
                </a:lnTo>
                <a:lnTo>
                  <a:pt x="33020" y="234950"/>
                </a:lnTo>
                <a:close/>
              </a:path>
              <a:path w="101600" h="360680">
                <a:moveTo>
                  <a:pt x="57150" y="0"/>
                </a:moveTo>
                <a:lnTo>
                  <a:pt x="46989" y="0"/>
                </a:lnTo>
                <a:lnTo>
                  <a:pt x="39370" y="2539"/>
                </a:lnTo>
                <a:lnTo>
                  <a:pt x="35560" y="2539"/>
                </a:lnTo>
                <a:lnTo>
                  <a:pt x="30479" y="7620"/>
                </a:lnTo>
                <a:lnTo>
                  <a:pt x="26670" y="10160"/>
                </a:lnTo>
                <a:lnTo>
                  <a:pt x="24129" y="12700"/>
                </a:lnTo>
                <a:lnTo>
                  <a:pt x="21589" y="16510"/>
                </a:lnTo>
                <a:lnTo>
                  <a:pt x="20320" y="21589"/>
                </a:lnTo>
                <a:lnTo>
                  <a:pt x="17779" y="24129"/>
                </a:lnTo>
                <a:lnTo>
                  <a:pt x="15239" y="29210"/>
                </a:lnTo>
                <a:lnTo>
                  <a:pt x="12700" y="39370"/>
                </a:lnTo>
                <a:lnTo>
                  <a:pt x="11429" y="45720"/>
                </a:lnTo>
                <a:lnTo>
                  <a:pt x="8889" y="50800"/>
                </a:lnTo>
                <a:lnTo>
                  <a:pt x="8889" y="55879"/>
                </a:lnTo>
                <a:lnTo>
                  <a:pt x="7620" y="63500"/>
                </a:lnTo>
                <a:lnTo>
                  <a:pt x="6350" y="68579"/>
                </a:lnTo>
                <a:lnTo>
                  <a:pt x="6350" y="76200"/>
                </a:lnTo>
                <a:lnTo>
                  <a:pt x="5079" y="81279"/>
                </a:lnTo>
                <a:lnTo>
                  <a:pt x="5079" y="87629"/>
                </a:lnTo>
                <a:lnTo>
                  <a:pt x="3810" y="95250"/>
                </a:lnTo>
                <a:lnTo>
                  <a:pt x="3810" y="111760"/>
                </a:lnTo>
                <a:lnTo>
                  <a:pt x="5079" y="116839"/>
                </a:lnTo>
                <a:lnTo>
                  <a:pt x="5079" y="125729"/>
                </a:lnTo>
                <a:lnTo>
                  <a:pt x="6350" y="129539"/>
                </a:lnTo>
                <a:lnTo>
                  <a:pt x="6350" y="139700"/>
                </a:lnTo>
                <a:lnTo>
                  <a:pt x="8889" y="147320"/>
                </a:lnTo>
                <a:lnTo>
                  <a:pt x="8889" y="151129"/>
                </a:lnTo>
                <a:lnTo>
                  <a:pt x="11429" y="158750"/>
                </a:lnTo>
                <a:lnTo>
                  <a:pt x="11429" y="161289"/>
                </a:lnTo>
                <a:lnTo>
                  <a:pt x="15239" y="172720"/>
                </a:lnTo>
                <a:lnTo>
                  <a:pt x="16510" y="175260"/>
                </a:lnTo>
                <a:lnTo>
                  <a:pt x="20320" y="181610"/>
                </a:lnTo>
                <a:lnTo>
                  <a:pt x="22860" y="186689"/>
                </a:lnTo>
                <a:lnTo>
                  <a:pt x="26670" y="193039"/>
                </a:lnTo>
                <a:lnTo>
                  <a:pt x="31750" y="198120"/>
                </a:lnTo>
                <a:lnTo>
                  <a:pt x="35560" y="203200"/>
                </a:lnTo>
                <a:lnTo>
                  <a:pt x="40639" y="207010"/>
                </a:lnTo>
                <a:lnTo>
                  <a:pt x="46989" y="212089"/>
                </a:lnTo>
                <a:lnTo>
                  <a:pt x="53339" y="215900"/>
                </a:lnTo>
                <a:lnTo>
                  <a:pt x="58420" y="220979"/>
                </a:lnTo>
                <a:lnTo>
                  <a:pt x="59689" y="223520"/>
                </a:lnTo>
                <a:lnTo>
                  <a:pt x="62229" y="226060"/>
                </a:lnTo>
                <a:lnTo>
                  <a:pt x="63500" y="228600"/>
                </a:lnTo>
                <a:lnTo>
                  <a:pt x="63500" y="229870"/>
                </a:lnTo>
                <a:lnTo>
                  <a:pt x="64770" y="231139"/>
                </a:lnTo>
                <a:lnTo>
                  <a:pt x="64770" y="234950"/>
                </a:lnTo>
                <a:lnTo>
                  <a:pt x="67310" y="240029"/>
                </a:lnTo>
                <a:lnTo>
                  <a:pt x="67310" y="248920"/>
                </a:lnTo>
                <a:lnTo>
                  <a:pt x="68579" y="251460"/>
                </a:lnTo>
                <a:lnTo>
                  <a:pt x="68579" y="260350"/>
                </a:lnTo>
                <a:lnTo>
                  <a:pt x="67310" y="262889"/>
                </a:lnTo>
                <a:lnTo>
                  <a:pt x="67310" y="273050"/>
                </a:lnTo>
                <a:lnTo>
                  <a:pt x="66039" y="274320"/>
                </a:lnTo>
                <a:lnTo>
                  <a:pt x="66039" y="275589"/>
                </a:lnTo>
                <a:lnTo>
                  <a:pt x="64770" y="278129"/>
                </a:lnTo>
                <a:lnTo>
                  <a:pt x="64770" y="280670"/>
                </a:lnTo>
                <a:lnTo>
                  <a:pt x="60960" y="288289"/>
                </a:lnTo>
                <a:lnTo>
                  <a:pt x="59689" y="289560"/>
                </a:lnTo>
                <a:lnTo>
                  <a:pt x="57150" y="290829"/>
                </a:lnTo>
                <a:lnTo>
                  <a:pt x="55879" y="290829"/>
                </a:lnTo>
                <a:lnTo>
                  <a:pt x="54610" y="292100"/>
                </a:lnTo>
                <a:lnTo>
                  <a:pt x="97155" y="292100"/>
                </a:lnTo>
                <a:lnTo>
                  <a:pt x="100329" y="273050"/>
                </a:lnTo>
                <a:lnTo>
                  <a:pt x="100329" y="256539"/>
                </a:lnTo>
                <a:lnTo>
                  <a:pt x="101600" y="248920"/>
                </a:lnTo>
                <a:lnTo>
                  <a:pt x="101600" y="234950"/>
                </a:lnTo>
                <a:lnTo>
                  <a:pt x="100329" y="227329"/>
                </a:lnTo>
                <a:lnTo>
                  <a:pt x="100329" y="214629"/>
                </a:lnTo>
                <a:lnTo>
                  <a:pt x="99060" y="207010"/>
                </a:lnTo>
                <a:lnTo>
                  <a:pt x="99060" y="201929"/>
                </a:lnTo>
                <a:lnTo>
                  <a:pt x="97789" y="194310"/>
                </a:lnTo>
                <a:lnTo>
                  <a:pt x="96520" y="189229"/>
                </a:lnTo>
                <a:lnTo>
                  <a:pt x="95250" y="182879"/>
                </a:lnTo>
                <a:lnTo>
                  <a:pt x="91439" y="167639"/>
                </a:lnTo>
                <a:lnTo>
                  <a:pt x="88900" y="163829"/>
                </a:lnTo>
                <a:lnTo>
                  <a:pt x="87629" y="158750"/>
                </a:lnTo>
                <a:lnTo>
                  <a:pt x="85089" y="153670"/>
                </a:lnTo>
                <a:lnTo>
                  <a:pt x="82550" y="151129"/>
                </a:lnTo>
                <a:lnTo>
                  <a:pt x="80010" y="147320"/>
                </a:lnTo>
                <a:lnTo>
                  <a:pt x="77470" y="142239"/>
                </a:lnTo>
                <a:lnTo>
                  <a:pt x="73660" y="139700"/>
                </a:lnTo>
                <a:lnTo>
                  <a:pt x="69850" y="135889"/>
                </a:lnTo>
                <a:lnTo>
                  <a:pt x="60960" y="128270"/>
                </a:lnTo>
                <a:lnTo>
                  <a:pt x="50800" y="119379"/>
                </a:lnTo>
                <a:lnTo>
                  <a:pt x="45720" y="116839"/>
                </a:lnTo>
                <a:lnTo>
                  <a:pt x="44450" y="115570"/>
                </a:lnTo>
                <a:lnTo>
                  <a:pt x="43179" y="113029"/>
                </a:lnTo>
                <a:lnTo>
                  <a:pt x="41910" y="111760"/>
                </a:lnTo>
                <a:lnTo>
                  <a:pt x="40639" y="109220"/>
                </a:lnTo>
                <a:lnTo>
                  <a:pt x="38100" y="106679"/>
                </a:lnTo>
                <a:lnTo>
                  <a:pt x="38100" y="102870"/>
                </a:lnTo>
                <a:lnTo>
                  <a:pt x="36829" y="100329"/>
                </a:lnTo>
                <a:lnTo>
                  <a:pt x="36829" y="96520"/>
                </a:lnTo>
                <a:lnTo>
                  <a:pt x="35560" y="95250"/>
                </a:lnTo>
                <a:lnTo>
                  <a:pt x="35560" y="86360"/>
                </a:lnTo>
                <a:lnTo>
                  <a:pt x="36829" y="86360"/>
                </a:lnTo>
                <a:lnTo>
                  <a:pt x="36829" y="80010"/>
                </a:lnTo>
                <a:lnTo>
                  <a:pt x="38100" y="78739"/>
                </a:lnTo>
                <a:lnTo>
                  <a:pt x="38100" y="74929"/>
                </a:lnTo>
                <a:lnTo>
                  <a:pt x="39370" y="72389"/>
                </a:lnTo>
                <a:lnTo>
                  <a:pt x="39370" y="71120"/>
                </a:lnTo>
                <a:lnTo>
                  <a:pt x="40639" y="69850"/>
                </a:lnTo>
                <a:lnTo>
                  <a:pt x="40639" y="68579"/>
                </a:lnTo>
                <a:lnTo>
                  <a:pt x="41910" y="67310"/>
                </a:lnTo>
                <a:lnTo>
                  <a:pt x="43179" y="67310"/>
                </a:lnTo>
                <a:lnTo>
                  <a:pt x="44450" y="64770"/>
                </a:lnTo>
                <a:lnTo>
                  <a:pt x="94297" y="64770"/>
                </a:lnTo>
                <a:lnTo>
                  <a:pt x="93979" y="63500"/>
                </a:lnTo>
                <a:lnTo>
                  <a:pt x="92710" y="57150"/>
                </a:lnTo>
                <a:lnTo>
                  <a:pt x="92710" y="53339"/>
                </a:lnTo>
                <a:lnTo>
                  <a:pt x="90170" y="43179"/>
                </a:lnTo>
                <a:lnTo>
                  <a:pt x="88900" y="39370"/>
                </a:lnTo>
                <a:lnTo>
                  <a:pt x="87629" y="34289"/>
                </a:lnTo>
                <a:lnTo>
                  <a:pt x="86360" y="31750"/>
                </a:lnTo>
                <a:lnTo>
                  <a:pt x="86360" y="27939"/>
                </a:lnTo>
                <a:lnTo>
                  <a:pt x="83820" y="24129"/>
                </a:lnTo>
                <a:lnTo>
                  <a:pt x="81279" y="19050"/>
                </a:lnTo>
                <a:lnTo>
                  <a:pt x="80010" y="15239"/>
                </a:lnTo>
                <a:lnTo>
                  <a:pt x="78739" y="12700"/>
                </a:lnTo>
                <a:lnTo>
                  <a:pt x="71120" y="5079"/>
                </a:lnTo>
                <a:lnTo>
                  <a:pt x="67310" y="2539"/>
                </a:lnTo>
                <a:lnTo>
                  <a:pt x="57150" y="0"/>
                </a:lnTo>
                <a:close/>
              </a:path>
              <a:path w="101600" h="360680">
                <a:moveTo>
                  <a:pt x="94297" y="64770"/>
                </a:moveTo>
                <a:lnTo>
                  <a:pt x="53339" y="64770"/>
                </a:lnTo>
                <a:lnTo>
                  <a:pt x="54610" y="67310"/>
                </a:lnTo>
                <a:lnTo>
                  <a:pt x="57150" y="68579"/>
                </a:lnTo>
                <a:lnTo>
                  <a:pt x="57150" y="69850"/>
                </a:lnTo>
                <a:lnTo>
                  <a:pt x="58420" y="71120"/>
                </a:lnTo>
                <a:lnTo>
                  <a:pt x="58420" y="72389"/>
                </a:lnTo>
                <a:lnTo>
                  <a:pt x="59689" y="73660"/>
                </a:lnTo>
                <a:lnTo>
                  <a:pt x="59689" y="76200"/>
                </a:lnTo>
                <a:lnTo>
                  <a:pt x="60960" y="76200"/>
                </a:lnTo>
                <a:lnTo>
                  <a:pt x="60960" y="78739"/>
                </a:lnTo>
                <a:lnTo>
                  <a:pt x="62229" y="80010"/>
                </a:lnTo>
                <a:lnTo>
                  <a:pt x="62229" y="83820"/>
                </a:lnTo>
                <a:lnTo>
                  <a:pt x="63500" y="86360"/>
                </a:lnTo>
                <a:lnTo>
                  <a:pt x="63500" y="91439"/>
                </a:lnTo>
                <a:lnTo>
                  <a:pt x="64770" y="96520"/>
                </a:lnTo>
                <a:lnTo>
                  <a:pt x="64770" y="106679"/>
                </a:lnTo>
                <a:lnTo>
                  <a:pt x="97789" y="106679"/>
                </a:lnTo>
                <a:lnTo>
                  <a:pt x="96393" y="91439"/>
                </a:lnTo>
                <a:lnTo>
                  <a:pt x="95376" y="81279"/>
                </a:lnTo>
                <a:lnTo>
                  <a:pt x="95250" y="68579"/>
                </a:lnTo>
                <a:lnTo>
                  <a:pt x="94297" y="6477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7" name="object 44">
            <a:extLst>
              <a:ext uri="{FF2B5EF4-FFF2-40B4-BE49-F238E27FC236}">
                <a16:creationId xmlns:a16="http://schemas.microsoft.com/office/drawing/2014/main" xmlns="" id="{3BA4B93E-F4E1-444D-8CE5-E51F67BD8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7848600" cy="917575"/>
          </a:xfrm>
          <a:custGeom>
            <a:avLst/>
            <a:gdLst>
              <a:gd name="T0" fmla="*/ 0 w 7848600"/>
              <a:gd name="T1" fmla="*/ 0 h 916939"/>
              <a:gd name="T2" fmla="*/ 7848600 w 7848600"/>
              <a:gd name="T3" fmla="*/ 916939 h 916939"/>
            </a:gdLst>
            <a:ahLst/>
            <a:cxnLst/>
            <a:rect l="T0" t="T1" r="T2" b="T3"/>
            <a:pathLst>
              <a:path w="7848600" h="916939">
                <a:moveTo>
                  <a:pt x="0" y="0"/>
                </a:moveTo>
                <a:lnTo>
                  <a:pt x="7848600" y="0"/>
                </a:lnTo>
                <a:lnTo>
                  <a:pt x="7848600" y="916939"/>
                </a:lnTo>
                <a:lnTo>
                  <a:pt x="0" y="916939"/>
                </a:lnTo>
                <a:lnTo>
                  <a:pt x="0" y="0"/>
                </a:lnTo>
                <a:close/>
              </a:path>
            </a:pathLst>
          </a:custGeom>
          <a:noFill/>
          <a:ln w="38097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8" name="object 45">
            <a:extLst>
              <a:ext uri="{FF2B5EF4-FFF2-40B4-BE49-F238E27FC236}">
                <a16:creationId xmlns:a16="http://schemas.microsoft.com/office/drawing/2014/main" xmlns="" id="{2F1C21F7-9DC5-4B3B-9EBE-84A0C452B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8097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09" name="object 46">
            <a:extLst>
              <a:ext uri="{FF2B5EF4-FFF2-40B4-BE49-F238E27FC236}">
                <a16:creationId xmlns:a16="http://schemas.microsoft.com/office/drawing/2014/main" xmlns="" id="{1FD59CC2-C0FC-4825-B486-DEAB105AA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1908175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8097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10" name="object 47">
            <a:extLst>
              <a:ext uri="{FF2B5EF4-FFF2-40B4-BE49-F238E27FC236}">
                <a16:creationId xmlns:a16="http://schemas.microsoft.com/office/drawing/2014/main" xmlns="" id="{81B0BF55-3263-48CD-8C82-91B9A28B7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1025525"/>
            <a:ext cx="7302500" cy="573088"/>
          </a:xfrm>
        </p:spPr>
        <p:txBody>
          <a:bodyPr tIns="12700"/>
          <a:lstStyle/>
          <a:p>
            <a:pPr marL="12700" indent="512763" eaLnBrk="1" hangingPunct="1">
              <a:spcBef>
                <a:spcPts val="100"/>
              </a:spcBef>
            </a:pPr>
            <a:r>
              <a:rPr lang="en-US" altLang="en-US" sz="1800">
                <a:solidFill>
                  <a:srgbClr val="0000FF"/>
                </a:solidFill>
                <a:latin typeface="Copperplate Gothic Bold" panose="020E0705020206020404" pitchFamily="34" charset="0"/>
                <a:ea typeface="Copperplate Gothic Bold" panose="020E0705020206020404" pitchFamily="34" charset="0"/>
                <a:cs typeface="Copperplate Gothic Bold" panose="020E0705020206020404" pitchFamily="34" charset="0"/>
              </a:rPr>
              <a:t>Adalah persyaratan teknis yang dibutuhkan untuk  berproduksi yang meliputi hal seperti diagram dibawah :</a:t>
            </a:r>
            <a:endParaRPr lang="en-US" altLang="en-US" sz="1800">
              <a:latin typeface="Copperplate Gothic Bold" panose="020E0705020206020404" pitchFamily="34" charset="0"/>
              <a:ea typeface="Copperplate Gothic Bold" panose="020E0705020206020404" pitchFamily="34" charset="0"/>
              <a:cs typeface="Copperplate Gothic Bold" panose="020E0705020206020404" pitchFamily="34" charset="0"/>
            </a:endParaRPr>
          </a:p>
        </p:txBody>
      </p:sp>
      <p:sp>
        <p:nvSpPr>
          <p:cNvPr id="11311" name="object 48">
            <a:extLst>
              <a:ext uri="{FF2B5EF4-FFF2-40B4-BE49-F238E27FC236}">
                <a16:creationId xmlns:a16="http://schemas.microsoft.com/office/drawing/2014/main" xmlns="" id="{D43AEADD-3C24-4099-BC48-D043D5241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613" y="2798763"/>
            <a:ext cx="469900" cy="2814637"/>
          </a:xfrm>
          <a:custGeom>
            <a:avLst/>
            <a:gdLst>
              <a:gd name="T0" fmla="*/ 0 w 469900"/>
              <a:gd name="T1" fmla="*/ 0 h 2814320"/>
              <a:gd name="T2" fmla="*/ 469900 w 469900"/>
              <a:gd name="T3" fmla="*/ 2814320 h 2814320"/>
            </a:gdLst>
            <a:ahLst/>
            <a:cxnLst/>
            <a:rect l="T0" t="T1" r="T2" b="T3"/>
            <a:pathLst>
              <a:path w="469900" h="2814320">
                <a:moveTo>
                  <a:pt x="469900" y="2814320"/>
                </a:moveTo>
                <a:lnTo>
                  <a:pt x="469900" y="1407160"/>
                </a:lnTo>
                <a:lnTo>
                  <a:pt x="0" y="1407160"/>
                </a:lnTo>
                <a:lnTo>
                  <a:pt x="0" y="0"/>
                </a:lnTo>
              </a:path>
            </a:pathLst>
          </a:custGeom>
          <a:noFill/>
          <a:ln w="28393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12" name="object 49">
            <a:extLst>
              <a:ext uri="{FF2B5EF4-FFF2-40B4-BE49-F238E27FC236}">
                <a16:creationId xmlns:a16="http://schemas.microsoft.com/office/drawing/2014/main" xmlns="" id="{5718E083-5A56-4744-A024-2E52C7764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2425" y="2770188"/>
            <a:ext cx="484188" cy="2843212"/>
          </a:xfrm>
          <a:custGeom>
            <a:avLst/>
            <a:gdLst>
              <a:gd name="T0" fmla="*/ 0 w 483870"/>
              <a:gd name="T1" fmla="*/ 0 h 2843529"/>
              <a:gd name="T2" fmla="*/ 483870 w 483870"/>
              <a:gd name="T3" fmla="*/ 2843529 h 2843529"/>
            </a:gdLst>
            <a:ahLst/>
            <a:cxnLst/>
            <a:rect l="T0" t="T1" r="T2" b="T3"/>
            <a:pathLst>
              <a:path w="483870" h="2843529">
                <a:moveTo>
                  <a:pt x="0" y="2843529"/>
                </a:moveTo>
                <a:lnTo>
                  <a:pt x="483869" y="2843529"/>
                </a:lnTo>
                <a:lnTo>
                  <a:pt x="483869" y="0"/>
                </a:lnTo>
              </a:path>
            </a:pathLst>
          </a:custGeom>
          <a:noFill/>
          <a:ln w="28393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xmlns="" id="{D2C5703A-3A6B-4DCA-940E-520CB6E4ED51}"/>
              </a:ext>
            </a:extLst>
          </p:cNvPr>
          <p:cNvSpPr txBox="1"/>
          <p:nvPr/>
        </p:nvSpPr>
        <p:spPr>
          <a:xfrm>
            <a:off x="3762375" y="2263775"/>
            <a:ext cx="1706563" cy="2984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b="1" spc="-15" dirty="0">
                <a:solidFill>
                  <a:srgbClr val="FF0000"/>
                </a:solidFill>
                <a:latin typeface="Arial"/>
                <a:cs typeface="Arial"/>
              </a:rPr>
              <a:t>ASPEK</a:t>
            </a:r>
            <a:r>
              <a:rPr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TEKNIS</a:t>
            </a:r>
            <a:endParaRPr>
              <a:latin typeface="Arial"/>
              <a:cs typeface="Arial"/>
            </a:endParaRPr>
          </a:p>
        </p:txBody>
      </p:sp>
      <p:sp>
        <p:nvSpPr>
          <p:cNvPr id="11314" name="object 51">
            <a:extLst>
              <a:ext uri="{FF2B5EF4-FFF2-40B4-BE49-F238E27FC236}">
                <a16:creationId xmlns:a16="http://schemas.microsoft.com/office/drawing/2014/main" xmlns="" id="{0D708CFD-18B9-4881-82DF-5F272DF00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863" y="3238500"/>
            <a:ext cx="300513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825500" indent="-8128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500" b="1">
                <a:solidFill>
                  <a:srgbClr val="0000FF"/>
                </a:solidFill>
                <a:cs typeface="Arial" panose="020B0604020202020204" pitchFamily="34" charset="0"/>
              </a:rPr>
              <a:t>1.	Kebutuhan lahan,peralatan &amp;  mesin produksi</a:t>
            </a:r>
            <a:endParaRPr lang="en-US" altLang="en-US" sz="1500">
              <a:cs typeface="Arial" panose="020B0604020202020204" pitchFamily="34" charset="0"/>
            </a:endParaRPr>
          </a:p>
        </p:txBody>
      </p:sp>
      <p:sp>
        <p:nvSpPr>
          <p:cNvPr id="11315" name="object 52">
            <a:extLst>
              <a:ext uri="{FF2B5EF4-FFF2-40B4-BE49-F238E27FC236}">
                <a16:creationId xmlns:a16="http://schemas.microsoft.com/office/drawing/2014/main" xmlns="" id="{5D073617-2360-412F-8C76-E6B357805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238" y="3192463"/>
            <a:ext cx="26384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395288" indent="-382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b="1">
                <a:solidFill>
                  <a:srgbClr val="0000FF"/>
                </a:solidFill>
                <a:cs typeface="Arial" panose="020B0604020202020204" pitchFamily="34" charset="0"/>
              </a:rPr>
              <a:t>4. Jumlah Tenaga Kerja  yg dibutuhkan</a:t>
            </a:r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1316" name="object 53">
            <a:extLst>
              <a:ext uri="{FF2B5EF4-FFF2-40B4-BE49-F238E27FC236}">
                <a16:creationId xmlns:a16="http://schemas.microsoft.com/office/drawing/2014/main" xmlns="" id="{2E2A1C61-08FC-4D85-BFB8-A333F00F5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1828800"/>
            <a:ext cx="7800975" cy="30892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17" name="object 54">
            <a:extLst>
              <a:ext uri="{FF2B5EF4-FFF2-40B4-BE49-F238E27FC236}">
                <a16:creationId xmlns:a16="http://schemas.microsoft.com/office/drawing/2014/main" xmlns="" id="{69131AF7-AF64-4E77-AD4A-E391D70C3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" y="4321175"/>
            <a:ext cx="2913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263525" indent="-2508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400" b="1">
                <a:solidFill>
                  <a:srgbClr val="0000FF"/>
                </a:solidFill>
                <a:cs typeface="Arial" panose="020B0604020202020204" pitchFamily="34" charset="0"/>
              </a:rPr>
              <a:t>2. Bahan yg diperlukan, proses  Pengadaan &amp; cara pembayaran</a:t>
            </a:r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11318" name="object 55">
            <a:extLst>
              <a:ext uri="{FF2B5EF4-FFF2-40B4-BE49-F238E27FC236}">
                <a16:creationId xmlns:a16="http://schemas.microsoft.com/office/drawing/2014/main" xmlns="" id="{DFB6A463-BFCA-440D-88B9-088B307AA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0388" y="4259263"/>
            <a:ext cx="238283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503238" indent="-490538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b="1">
                <a:solidFill>
                  <a:srgbClr val="0000FF"/>
                </a:solidFill>
                <a:cs typeface="Arial" panose="020B0604020202020204" pitchFamily="34" charset="0"/>
              </a:rPr>
              <a:t>5.	Tata Letak (layout)  mesin &amp; Alat</a:t>
            </a:r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1319" name="object 56">
            <a:extLst>
              <a:ext uri="{FF2B5EF4-FFF2-40B4-BE49-F238E27FC236}">
                <a16:creationId xmlns:a16="http://schemas.microsoft.com/office/drawing/2014/main" xmlns="" id="{B4B766BA-54C4-48B6-B0EC-8C745906A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256213"/>
            <a:ext cx="3402013" cy="712787"/>
          </a:xfrm>
          <a:custGeom>
            <a:avLst/>
            <a:gdLst>
              <a:gd name="T0" fmla="*/ 0 w 3402329"/>
              <a:gd name="T1" fmla="*/ 0 h 712470"/>
              <a:gd name="T2" fmla="*/ 3402329 w 3402329"/>
              <a:gd name="T3" fmla="*/ 712470 h 712470"/>
            </a:gdLst>
            <a:ahLst/>
            <a:cxnLst/>
            <a:rect l="T0" t="T1" r="T2" b="T3"/>
            <a:pathLst>
              <a:path w="3402329" h="712470">
                <a:moveTo>
                  <a:pt x="119380" y="0"/>
                </a:moveTo>
                <a:lnTo>
                  <a:pt x="75545" y="10259"/>
                </a:lnTo>
                <a:lnTo>
                  <a:pt x="37306" y="37306"/>
                </a:lnTo>
                <a:lnTo>
                  <a:pt x="10259" y="75545"/>
                </a:lnTo>
                <a:lnTo>
                  <a:pt x="0" y="119380"/>
                </a:lnTo>
                <a:lnTo>
                  <a:pt x="0" y="594360"/>
                </a:lnTo>
                <a:lnTo>
                  <a:pt x="10259" y="637996"/>
                </a:lnTo>
                <a:lnTo>
                  <a:pt x="37306" y="675798"/>
                </a:lnTo>
                <a:lnTo>
                  <a:pt x="75545" y="702409"/>
                </a:lnTo>
                <a:lnTo>
                  <a:pt x="119380" y="712470"/>
                </a:lnTo>
                <a:lnTo>
                  <a:pt x="3282950" y="712470"/>
                </a:lnTo>
                <a:lnTo>
                  <a:pt x="3326784" y="702409"/>
                </a:lnTo>
                <a:lnTo>
                  <a:pt x="3365023" y="675798"/>
                </a:lnTo>
                <a:lnTo>
                  <a:pt x="3392070" y="637996"/>
                </a:lnTo>
                <a:lnTo>
                  <a:pt x="3402329" y="594360"/>
                </a:lnTo>
                <a:lnTo>
                  <a:pt x="3402329" y="119380"/>
                </a:lnTo>
                <a:lnTo>
                  <a:pt x="3392070" y="75545"/>
                </a:lnTo>
                <a:lnTo>
                  <a:pt x="3365023" y="37306"/>
                </a:lnTo>
                <a:lnTo>
                  <a:pt x="3326784" y="10259"/>
                </a:lnTo>
                <a:lnTo>
                  <a:pt x="3282950" y="0"/>
                </a:lnTo>
                <a:lnTo>
                  <a:pt x="119380" y="0"/>
                </a:lnTo>
                <a:close/>
              </a:path>
            </a:pathLst>
          </a:custGeom>
          <a:noFill/>
          <a:ln w="28393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20" name="object 57">
            <a:extLst>
              <a:ext uri="{FF2B5EF4-FFF2-40B4-BE49-F238E27FC236}">
                <a16:creationId xmlns:a16="http://schemas.microsoft.com/office/drawing/2014/main" xmlns="" id="{CA72EFB5-C7A4-4674-872A-4AF504B27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256213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28393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21" name="object 58">
            <a:extLst>
              <a:ext uri="{FF2B5EF4-FFF2-40B4-BE49-F238E27FC236}">
                <a16:creationId xmlns:a16="http://schemas.microsoft.com/office/drawing/2014/main" xmlns="" id="{F21AB640-A888-4E82-A49B-6A02C3A2E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3" y="5970588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28393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xmlns="" id="{79D63EE4-704D-410F-AD29-A974D81DF37B}"/>
              </a:ext>
            </a:extLst>
          </p:cNvPr>
          <p:cNvSpPr txBox="1"/>
          <p:nvPr/>
        </p:nvSpPr>
        <p:spPr>
          <a:xfrm>
            <a:off x="898525" y="5494338"/>
            <a:ext cx="1781175" cy="23812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tabLst>
                <a:tab pos="362585" algn="l"/>
              </a:tabLst>
              <a:defRPr/>
            </a:pP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3.	Proses</a:t>
            </a:r>
            <a:r>
              <a:rPr sz="1400" b="1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Produksi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323" name="object 60">
            <a:extLst>
              <a:ext uri="{FF2B5EF4-FFF2-40B4-BE49-F238E27FC236}">
                <a16:creationId xmlns:a16="http://schemas.microsoft.com/office/drawing/2014/main" xmlns="" id="{33A63195-BC90-4150-9858-39A47504C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2388" y="5256213"/>
            <a:ext cx="3402012" cy="712787"/>
          </a:xfrm>
          <a:custGeom>
            <a:avLst/>
            <a:gdLst>
              <a:gd name="T0" fmla="*/ 0 w 3402329"/>
              <a:gd name="T1" fmla="*/ 0 h 712470"/>
              <a:gd name="T2" fmla="*/ 3402329 w 3402329"/>
              <a:gd name="T3" fmla="*/ 712470 h 712470"/>
            </a:gdLst>
            <a:ahLst/>
            <a:cxnLst/>
            <a:rect l="T0" t="T1" r="T2" b="T3"/>
            <a:pathLst>
              <a:path w="3402329" h="712470">
                <a:moveTo>
                  <a:pt x="119379" y="0"/>
                </a:moveTo>
                <a:lnTo>
                  <a:pt x="75545" y="10259"/>
                </a:lnTo>
                <a:lnTo>
                  <a:pt x="37306" y="37306"/>
                </a:lnTo>
                <a:lnTo>
                  <a:pt x="10259" y="75545"/>
                </a:lnTo>
                <a:lnTo>
                  <a:pt x="0" y="119380"/>
                </a:lnTo>
                <a:lnTo>
                  <a:pt x="0" y="594360"/>
                </a:lnTo>
                <a:lnTo>
                  <a:pt x="10259" y="637996"/>
                </a:lnTo>
                <a:lnTo>
                  <a:pt x="37306" y="675798"/>
                </a:lnTo>
                <a:lnTo>
                  <a:pt x="75545" y="702409"/>
                </a:lnTo>
                <a:lnTo>
                  <a:pt x="119379" y="712470"/>
                </a:lnTo>
                <a:lnTo>
                  <a:pt x="3282950" y="712470"/>
                </a:lnTo>
                <a:lnTo>
                  <a:pt x="3326784" y="702409"/>
                </a:lnTo>
                <a:lnTo>
                  <a:pt x="3365023" y="675798"/>
                </a:lnTo>
                <a:lnTo>
                  <a:pt x="3392070" y="637996"/>
                </a:lnTo>
                <a:lnTo>
                  <a:pt x="3402329" y="594360"/>
                </a:lnTo>
                <a:lnTo>
                  <a:pt x="3402329" y="119380"/>
                </a:lnTo>
                <a:lnTo>
                  <a:pt x="3392070" y="75545"/>
                </a:lnTo>
                <a:lnTo>
                  <a:pt x="3365023" y="37306"/>
                </a:lnTo>
                <a:lnTo>
                  <a:pt x="3326784" y="10259"/>
                </a:lnTo>
                <a:lnTo>
                  <a:pt x="3282950" y="0"/>
                </a:lnTo>
                <a:lnTo>
                  <a:pt x="119379" y="0"/>
                </a:lnTo>
                <a:close/>
              </a:path>
            </a:pathLst>
          </a:custGeom>
          <a:noFill/>
          <a:ln w="28393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24" name="object 61">
            <a:extLst>
              <a:ext uri="{FF2B5EF4-FFF2-40B4-BE49-F238E27FC236}">
                <a16:creationId xmlns:a16="http://schemas.microsoft.com/office/drawing/2014/main" xmlns="" id="{4C4A8673-D146-4A44-9F1A-60089E62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2388" y="5256213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28393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25" name="object 62">
            <a:extLst>
              <a:ext uri="{FF2B5EF4-FFF2-40B4-BE49-F238E27FC236}">
                <a16:creationId xmlns:a16="http://schemas.microsoft.com/office/drawing/2014/main" xmlns="" id="{5C716B5A-49C4-4EC9-9618-0B961BB85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5970588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28393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326" name="object 63">
            <a:extLst>
              <a:ext uri="{FF2B5EF4-FFF2-40B4-BE49-F238E27FC236}">
                <a16:creationId xmlns:a16="http://schemas.microsoft.com/office/drawing/2014/main" xmlns="" id="{7CE02B65-7EAE-40CD-9827-EA3CBA543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5387975"/>
            <a:ext cx="286067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indent="234950" eaLnBrk="0" hangingPunct="0"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90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400" b="1">
                <a:solidFill>
                  <a:srgbClr val="0000FF"/>
                </a:solidFill>
                <a:cs typeface="Arial" panose="020B0604020202020204" pitchFamily="34" charset="0"/>
              </a:rPr>
              <a:t>6.	Atribut produk seperti :  Disain, fleksibilitas, keamanan dll</a:t>
            </a:r>
            <a:endParaRPr lang="en-US" altLang="en-US" sz="1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object 3">
            <a:extLst>
              <a:ext uri="{FF2B5EF4-FFF2-40B4-BE49-F238E27FC236}">
                <a16:creationId xmlns:a16="http://schemas.microsoft.com/office/drawing/2014/main" xmlns="" id="{EB666847-3C15-4CFD-A765-4ADDFDD11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0"/>
            <a:ext cx="4002088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6830" rIns="0" bIns="0">
            <a:spAutoFit/>
          </a:bodyPr>
          <a:lstStyle/>
          <a:p>
            <a:pPr marL="292100" indent="-279400" algn="just">
              <a:spcBef>
                <a:spcPts val="288"/>
              </a:spcBef>
              <a:buFontTx/>
              <a:buAutoNum type="alphaUcPeriod"/>
              <a:tabLst>
                <a:tab pos="292100" algn="l"/>
              </a:tabLst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Lokasi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Pabrik</a:t>
            </a: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292100" indent="-279400" algn="just">
              <a:lnSpc>
                <a:spcPct val="109000"/>
              </a:lnSpc>
              <a:spcBef>
                <a:spcPts val="13"/>
              </a:spcBef>
              <a:buFontTx/>
              <a:buAutoNum type="alphaUcPeriod"/>
              <a:tabLst>
                <a:tab pos="292100" algn="l"/>
              </a:tabLst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Skala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Operasi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dan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Luas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Produksi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 </a:t>
            </a:r>
          </a:p>
          <a:p>
            <a:pPr marL="292100" indent="-279400" algn="just">
              <a:lnSpc>
                <a:spcPct val="109000"/>
              </a:lnSpc>
              <a:spcBef>
                <a:spcPts val="13"/>
              </a:spcBef>
              <a:buFontTx/>
              <a:buAutoNum type="alphaUcPeriod"/>
              <a:tabLst>
                <a:tab pos="292100" algn="l"/>
              </a:tabLst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Proses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Produksi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dan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lay out</a:t>
            </a:r>
          </a:p>
          <a:p>
            <a:pPr marL="292100" indent="-279400" algn="just">
              <a:lnSpc>
                <a:spcPct val="109000"/>
              </a:lnSpc>
              <a:tabLst>
                <a:tab pos="292100" algn="l"/>
              </a:tabLst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D.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Teknologi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Fasilitas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Produksi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 </a:t>
            </a:r>
          </a:p>
          <a:p>
            <a:pPr marL="292100" indent="-279400" algn="just">
              <a:lnSpc>
                <a:spcPct val="109000"/>
              </a:lnSpc>
              <a:tabLst>
                <a:tab pos="292100" algn="l"/>
              </a:tabLst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E.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Jadwal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kegiatan</a:t>
            </a: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292100" indent="-279400" algn="just">
              <a:tabLst>
                <a:tab pos="292100" algn="l"/>
              </a:tabLst>
              <a:defRPr/>
            </a:pPr>
            <a:endParaRPr lang="en-US" sz="2100" b="1" dirty="0">
              <a:latin typeface="Times New Roman" pitchFamily="18" charset="0"/>
              <a:cs typeface="Times New Roman" pitchFamily="18" charset="0"/>
            </a:endParaRPr>
          </a:p>
          <a:p>
            <a:pPr marL="292100" indent="-279400" algn="just">
              <a:tabLst>
                <a:tab pos="292100" algn="l"/>
              </a:tabLst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Faktor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Lokasi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Pabrik</a:t>
            </a: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292100" indent="-279400" algn="just">
              <a:lnSpc>
                <a:spcPts val="1738"/>
              </a:lnSpc>
              <a:spcBef>
                <a:spcPts val="175"/>
              </a:spcBef>
              <a:buFontTx/>
              <a:buChar char="►"/>
              <a:tabLst>
                <a:tab pos="292100" algn="l"/>
              </a:tabLst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Utama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(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bahan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baku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pemasaran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</a:t>
            </a:r>
          </a:p>
          <a:p>
            <a:pPr marL="292100" indent="-7938" algn="just">
              <a:lnSpc>
                <a:spcPct val="70000"/>
              </a:lnSpc>
              <a:spcBef>
                <a:spcPts val="300"/>
              </a:spcBef>
              <a:tabLst>
                <a:tab pos="292100" algn="l"/>
              </a:tabLst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listrik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dan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air,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tenaga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kerja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transportasi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)</a:t>
            </a:r>
          </a:p>
          <a:p>
            <a:pPr marL="292100" indent="-279400" algn="just">
              <a:lnSpc>
                <a:spcPts val="1738"/>
              </a:lnSpc>
              <a:spcBef>
                <a:spcPts val="188"/>
              </a:spcBef>
              <a:buFontTx/>
              <a:buChar char="►"/>
              <a:tabLst>
                <a:tab pos="292100" algn="l"/>
              </a:tabLst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Pendukung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(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rencana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masa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depan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</a:t>
            </a:r>
          </a:p>
          <a:p>
            <a:pPr marL="292100" indent="-7938" algn="just">
              <a:lnSpc>
                <a:spcPts val="1425"/>
              </a:lnSpc>
              <a:tabLst>
                <a:tab pos="292100" algn="l"/>
              </a:tabLst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perluasan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fasilitas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layanan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keuangan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perumahan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harga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tanah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peraturan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daerah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sikap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masyarakat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iklim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lingkungan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dll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)</a:t>
            </a:r>
          </a:p>
        </p:txBody>
      </p:sp>
      <p:sp>
        <p:nvSpPr>
          <p:cNvPr id="22532" name="object 4">
            <a:extLst>
              <a:ext uri="{FF2B5EF4-FFF2-40B4-BE49-F238E27FC236}">
                <a16:creationId xmlns:a16="http://schemas.microsoft.com/office/drawing/2014/main" xmlns="" id="{D613C5F0-C432-4770-B62D-C7EADCB3A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1143000"/>
            <a:ext cx="3811588" cy="515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6830" rIns="0" bIns="0">
            <a:spAutoFit/>
          </a:bodyPr>
          <a:lstStyle/>
          <a:p>
            <a:pPr marL="12700" algn="just">
              <a:spcBef>
                <a:spcPts val="288"/>
              </a:spcBef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Metoda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Penilaian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Lokasi</a:t>
            </a: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355600" indent="-342900" algn="just">
              <a:lnSpc>
                <a:spcPct val="109000"/>
              </a:lnSpc>
              <a:spcBef>
                <a:spcPts val="13"/>
              </a:spcBef>
              <a:buFontTx/>
              <a:buAutoNum type="alphaLcPeriod"/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Kualitatif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alternatif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lokasi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 </a:t>
            </a:r>
          </a:p>
          <a:p>
            <a:pPr marL="355600" indent="-342900" algn="just">
              <a:lnSpc>
                <a:spcPct val="109000"/>
              </a:lnSpc>
              <a:spcBef>
                <a:spcPts val="13"/>
              </a:spcBef>
              <a:buFontTx/>
              <a:buAutoNum type="alphaLcPeriod"/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Perbandingan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Biaya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</a:t>
            </a:r>
          </a:p>
          <a:p>
            <a:pPr marL="12700" algn="just">
              <a:spcBef>
                <a:spcPts val="188"/>
              </a:spcBef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c.   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Metoda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transportasi</a:t>
            </a: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12700" algn="just">
              <a:lnSpc>
                <a:spcPct val="109000"/>
              </a:lnSpc>
              <a:defRPr/>
            </a:pP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12700" algn="just">
              <a:lnSpc>
                <a:spcPct val="109000"/>
              </a:lnSpc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Metoda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Penentuan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Luas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Produksi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 </a:t>
            </a:r>
          </a:p>
          <a:p>
            <a:pPr marL="12700" algn="just">
              <a:lnSpc>
                <a:spcPct val="109000"/>
              </a:lnSpc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a.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Marjinal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cost,</a:t>
            </a:r>
          </a:p>
          <a:p>
            <a:pPr marL="12700" algn="just">
              <a:lnSpc>
                <a:spcPct val="109000"/>
              </a:lnSpc>
              <a:spcBef>
                <a:spcPts val="13"/>
              </a:spcBef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b. Break Event Point, </a:t>
            </a:r>
          </a:p>
          <a:p>
            <a:pPr marL="12700" algn="just">
              <a:lnSpc>
                <a:spcPct val="109000"/>
              </a:lnSpc>
              <a:spcBef>
                <a:spcPts val="13"/>
              </a:spcBef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c. Linear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programing</a:t>
            </a: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12700" algn="just">
              <a:lnSpc>
                <a:spcPct val="109000"/>
              </a:lnSpc>
              <a:spcBef>
                <a:spcPts val="13"/>
              </a:spcBef>
              <a:defRPr/>
            </a:pP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12700" algn="just">
              <a:lnSpc>
                <a:spcPct val="109000"/>
              </a:lnSpc>
              <a:defRPr/>
            </a:pP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Faktor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Pertimbangan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Pemilihan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Teknologi</a:t>
            </a: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12700" algn="just">
              <a:spcBef>
                <a:spcPts val="188"/>
              </a:spcBef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a.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Jenis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teknologi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</a:t>
            </a:r>
          </a:p>
          <a:p>
            <a:pPr marL="12700" algn="just">
              <a:lnSpc>
                <a:spcPct val="109000"/>
              </a:lnSpc>
              <a:spcBef>
                <a:spcPts val="13"/>
              </a:spcBef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b.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Sesuai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persyaratan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 </a:t>
            </a:r>
          </a:p>
          <a:p>
            <a:pPr marL="12700" algn="just">
              <a:lnSpc>
                <a:spcPct val="109000"/>
              </a:lnSpc>
              <a:spcBef>
                <a:spcPts val="13"/>
              </a:spcBef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c.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Tenaga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ahli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</a:t>
            </a:r>
          </a:p>
          <a:p>
            <a:pPr marL="12700" algn="just">
              <a:lnSpc>
                <a:spcPct val="70000"/>
              </a:lnSpc>
              <a:spcBef>
                <a:spcPts val="800"/>
              </a:spcBef>
              <a:buFontTx/>
              <a:buAutoNum type="alphaLcPeriod" startAt="4"/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Bahan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baku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dan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bahan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pembantu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</a:t>
            </a:r>
          </a:p>
          <a:p>
            <a:pPr marL="12700" algn="just">
              <a:spcBef>
                <a:spcPts val="188"/>
              </a:spcBef>
              <a:buFontTx/>
              <a:buAutoNum type="alphaLcPeriod" startAt="4"/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Dana yang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tersedia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</a:t>
            </a:r>
          </a:p>
          <a:p>
            <a:pPr marL="12700" algn="just">
              <a:spcBef>
                <a:spcPts val="188"/>
              </a:spcBef>
              <a:buFontTx/>
              <a:buAutoNum type="alphaLcPeriod" startAt="4"/>
              <a:defRPr/>
            </a:pP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Informasi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keberhasilan</a:t>
            </a:r>
            <a:r>
              <a:rPr lang="en-US" sz="1700" b="1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1700" b="1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teknologi</a:t>
            </a:r>
            <a:endParaRPr lang="en-US" sz="1700" b="1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xmlns="" id="{48D80585-3249-46A0-B7AE-5405C5E60B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6575" y="536575"/>
            <a:ext cx="4832350" cy="452438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800" dirty="0">
                <a:solidFill>
                  <a:srgbClr val="000000"/>
                </a:solidFill>
                <a:latin typeface="Franklin Gothic Book"/>
                <a:cs typeface="Franklin Gothic Book"/>
              </a:rPr>
              <a:t>ASPEK </a:t>
            </a:r>
            <a:r>
              <a:rPr sz="2800" spc="-10" dirty="0">
                <a:solidFill>
                  <a:srgbClr val="000000"/>
                </a:solidFill>
                <a:latin typeface="Franklin Gothic Book"/>
                <a:cs typeface="Franklin Gothic Book"/>
              </a:rPr>
              <a:t>TEKNIS </a:t>
            </a:r>
            <a:r>
              <a:rPr sz="2800" spc="10" dirty="0">
                <a:solidFill>
                  <a:srgbClr val="000000"/>
                </a:solidFill>
                <a:latin typeface="Franklin Gothic Book"/>
                <a:cs typeface="Franklin Gothic Book"/>
              </a:rPr>
              <a:t>DAN</a:t>
            </a:r>
            <a:r>
              <a:rPr sz="2800" spc="-55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Franklin Gothic Book"/>
                <a:cs typeface="Franklin Gothic Book"/>
              </a:rPr>
              <a:t>TEKNOLOGI</a:t>
            </a:r>
            <a:endParaRPr sz="2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3">
            <a:extLst>
              <a:ext uri="{FF2B5EF4-FFF2-40B4-BE49-F238E27FC236}">
                <a16:creationId xmlns:a16="http://schemas.microsoft.com/office/drawing/2014/main" xmlns="" id="{0324EB88-8FB9-4252-A9D0-BF365930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57200"/>
            <a:ext cx="249238" cy="304800"/>
          </a:xfrm>
          <a:custGeom>
            <a:avLst/>
            <a:gdLst>
              <a:gd name="T0" fmla="*/ 0 w 248919"/>
              <a:gd name="T1" fmla="*/ 0 h 304800"/>
              <a:gd name="T2" fmla="*/ 248919 w 248919"/>
              <a:gd name="T3" fmla="*/ 304800 h 304800"/>
            </a:gdLst>
            <a:ahLst/>
            <a:cxnLst/>
            <a:rect l="T0" t="T1" r="T2" b="T3"/>
            <a:pathLst>
              <a:path w="248919" h="304800">
                <a:moveTo>
                  <a:pt x="83819" y="210820"/>
                </a:moveTo>
                <a:lnTo>
                  <a:pt x="0" y="220979"/>
                </a:lnTo>
                <a:lnTo>
                  <a:pt x="1269" y="228600"/>
                </a:lnTo>
                <a:lnTo>
                  <a:pt x="6350" y="241300"/>
                </a:lnTo>
                <a:lnTo>
                  <a:pt x="8889" y="246379"/>
                </a:lnTo>
                <a:lnTo>
                  <a:pt x="12700" y="252729"/>
                </a:lnTo>
                <a:lnTo>
                  <a:pt x="15239" y="257810"/>
                </a:lnTo>
                <a:lnTo>
                  <a:pt x="22860" y="267970"/>
                </a:lnTo>
                <a:lnTo>
                  <a:pt x="26669" y="271779"/>
                </a:lnTo>
                <a:lnTo>
                  <a:pt x="31750" y="275589"/>
                </a:lnTo>
                <a:lnTo>
                  <a:pt x="35560" y="279400"/>
                </a:lnTo>
                <a:lnTo>
                  <a:pt x="74930" y="299720"/>
                </a:lnTo>
                <a:lnTo>
                  <a:pt x="99060" y="303529"/>
                </a:lnTo>
                <a:lnTo>
                  <a:pt x="107950" y="303529"/>
                </a:lnTo>
                <a:lnTo>
                  <a:pt x="116839" y="304800"/>
                </a:lnTo>
                <a:lnTo>
                  <a:pt x="138430" y="304800"/>
                </a:lnTo>
                <a:lnTo>
                  <a:pt x="156210" y="302260"/>
                </a:lnTo>
                <a:lnTo>
                  <a:pt x="166369" y="300989"/>
                </a:lnTo>
                <a:lnTo>
                  <a:pt x="208280" y="284479"/>
                </a:lnTo>
                <a:lnTo>
                  <a:pt x="218439" y="275589"/>
                </a:lnTo>
                <a:lnTo>
                  <a:pt x="223519" y="271779"/>
                </a:lnTo>
                <a:lnTo>
                  <a:pt x="227330" y="266700"/>
                </a:lnTo>
                <a:lnTo>
                  <a:pt x="232410" y="261620"/>
                </a:lnTo>
                <a:lnTo>
                  <a:pt x="236219" y="255270"/>
                </a:lnTo>
                <a:lnTo>
                  <a:pt x="236728" y="254000"/>
                </a:lnTo>
                <a:lnTo>
                  <a:pt x="118110" y="254000"/>
                </a:lnTo>
                <a:lnTo>
                  <a:pt x="110489" y="251460"/>
                </a:lnTo>
                <a:lnTo>
                  <a:pt x="107950" y="251460"/>
                </a:lnTo>
                <a:lnTo>
                  <a:pt x="104139" y="248920"/>
                </a:lnTo>
                <a:lnTo>
                  <a:pt x="101600" y="247650"/>
                </a:lnTo>
                <a:lnTo>
                  <a:pt x="93980" y="240029"/>
                </a:lnTo>
                <a:lnTo>
                  <a:pt x="91439" y="234950"/>
                </a:lnTo>
                <a:lnTo>
                  <a:pt x="88900" y="232410"/>
                </a:lnTo>
                <a:lnTo>
                  <a:pt x="86360" y="222250"/>
                </a:lnTo>
                <a:lnTo>
                  <a:pt x="85089" y="215900"/>
                </a:lnTo>
                <a:lnTo>
                  <a:pt x="83819" y="210820"/>
                </a:lnTo>
                <a:close/>
              </a:path>
              <a:path w="248919" h="304800">
                <a:moveTo>
                  <a:pt x="238760" y="167639"/>
                </a:moveTo>
                <a:lnTo>
                  <a:pt x="133350" y="167639"/>
                </a:lnTo>
                <a:lnTo>
                  <a:pt x="137160" y="168910"/>
                </a:lnTo>
                <a:lnTo>
                  <a:pt x="139700" y="168910"/>
                </a:lnTo>
                <a:lnTo>
                  <a:pt x="140969" y="170179"/>
                </a:lnTo>
                <a:lnTo>
                  <a:pt x="143510" y="170179"/>
                </a:lnTo>
                <a:lnTo>
                  <a:pt x="146050" y="172720"/>
                </a:lnTo>
                <a:lnTo>
                  <a:pt x="148589" y="173989"/>
                </a:lnTo>
                <a:lnTo>
                  <a:pt x="149860" y="173989"/>
                </a:lnTo>
                <a:lnTo>
                  <a:pt x="151130" y="176529"/>
                </a:lnTo>
                <a:lnTo>
                  <a:pt x="152400" y="176529"/>
                </a:lnTo>
                <a:lnTo>
                  <a:pt x="153669" y="179070"/>
                </a:lnTo>
                <a:lnTo>
                  <a:pt x="154939" y="179070"/>
                </a:lnTo>
                <a:lnTo>
                  <a:pt x="156210" y="181610"/>
                </a:lnTo>
                <a:lnTo>
                  <a:pt x="158750" y="184150"/>
                </a:lnTo>
                <a:lnTo>
                  <a:pt x="160019" y="186689"/>
                </a:lnTo>
                <a:lnTo>
                  <a:pt x="160019" y="187960"/>
                </a:lnTo>
                <a:lnTo>
                  <a:pt x="162560" y="191770"/>
                </a:lnTo>
                <a:lnTo>
                  <a:pt x="163830" y="196850"/>
                </a:lnTo>
                <a:lnTo>
                  <a:pt x="163830" y="200660"/>
                </a:lnTo>
                <a:lnTo>
                  <a:pt x="165100" y="205739"/>
                </a:lnTo>
                <a:lnTo>
                  <a:pt x="165100" y="214629"/>
                </a:lnTo>
                <a:lnTo>
                  <a:pt x="163830" y="219710"/>
                </a:lnTo>
                <a:lnTo>
                  <a:pt x="163830" y="224789"/>
                </a:lnTo>
                <a:lnTo>
                  <a:pt x="161289" y="228600"/>
                </a:lnTo>
                <a:lnTo>
                  <a:pt x="161289" y="229870"/>
                </a:lnTo>
                <a:lnTo>
                  <a:pt x="160019" y="232410"/>
                </a:lnTo>
                <a:lnTo>
                  <a:pt x="158750" y="233679"/>
                </a:lnTo>
                <a:lnTo>
                  <a:pt x="158750" y="236220"/>
                </a:lnTo>
                <a:lnTo>
                  <a:pt x="156210" y="238760"/>
                </a:lnTo>
                <a:lnTo>
                  <a:pt x="154939" y="241300"/>
                </a:lnTo>
                <a:lnTo>
                  <a:pt x="151130" y="245110"/>
                </a:lnTo>
                <a:lnTo>
                  <a:pt x="147319" y="247650"/>
                </a:lnTo>
                <a:lnTo>
                  <a:pt x="144780" y="250189"/>
                </a:lnTo>
                <a:lnTo>
                  <a:pt x="142239" y="251460"/>
                </a:lnTo>
                <a:lnTo>
                  <a:pt x="139700" y="251460"/>
                </a:lnTo>
                <a:lnTo>
                  <a:pt x="134619" y="254000"/>
                </a:lnTo>
                <a:lnTo>
                  <a:pt x="236728" y="254000"/>
                </a:lnTo>
                <a:lnTo>
                  <a:pt x="238760" y="248920"/>
                </a:lnTo>
                <a:lnTo>
                  <a:pt x="241300" y="243839"/>
                </a:lnTo>
                <a:lnTo>
                  <a:pt x="246380" y="231139"/>
                </a:lnTo>
                <a:lnTo>
                  <a:pt x="248919" y="218439"/>
                </a:lnTo>
                <a:lnTo>
                  <a:pt x="248919" y="195579"/>
                </a:lnTo>
                <a:lnTo>
                  <a:pt x="247650" y="191770"/>
                </a:lnTo>
                <a:lnTo>
                  <a:pt x="247650" y="186689"/>
                </a:lnTo>
                <a:lnTo>
                  <a:pt x="245110" y="179070"/>
                </a:lnTo>
                <a:lnTo>
                  <a:pt x="242569" y="173989"/>
                </a:lnTo>
                <a:lnTo>
                  <a:pt x="241300" y="170179"/>
                </a:lnTo>
                <a:lnTo>
                  <a:pt x="238760" y="167639"/>
                </a:lnTo>
                <a:close/>
              </a:path>
              <a:path w="248919" h="304800">
                <a:moveTo>
                  <a:pt x="229235" y="50800"/>
                </a:moveTo>
                <a:lnTo>
                  <a:pt x="127000" y="50800"/>
                </a:lnTo>
                <a:lnTo>
                  <a:pt x="129539" y="52070"/>
                </a:lnTo>
                <a:lnTo>
                  <a:pt x="133350" y="52070"/>
                </a:lnTo>
                <a:lnTo>
                  <a:pt x="134619" y="53339"/>
                </a:lnTo>
                <a:lnTo>
                  <a:pt x="137160" y="54610"/>
                </a:lnTo>
                <a:lnTo>
                  <a:pt x="138430" y="54610"/>
                </a:lnTo>
                <a:lnTo>
                  <a:pt x="144780" y="60960"/>
                </a:lnTo>
                <a:lnTo>
                  <a:pt x="146050" y="60960"/>
                </a:lnTo>
                <a:lnTo>
                  <a:pt x="146050" y="62229"/>
                </a:lnTo>
                <a:lnTo>
                  <a:pt x="147319" y="63500"/>
                </a:lnTo>
                <a:lnTo>
                  <a:pt x="147319" y="64770"/>
                </a:lnTo>
                <a:lnTo>
                  <a:pt x="148589" y="66039"/>
                </a:lnTo>
                <a:lnTo>
                  <a:pt x="149860" y="68579"/>
                </a:lnTo>
                <a:lnTo>
                  <a:pt x="149860" y="71120"/>
                </a:lnTo>
                <a:lnTo>
                  <a:pt x="151130" y="73660"/>
                </a:lnTo>
                <a:lnTo>
                  <a:pt x="151130" y="83820"/>
                </a:lnTo>
                <a:lnTo>
                  <a:pt x="149860" y="87629"/>
                </a:lnTo>
                <a:lnTo>
                  <a:pt x="149860" y="91439"/>
                </a:lnTo>
                <a:lnTo>
                  <a:pt x="148589" y="92710"/>
                </a:lnTo>
                <a:lnTo>
                  <a:pt x="147319" y="95250"/>
                </a:lnTo>
                <a:lnTo>
                  <a:pt x="147319" y="96520"/>
                </a:lnTo>
                <a:lnTo>
                  <a:pt x="144780" y="99060"/>
                </a:lnTo>
                <a:lnTo>
                  <a:pt x="144780" y="100329"/>
                </a:lnTo>
                <a:lnTo>
                  <a:pt x="142239" y="101600"/>
                </a:lnTo>
                <a:lnTo>
                  <a:pt x="142239" y="102870"/>
                </a:lnTo>
                <a:lnTo>
                  <a:pt x="139700" y="104139"/>
                </a:lnTo>
                <a:lnTo>
                  <a:pt x="137160" y="106679"/>
                </a:lnTo>
                <a:lnTo>
                  <a:pt x="133350" y="109220"/>
                </a:lnTo>
                <a:lnTo>
                  <a:pt x="130810" y="110489"/>
                </a:lnTo>
                <a:lnTo>
                  <a:pt x="127000" y="111760"/>
                </a:lnTo>
                <a:lnTo>
                  <a:pt x="124460" y="113029"/>
                </a:lnTo>
                <a:lnTo>
                  <a:pt x="120650" y="114300"/>
                </a:lnTo>
                <a:lnTo>
                  <a:pt x="101489" y="114300"/>
                </a:lnTo>
                <a:lnTo>
                  <a:pt x="96519" y="171450"/>
                </a:lnTo>
                <a:lnTo>
                  <a:pt x="105410" y="170179"/>
                </a:lnTo>
                <a:lnTo>
                  <a:pt x="113030" y="168910"/>
                </a:lnTo>
                <a:lnTo>
                  <a:pt x="115569" y="167639"/>
                </a:lnTo>
                <a:lnTo>
                  <a:pt x="238760" y="167639"/>
                </a:lnTo>
                <a:lnTo>
                  <a:pt x="233680" y="160020"/>
                </a:lnTo>
                <a:lnTo>
                  <a:pt x="224789" y="151129"/>
                </a:lnTo>
                <a:lnTo>
                  <a:pt x="217169" y="146050"/>
                </a:lnTo>
                <a:lnTo>
                  <a:pt x="212089" y="143510"/>
                </a:lnTo>
                <a:lnTo>
                  <a:pt x="209550" y="143510"/>
                </a:lnTo>
                <a:lnTo>
                  <a:pt x="207010" y="140970"/>
                </a:lnTo>
                <a:lnTo>
                  <a:pt x="201930" y="140970"/>
                </a:lnTo>
                <a:lnTo>
                  <a:pt x="199389" y="138429"/>
                </a:lnTo>
                <a:lnTo>
                  <a:pt x="190500" y="137160"/>
                </a:lnTo>
                <a:lnTo>
                  <a:pt x="195580" y="133350"/>
                </a:lnTo>
                <a:lnTo>
                  <a:pt x="200660" y="130810"/>
                </a:lnTo>
                <a:lnTo>
                  <a:pt x="205739" y="127000"/>
                </a:lnTo>
                <a:lnTo>
                  <a:pt x="209550" y="124460"/>
                </a:lnTo>
                <a:lnTo>
                  <a:pt x="217169" y="116839"/>
                </a:lnTo>
                <a:lnTo>
                  <a:pt x="218863" y="114300"/>
                </a:lnTo>
                <a:lnTo>
                  <a:pt x="104139" y="114300"/>
                </a:lnTo>
                <a:lnTo>
                  <a:pt x="101600" y="113029"/>
                </a:lnTo>
                <a:lnTo>
                  <a:pt x="219710" y="113029"/>
                </a:lnTo>
                <a:lnTo>
                  <a:pt x="223519" y="109220"/>
                </a:lnTo>
                <a:lnTo>
                  <a:pt x="226060" y="105410"/>
                </a:lnTo>
                <a:lnTo>
                  <a:pt x="227330" y="101600"/>
                </a:lnTo>
                <a:lnTo>
                  <a:pt x="229869" y="97789"/>
                </a:lnTo>
                <a:lnTo>
                  <a:pt x="231139" y="92710"/>
                </a:lnTo>
                <a:lnTo>
                  <a:pt x="232410" y="88900"/>
                </a:lnTo>
                <a:lnTo>
                  <a:pt x="233680" y="83820"/>
                </a:lnTo>
                <a:lnTo>
                  <a:pt x="233680" y="67310"/>
                </a:lnTo>
                <a:lnTo>
                  <a:pt x="232410" y="63500"/>
                </a:lnTo>
                <a:lnTo>
                  <a:pt x="232410" y="59689"/>
                </a:lnTo>
                <a:lnTo>
                  <a:pt x="229869" y="52070"/>
                </a:lnTo>
                <a:lnTo>
                  <a:pt x="229235" y="50800"/>
                </a:lnTo>
                <a:close/>
              </a:path>
              <a:path w="248919" h="304800">
                <a:moveTo>
                  <a:pt x="135889" y="0"/>
                </a:moveTo>
                <a:lnTo>
                  <a:pt x="109219" y="0"/>
                </a:lnTo>
                <a:lnTo>
                  <a:pt x="86360" y="2539"/>
                </a:lnTo>
                <a:lnTo>
                  <a:pt x="76200" y="3810"/>
                </a:lnTo>
                <a:lnTo>
                  <a:pt x="66039" y="7620"/>
                </a:lnTo>
                <a:lnTo>
                  <a:pt x="57150" y="11429"/>
                </a:lnTo>
                <a:lnTo>
                  <a:pt x="49530" y="15239"/>
                </a:lnTo>
                <a:lnTo>
                  <a:pt x="45719" y="16510"/>
                </a:lnTo>
                <a:lnTo>
                  <a:pt x="13969" y="50800"/>
                </a:lnTo>
                <a:lnTo>
                  <a:pt x="7619" y="67310"/>
                </a:lnTo>
                <a:lnTo>
                  <a:pt x="3810" y="76200"/>
                </a:lnTo>
                <a:lnTo>
                  <a:pt x="83819" y="90170"/>
                </a:lnTo>
                <a:lnTo>
                  <a:pt x="85089" y="85089"/>
                </a:lnTo>
                <a:lnTo>
                  <a:pt x="85089" y="80010"/>
                </a:lnTo>
                <a:lnTo>
                  <a:pt x="86360" y="74929"/>
                </a:lnTo>
                <a:lnTo>
                  <a:pt x="87630" y="71120"/>
                </a:lnTo>
                <a:lnTo>
                  <a:pt x="90169" y="67310"/>
                </a:lnTo>
                <a:lnTo>
                  <a:pt x="91439" y="64770"/>
                </a:lnTo>
                <a:lnTo>
                  <a:pt x="92710" y="63500"/>
                </a:lnTo>
                <a:lnTo>
                  <a:pt x="93980" y="60960"/>
                </a:lnTo>
                <a:lnTo>
                  <a:pt x="96519" y="58420"/>
                </a:lnTo>
                <a:lnTo>
                  <a:pt x="99060" y="57150"/>
                </a:lnTo>
                <a:lnTo>
                  <a:pt x="99060" y="55879"/>
                </a:lnTo>
                <a:lnTo>
                  <a:pt x="104139" y="53339"/>
                </a:lnTo>
                <a:lnTo>
                  <a:pt x="105410" y="53339"/>
                </a:lnTo>
                <a:lnTo>
                  <a:pt x="106680" y="52070"/>
                </a:lnTo>
                <a:lnTo>
                  <a:pt x="109219" y="52070"/>
                </a:lnTo>
                <a:lnTo>
                  <a:pt x="113030" y="50800"/>
                </a:lnTo>
                <a:lnTo>
                  <a:pt x="229235" y="50800"/>
                </a:lnTo>
                <a:lnTo>
                  <a:pt x="228600" y="49529"/>
                </a:lnTo>
                <a:lnTo>
                  <a:pt x="226060" y="41910"/>
                </a:lnTo>
                <a:lnTo>
                  <a:pt x="223519" y="38100"/>
                </a:lnTo>
                <a:lnTo>
                  <a:pt x="222250" y="35560"/>
                </a:lnTo>
                <a:lnTo>
                  <a:pt x="219710" y="33020"/>
                </a:lnTo>
                <a:lnTo>
                  <a:pt x="217169" y="29210"/>
                </a:lnTo>
                <a:lnTo>
                  <a:pt x="213360" y="26670"/>
                </a:lnTo>
                <a:lnTo>
                  <a:pt x="207010" y="20320"/>
                </a:lnTo>
                <a:lnTo>
                  <a:pt x="203200" y="17779"/>
                </a:lnTo>
                <a:lnTo>
                  <a:pt x="195580" y="13970"/>
                </a:lnTo>
                <a:lnTo>
                  <a:pt x="191769" y="11429"/>
                </a:lnTo>
                <a:lnTo>
                  <a:pt x="187960" y="10160"/>
                </a:lnTo>
                <a:lnTo>
                  <a:pt x="182880" y="7620"/>
                </a:lnTo>
                <a:lnTo>
                  <a:pt x="172719" y="5079"/>
                </a:lnTo>
                <a:lnTo>
                  <a:pt x="161289" y="2539"/>
                </a:lnTo>
                <a:lnTo>
                  <a:pt x="149860" y="1270"/>
                </a:lnTo>
                <a:lnTo>
                  <a:pt x="135889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15" name="object 4">
            <a:extLst>
              <a:ext uri="{FF2B5EF4-FFF2-40B4-BE49-F238E27FC236}">
                <a16:creationId xmlns:a16="http://schemas.microsoft.com/office/drawing/2014/main" xmlns="" id="{4DA3CC09-22B8-4642-8782-93D9F6ED6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715963"/>
            <a:ext cx="90488" cy="0"/>
          </a:xfrm>
          <a:custGeom>
            <a:avLst/>
            <a:gdLst>
              <a:gd name="T0" fmla="*/ 0 w 90169"/>
              <a:gd name="T1" fmla="*/ 90169 w 90169"/>
            </a:gdLst>
            <a:ahLst/>
            <a:cxnLst/>
            <a:rect l="T0" t="0" r="T1" b="0"/>
            <a:pathLst>
              <a:path w="90169">
                <a:moveTo>
                  <a:pt x="0" y="0"/>
                </a:moveTo>
                <a:lnTo>
                  <a:pt x="90169" y="0"/>
                </a:lnTo>
              </a:path>
            </a:pathLst>
          </a:custGeom>
          <a:noFill/>
          <a:ln w="8255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16" name="object 5">
            <a:extLst>
              <a:ext uri="{FF2B5EF4-FFF2-40B4-BE49-F238E27FC236}">
                <a16:creationId xmlns:a16="http://schemas.microsoft.com/office/drawing/2014/main" xmlns="" id="{C2424A76-4947-47A2-B19E-10C3A419A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9075" y="461963"/>
            <a:ext cx="328613" cy="295275"/>
          </a:xfrm>
          <a:custGeom>
            <a:avLst/>
            <a:gdLst>
              <a:gd name="T0" fmla="*/ 0 w 328930"/>
              <a:gd name="T1" fmla="*/ 0 h 294640"/>
              <a:gd name="T2" fmla="*/ 328930 w 328930"/>
              <a:gd name="T3" fmla="*/ 294640 h 294640"/>
            </a:gdLst>
            <a:ahLst/>
            <a:cxnLst/>
            <a:rect l="T0" t="T1" r="T2" b="T3"/>
            <a:pathLst>
              <a:path w="328930" h="294640">
                <a:moveTo>
                  <a:pt x="215900" y="0"/>
                </a:moveTo>
                <a:lnTo>
                  <a:pt x="113030" y="0"/>
                </a:lnTo>
                <a:lnTo>
                  <a:pt x="0" y="294640"/>
                </a:lnTo>
                <a:lnTo>
                  <a:pt x="95250" y="294640"/>
                </a:lnTo>
                <a:lnTo>
                  <a:pt x="110490" y="246380"/>
                </a:lnTo>
                <a:lnTo>
                  <a:pt x="310416" y="246380"/>
                </a:lnTo>
                <a:lnTo>
                  <a:pt x="285569" y="181610"/>
                </a:lnTo>
                <a:lnTo>
                  <a:pt x="130810" y="181610"/>
                </a:lnTo>
                <a:lnTo>
                  <a:pt x="163830" y="76200"/>
                </a:lnTo>
                <a:lnTo>
                  <a:pt x="245131" y="76200"/>
                </a:lnTo>
                <a:lnTo>
                  <a:pt x="215900" y="0"/>
                </a:lnTo>
                <a:close/>
              </a:path>
              <a:path w="328930" h="294640">
                <a:moveTo>
                  <a:pt x="310416" y="246380"/>
                </a:moveTo>
                <a:lnTo>
                  <a:pt x="217170" y="246380"/>
                </a:lnTo>
                <a:lnTo>
                  <a:pt x="231140" y="294640"/>
                </a:lnTo>
                <a:lnTo>
                  <a:pt x="328930" y="294640"/>
                </a:lnTo>
                <a:lnTo>
                  <a:pt x="310416" y="246380"/>
                </a:lnTo>
                <a:close/>
              </a:path>
              <a:path w="328930" h="294640">
                <a:moveTo>
                  <a:pt x="245131" y="76200"/>
                </a:moveTo>
                <a:lnTo>
                  <a:pt x="163830" y="76200"/>
                </a:lnTo>
                <a:lnTo>
                  <a:pt x="196850" y="181610"/>
                </a:lnTo>
                <a:lnTo>
                  <a:pt x="285569" y="181610"/>
                </a:lnTo>
                <a:lnTo>
                  <a:pt x="245131" y="7620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17" name="object 6">
            <a:extLst>
              <a:ext uri="{FF2B5EF4-FFF2-40B4-BE49-F238E27FC236}">
                <a16:creationId xmlns:a16="http://schemas.microsoft.com/office/drawing/2014/main" xmlns="" id="{49CF48E0-BA51-4D13-A9EC-9B1C04F1E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1975" y="457200"/>
            <a:ext cx="274638" cy="304800"/>
          </a:xfrm>
          <a:custGeom>
            <a:avLst/>
            <a:gdLst>
              <a:gd name="T0" fmla="*/ 0 w 274320"/>
              <a:gd name="T1" fmla="*/ 0 h 304800"/>
              <a:gd name="T2" fmla="*/ 274320 w 274320"/>
              <a:gd name="T3" fmla="*/ 304800 h 304800"/>
            </a:gdLst>
            <a:ahLst/>
            <a:cxnLst/>
            <a:rect l="T0" t="T1" r="T2" b="T3"/>
            <a:pathLst>
              <a:path w="274320" h="304800">
                <a:moveTo>
                  <a:pt x="87629" y="199389"/>
                </a:moveTo>
                <a:lnTo>
                  <a:pt x="0" y="199389"/>
                </a:lnTo>
                <a:lnTo>
                  <a:pt x="1269" y="210820"/>
                </a:lnTo>
                <a:lnTo>
                  <a:pt x="13969" y="250189"/>
                </a:lnTo>
                <a:lnTo>
                  <a:pt x="40639" y="281939"/>
                </a:lnTo>
                <a:lnTo>
                  <a:pt x="50800" y="287020"/>
                </a:lnTo>
                <a:lnTo>
                  <a:pt x="55879" y="289560"/>
                </a:lnTo>
                <a:lnTo>
                  <a:pt x="62229" y="292100"/>
                </a:lnTo>
                <a:lnTo>
                  <a:pt x="67309" y="294639"/>
                </a:lnTo>
                <a:lnTo>
                  <a:pt x="74929" y="297179"/>
                </a:lnTo>
                <a:lnTo>
                  <a:pt x="88900" y="299720"/>
                </a:lnTo>
                <a:lnTo>
                  <a:pt x="104139" y="302260"/>
                </a:lnTo>
                <a:lnTo>
                  <a:pt x="120650" y="304800"/>
                </a:lnTo>
                <a:lnTo>
                  <a:pt x="151129" y="304800"/>
                </a:lnTo>
                <a:lnTo>
                  <a:pt x="161289" y="303529"/>
                </a:lnTo>
                <a:lnTo>
                  <a:pt x="170179" y="302260"/>
                </a:lnTo>
                <a:lnTo>
                  <a:pt x="180339" y="300989"/>
                </a:lnTo>
                <a:lnTo>
                  <a:pt x="187960" y="299720"/>
                </a:lnTo>
                <a:lnTo>
                  <a:pt x="196850" y="297179"/>
                </a:lnTo>
                <a:lnTo>
                  <a:pt x="212089" y="292100"/>
                </a:lnTo>
                <a:lnTo>
                  <a:pt x="219710" y="288289"/>
                </a:lnTo>
                <a:lnTo>
                  <a:pt x="226060" y="285750"/>
                </a:lnTo>
                <a:lnTo>
                  <a:pt x="232410" y="280670"/>
                </a:lnTo>
                <a:lnTo>
                  <a:pt x="238760" y="276860"/>
                </a:lnTo>
                <a:lnTo>
                  <a:pt x="248919" y="266700"/>
                </a:lnTo>
                <a:lnTo>
                  <a:pt x="252729" y="261620"/>
                </a:lnTo>
                <a:lnTo>
                  <a:pt x="257810" y="255270"/>
                </a:lnTo>
                <a:lnTo>
                  <a:pt x="261619" y="250189"/>
                </a:lnTo>
                <a:lnTo>
                  <a:pt x="263143" y="246379"/>
                </a:lnTo>
                <a:lnTo>
                  <a:pt x="134619" y="246379"/>
                </a:lnTo>
                <a:lnTo>
                  <a:pt x="128269" y="245110"/>
                </a:lnTo>
                <a:lnTo>
                  <a:pt x="125729" y="245110"/>
                </a:lnTo>
                <a:lnTo>
                  <a:pt x="123189" y="243839"/>
                </a:lnTo>
                <a:lnTo>
                  <a:pt x="119379" y="243839"/>
                </a:lnTo>
                <a:lnTo>
                  <a:pt x="111759" y="240029"/>
                </a:lnTo>
                <a:lnTo>
                  <a:pt x="110489" y="238760"/>
                </a:lnTo>
                <a:lnTo>
                  <a:pt x="107950" y="237489"/>
                </a:lnTo>
                <a:lnTo>
                  <a:pt x="104139" y="233679"/>
                </a:lnTo>
                <a:lnTo>
                  <a:pt x="101600" y="232410"/>
                </a:lnTo>
                <a:lnTo>
                  <a:pt x="100329" y="229870"/>
                </a:lnTo>
                <a:lnTo>
                  <a:pt x="97789" y="227329"/>
                </a:lnTo>
                <a:lnTo>
                  <a:pt x="96519" y="223520"/>
                </a:lnTo>
                <a:lnTo>
                  <a:pt x="93979" y="219710"/>
                </a:lnTo>
                <a:lnTo>
                  <a:pt x="92709" y="217170"/>
                </a:lnTo>
                <a:lnTo>
                  <a:pt x="91439" y="213360"/>
                </a:lnTo>
                <a:lnTo>
                  <a:pt x="90169" y="208279"/>
                </a:lnTo>
                <a:lnTo>
                  <a:pt x="88900" y="204470"/>
                </a:lnTo>
                <a:lnTo>
                  <a:pt x="87629" y="199389"/>
                </a:lnTo>
                <a:close/>
              </a:path>
              <a:path w="274320" h="304800">
                <a:moveTo>
                  <a:pt x="153669" y="0"/>
                </a:moveTo>
                <a:lnTo>
                  <a:pt x="116839" y="0"/>
                </a:lnTo>
                <a:lnTo>
                  <a:pt x="96519" y="2539"/>
                </a:lnTo>
                <a:lnTo>
                  <a:pt x="87629" y="3810"/>
                </a:lnTo>
                <a:lnTo>
                  <a:pt x="64769" y="11429"/>
                </a:lnTo>
                <a:lnTo>
                  <a:pt x="58419" y="13970"/>
                </a:lnTo>
                <a:lnTo>
                  <a:pt x="52069" y="17779"/>
                </a:lnTo>
                <a:lnTo>
                  <a:pt x="45719" y="20320"/>
                </a:lnTo>
                <a:lnTo>
                  <a:pt x="36829" y="29210"/>
                </a:lnTo>
                <a:lnTo>
                  <a:pt x="31750" y="33020"/>
                </a:lnTo>
                <a:lnTo>
                  <a:pt x="20319" y="48260"/>
                </a:lnTo>
                <a:lnTo>
                  <a:pt x="15239" y="58420"/>
                </a:lnTo>
                <a:lnTo>
                  <a:pt x="12700" y="68579"/>
                </a:lnTo>
                <a:lnTo>
                  <a:pt x="11429" y="74929"/>
                </a:lnTo>
                <a:lnTo>
                  <a:pt x="11429" y="80010"/>
                </a:lnTo>
                <a:lnTo>
                  <a:pt x="10159" y="85089"/>
                </a:lnTo>
                <a:lnTo>
                  <a:pt x="11429" y="93979"/>
                </a:lnTo>
                <a:lnTo>
                  <a:pt x="11429" y="97789"/>
                </a:lnTo>
                <a:lnTo>
                  <a:pt x="12700" y="102870"/>
                </a:lnTo>
                <a:lnTo>
                  <a:pt x="12700" y="106679"/>
                </a:lnTo>
                <a:lnTo>
                  <a:pt x="13969" y="109220"/>
                </a:lnTo>
                <a:lnTo>
                  <a:pt x="15239" y="114300"/>
                </a:lnTo>
                <a:lnTo>
                  <a:pt x="17779" y="116839"/>
                </a:lnTo>
                <a:lnTo>
                  <a:pt x="20319" y="124460"/>
                </a:lnTo>
                <a:lnTo>
                  <a:pt x="22859" y="127000"/>
                </a:lnTo>
                <a:lnTo>
                  <a:pt x="25400" y="130810"/>
                </a:lnTo>
                <a:lnTo>
                  <a:pt x="27939" y="133350"/>
                </a:lnTo>
                <a:lnTo>
                  <a:pt x="30479" y="137160"/>
                </a:lnTo>
                <a:lnTo>
                  <a:pt x="34289" y="139700"/>
                </a:lnTo>
                <a:lnTo>
                  <a:pt x="36829" y="143510"/>
                </a:lnTo>
                <a:lnTo>
                  <a:pt x="52069" y="153670"/>
                </a:lnTo>
                <a:lnTo>
                  <a:pt x="62229" y="158750"/>
                </a:lnTo>
                <a:lnTo>
                  <a:pt x="72389" y="162560"/>
                </a:lnTo>
                <a:lnTo>
                  <a:pt x="83819" y="167639"/>
                </a:lnTo>
                <a:lnTo>
                  <a:pt x="109219" y="175260"/>
                </a:lnTo>
                <a:lnTo>
                  <a:pt x="124459" y="179070"/>
                </a:lnTo>
                <a:lnTo>
                  <a:pt x="142239" y="182879"/>
                </a:lnTo>
                <a:lnTo>
                  <a:pt x="148589" y="184150"/>
                </a:lnTo>
                <a:lnTo>
                  <a:pt x="161289" y="189229"/>
                </a:lnTo>
                <a:lnTo>
                  <a:pt x="166369" y="191770"/>
                </a:lnTo>
                <a:lnTo>
                  <a:pt x="167639" y="191770"/>
                </a:lnTo>
                <a:lnTo>
                  <a:pt x="170179" y="194310"/>
                </a:lnTo>
                <a:lnTo>
                  <a:pt x="171450" y="194310"/>
                </a:lnTo>
                <a:lnTo>
                  <a:pt x="175260" y="198120"/>
                </a:lnTo>
                <a:lnTo>
                  <a:pt x="176529" y="200660"/>
                </a:lnTo>
                <a:lnTo>
                  <a:pt x="179069" y="203200"/>
                </a:lnTo>
                <a:lnTo>
                  <a:pt x="179069" y="204470"/>
                </a:lnTo>
                <a:lnTo>
                  <a:pt x="180339" y="205739"/>
                </a:lnTo>
                <a:lnTo>
                  <a:pt x="180339" y="207010"/>
                </a:lnTo>
                <a:lnTo>
                  <a:pt x="181610" y="208279"/>
                </a:lnTo>
                <a:lnTo>
                  <a:pt x="181610" y="210820"/>
                </a:lnTo>
                <a:lnTo>
                  <a:pt x="182879" y="212089"/>
                </a:lnTo>
                <a:lnTo>
                  <a:pt x="182879" y="220979"/>
                </a:lnTo>
                <a:lnTo>
                  <a:pt x="181610" y="222250"/>
                </a:lnTo>
                <a:lnTo>
                  <a:pt x="181610" y="224789"/>
                </a:lnTo>
                <a:lnTo>
                  <a:pt x="180339" y="226060"/>
                </a:lnTo>
                <a:lnTo>
                  <a:pt x="180339" y="227329"/>
                </a:lnTo>
                <a:lnTo>
                  <a:pt x="177800" y="229870"/>
                </a:lnTo>
                <a:lnTo>
                  <a:pt x="177800" y="231139"/>
                </a:lnTo>
                <a:lnTo>
                  <a:pt x="168910" y="240029"/>
                </a:lnTo>
                <a:lnTo>
                  <a:pt x="167639" y="240029"/>
                </a:lnTo>
                <a:lnTo>
                  <a:pt x="166369" y="241300"/>
                </a:lnTo>
                <a:lnTo>
                  <a:pt x="151129" y="246379"/>
                </a:lnTo>
                <a:lnTo>
                  <a:pt x="263143" y="246379"/>
                </a:lnTo>
                <a:lnTo>
                  <a:pt x="264160" y="243839"/>
                </a:lnTo>
                <a:lnTo>
                  <a:pt x="267969" y="237489"/>
                </a:lnTo>
                <a:lnTo>
                  <a:pt x="269239" y="231139"/>
                </a:lnTo>
                <a:lnTo>
                  <a:pt x="271779" y="223520"/>
                </a:lnTo>
                <a:lnTo>
                  <a:pt x="273050" y="217170"/>
                </a:lnTo>
                <a:lnTo>
                  <a:pt x="273050" y="210820"/>
                </a:lnTo>
                <a:lnTo>
                  <a:pt x="274319" y="203200"/>
                </a:lnTo>
                <a:lnTo>
                  <a:pt x="273050" y="196850"/>
                </a:lnTo>
                <a:lnTo>
                  <a:pt x="273050" y="191770"/>
                </a:lnTo>
                <a:lnTo>
                  <a:pt x="271779" y="185420"/>
                </a:lnTo>
                <a:lnTo>
                  <a:pt x="254000" y="149860"/>
                </a:lnTo>
                <a:lnTo>
                  <a:pt x="234950" y="134620"/>
                </a:lnTo>
                <a:lnTo>
                  <a:pt x="229869" y="130810"/>
                </a:lnTo>
                <a:lnTo>
                  <a:pt x="223519" y="127000"/>
                </a:lnTo>
                <a:lnTo>
                  <a:pt x="215900" y="124460"/>
                </a:lnTo>
                <a:lnTo>
                  <a:pt x="198119" y="116839"/>
                </a:lnTo>
                <a:lnTo>
                  <a:pt x="187960" y="114300"/>
                </a:lnTo>
                <a:lnTo>
                  <a:pt x="163829" y="106679"/>
                </a:lnTo>
                <a:lnTo>
                  <a:pt x="134619" y="101600"/>
                </a:lnTo>
                <a:lnTo>
                  <a:pt x="123189" y="97789"/>
                </a:lnTo>
                <a:lnTo>
                  <a:pt x="119379" y="97789"/>
                </a:lnTo>
                <a:lnTo>
                  <a:pt x="115569" y="95250"/>
                </a:lnTo>
                <a:lnTo>
                  <a:pt x="107950" y="92710"/>
                </a:lnTo>
                <a:lnTo>
                  <a:pt x="106679" y="92710"/>
                </a:lnTo>
                <a:lnTo>
                  <a:pt x="104139" y="90170"/>
                </a:lnTo>
                <a:lnTo>
                  <a:pt x="101600" y="88900"/>
                </a:lnTo>
                <a:lnTo>
                  <a:pt x="101600" y="87629"/>
                </a:lnTo>
                <a:lnTo>
                  <a:pt x="99059" y="85089"/>
                </a:lnTo>
                <a:lnTo>
                  <a:pt x="99059" y="82550"/>
                </a:lnTo>
                <a:lnTo>
                  <a:pt x="97789" y="82550"/>
                </a:lnTo>
                <a:lnTo>
                  <a:pt x="97789" y="80010"/>
                </a:lnTo>
                <a:lnTo>
                  <a:pt x="96519" y="78739"/>
                </a:lnTo>
                <a:lnTo>
                  <a:pt x="96519" y="74929"/>
                </a:lnTo>
                <a:lnTo>
                  <a:pt x="97789" y="73660"/>
                </a:lnTo>
                <a:lnTo>
                  <a:pt x="97789" y="71120"/>
                </a:lnTo>
                <a:lnTo>
                  <a:pt x="99059" y="69850"/>
                </a:lnTo>
                <a:lnTo>
                  <a:pt x="99059" y="67310"/>
                </a:lnTo>
                <a:lnTo>
                  <a:pt x="100329" y="67310"/>
                </a:lnTo>
                <a:lnTo>
                  <a:pt x="101600" y="66039"/>
                </a:lnTo>
                <a:lnTo>
                  <a:pt x="101600" y="64770"/>
                </a:lnTo>
                <a:lnTo>
                  <a:pt x="104139" y="63500"/>
                </a:lnTo>
                <a:lnTo>
                  <a:pt x="105409" y="60960"/>
                </a:lnTo>
                <a:lnTo>
                  <a:pt x="106679" y="60960"/>
                </a:lnTo>
                <a:lnTo>
                  <a:pt x="109219" y="58420"/>
                </a:lnTo>
                <a:lnTo>
                  <a:pt x="110489" y="58420"/>
                </a:lnTo>
                <a:lnTo>
                  <a:pt x="110489" y="57150"/>
                </a:lnTo>
                <a:lnTo>
                  <a:pt x="113029" y="57150"/>
                </a:lnTo>
                <a:lnTo>
                  <a:pt x="115569" y="55879"/>
                </a:lnTo>
                <a:lnTo>
                  <a:pt x="118109" y="55879"/>
                </a:lnTo>
                <a:lnTo>
                  <a:pt x="121919" y="54610"/>
                </a:lnTo>
                <a:lnTo>
                  <a:pt x="254635" y="54610"/>
                </a:lnTo>
                <a:lnTo>
                  <a:pt x="254000" y="53339"/>
                </a:lnTo>
                <a:lnTo>
                  <a:pt x="251460" y="49529"/>
                </a:lnTo>
                <a:lnTo>
                  <a:pt x="250189" y="44450"/>
                </a:lnTo>
                <a:lnTo>
                  <a:pt x="247650" y="40639"/>
                </a:lnTo>
                <a:lnTo>
                  <a:pt x="243839" y="36829"/>
                </a:lnTo>
                <a:lnTo>
                  <a:pt x="241300" y="33020"/>
                </a:lnTo>
                <a:lnTo>
                  <a:pt x="234950" y="26670"/>
                </a:lnTo>
                <a:lnTo>
                  <a:pt x="231139" y="24129"/>
                </a:lnTo>
                <a:lnTo>
                  <a:pt x="227329" y="20320"/>
                </a:lnTo>
                <a:lnTo>
                  <a:pt x="223519" y="17779"/>
                </a:lnTo>
                <a:lnTo>
                  <a:pt x="219710" y="16510"/>
                </a:lnTo>
                <a:lnTo>
                  <a:pt x="210819" y="11429"/>
                </a:lnTo>
                <a:lnTo>
                  <a:pt x="200660" y="7620"/>
                </a:lnTo>
                <a:lnTo>
                  <a:pt x="190500" y="5079"/>
                </a:lnTo>
                <a:lnTo>
                  <a:pt x="179069" y="2539"/>
                </a:lnTo>
                <a:lnTo>
                  <a:pt x="153669" y="0"/>
                </a:lnTo>
                <a:close/>
              </a:path>
              <a:path w="274320" h="304800">
                <a:moveTo>
                  <a:pt x="254635" y="54610"/>
                </a:moveTo>
                <a:lnTo>
                  <a:pt x="139700" y="54610"/>
                </a:lnTo>
                <a:lnTo>
                  <a:pt x="147319" y="57150"/>
                </a:lnTo>
                <a:lnTo>
                  <a:pt x="151129" y="57150"/>
                </a:lnTo>
                <a:lnTo>
                  <a:pt x="154939" y="59689"/>
                </a:lnTo>
                <a:lnTo>
                  <a:pt x="156210" y="59689"/>
                </a:lnTo>
                <a:lnTo>
                  <a:pt x="158750" y="62229"/>
                </a:lnTo>
                <a:lnTo>
                  <a:pt x="161289" y="63500"/>
                </a:lnTo>
                <a:lnTo>
                  <a:pt x="162560" y="63500"/>
                </a:lnTo>
                <a:lnTo>
                  <a:pt x="165100" y="66039"/>
                </a:lnTo>
                <a:lnTo>
                  <a:pt x="166369" y="68579"/>
                </a:lnTo>
                <a:lnTo>
                  <a:pt x="168910" y="71120"/>
                </a:lnTo>
                <a:lnTo>
                  <a:pt x="170179" y="73660"/>
                </a:lnTo>
                <a:lnTo>
                  <a:pt x="171450" y="77470"/>
                </a:lnTo>
                <a:lnTo>
                  <a:pt x="173989" y="81279"/>
                </a:lnTo>
                <a:lnTo>
                  <a:pt x="173989" y="85089"/>
                </a:lnTo>
                <a:lnTo>
                  <a:pt x="175260" y="90170"/>
                </a:lnTo>
                <a:lnTo>
                  <a:pt x="264160" y="90170"/>
                </a:lnTo>
                <a:lnTo>
                  <a:pt x="261619" y="78739"/>
                </a:lnTo>
                <a:lnTo>
                  <a:pt x="256539" y="58420"/>
                </a:lnTo>
                <a:lnTo>
                  <a:pt x="254635" y="5461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18" name="object 7">
            <a:extLst>
              <a:ext uri="{FF2B5EF4-FFF2-40B4-BE49-F238E27FC236}">
                <a16:creationId xmlns:a16="http://schemas.microsoft.com/office/drawing/2014/main" xmlns="" id="{223607C0-8256-4F54-A352-C10943891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650" y="460375"/>
            <a:ext cx="257175" cy="296863"/>
          </a:xfrm>
          <a:custGeom>
            <a:avLst/>
            <a:gdLst>
              <a:gd name="T0" fmla="*/ 0 w 257810"/>
              <a:gd name="T1" fmla="*/ 0 h 295909"/>
              <a:gd name="T2" fmla="*/ 257810 w 257810"/>
              <a:gd name="T3" fmla="*/ 295909 h 295909"/>
            </a:gdLst>
            <a:ahLst/>
            <a:cxnLst/>
            <a:rect l="T0" t="T1" r="T2" b="T3"/>
            <a:pathLst>
              <a:path w="257810" h="295909">
                <a:moveTo>
                  <a:pt x="156210" y="0"/>
                </a:moveTo>
                <a:lnTo>
                  <a:pt x="0" y="0"/>
                </a:lnTo>
                <a:lnTo>
                  <a:pt x="0" y="295910"/>
                </a:lnTo>
                <a:lnTo>
                  <a:pt x="93979" y="295910"/>
                </a:lnTo>
                <a:lnTo>
                  <a:pt x="93979" y="186689"/>
                </a:lnTo>
                <a:lnTo>
                  <a:pt x="144779" y="186689"/>
                </a:lnTo>
                <a:lnTo>
                  <a:pt x="158750" y="185419"/>
                </a:lnTo>
                <a:lnTo>
                  <a:pt x="172720" y="185419"/>
                </a:lnTo>
                <a:lnTo>
                  <a:pt x="195579" y="180339"/>
                </a:lnTo>
                <a:lnTo>
                  <a:pt x="204470" y="176529"/>
                </a:lnTo>
                <a:lnTo>
                  <a:pt x="209550" y="173989"/>
                </a:lnTo>
                <a:lnTo>
                  <a:pt x="214629" y="172719"/>
                </a:lnTo>
                <a:lnTo>
                  <a:pt x="222250" y="167639"/>
                </a:lnTo>
                <a:lnTo>
                  <a:pt x="226060" y="163829"/>
                </a:lnTo>
                <a:lnTo>
                  <a:pt x="229870" y="161289"/>
                </a:lnTo>
                <a:lnTo>
                  <a:pt x="236220" y="154939"/>
                </a:lnTo>
                <a:lnTo>
                  <a:pt x="248920" y="135889"/>
                </a:lnTo>
                <a:lnTo>
                  <a:pt x="250189" y="130810"/>
                </a:lnTo>
                <a:lnTo>
                  <a:pt x="252729" y="127000"/>
                </a:lnTo>
                <a:lnTo>
                  <a:pt x="93979" y="127000"/>
                </a:lnTo>
                <a:lnTo>
                  <a:pt x="93979" y="60960"/>
                </a:lnTo>
                <a:lnTo>
                  <a:pt x="253682" y="60960"/>
                </a:lnTo>
                <a:lnTo>
                  <a:pt x="252729" y="57150"/>
                </a:lnTo>
                <a:lnTo>
                  <a:pt x="251460" y="53339"/>
                </a:lnTo>
                <a:lnTo>
                  <a:pt x="248920" y="48260"/>
                </a:lnTo>
                <a:lnTo>
                  <a:pt x="247650" y="44450"/>
                </a:lnTo>
                <a:lnTo>
                  <a:pt x="245110" y="40639"/>
                </a:lnTo>
                <a:lnTo>
                  <a:pt x="243839" y="36829"/>
                </a:lnTo>
                <a:lnTo>
                  <a:pt x="241300" y="33019"/>
                </a:lnTo>
                <a:lnTo>
                  <a:pt x="238760" y="30479"/>
                </a:lnTo>
                <a:lnTo>
                  <a:pt x="234950" y="27939"/>
                </a:lnTo>
                <a:lnTo>
                  <a:pt x="232410" y="24129"/>
                </a:lnTo>
                <a:lnTo>
                  <a:pt x="224789" y="19050"/>
                </a:lnTo>
                <a:lnTo>
                  <a:pt x="222250" y="16510"/>
                </a:lnTo>
                <a:lnTo>
                  <a:pt x="217170" y="13969"/>
                </a:lnTo>
                <a:lnTo>
                  <a:pt x="213360" y="11429"/>
                </a:lnTo>
                <a:lnTo>
                  <a:pt x="209550" y="10160"/>
                </a:lnTo>
                <a:lnTo>
                  <a:pt x="204470" y="7619"/>
                </a:lnTo>
                <a:lnTo>
                  <a:pt x="200660" y="6350"/>
                </a:lnTo>
                <a:lnTo>
                  <a:pt x="190500" y="3810"/>
                </a:lnTo>
                <a:lnTo>
                  <a:pt x="179070" y="2539"/>
                </a:lnTo>
                <a:lnTo>
                  <a:pt x="168910" y="1269"/>
                </a:lnTo>
                <a:lnTo>
                  <a:pt x="156210" y="0"/>
                </a:lnTo>
                <a:close/>
              </a:path>
              <a:path w="257810" h="295909">
                <a:moveTo>
                  <a:pt x="253682" y="60960"/>
                </a:moveTo>
                <a:lnTo>
                  <a:pt x="133350" y="60960"/>
                </a:lnTo>
                <a:lnTo>
                  <a:pt x="138429" y="62229"/>
                </a:lnTo>
                <a:lnTo>
                  <a:pt x="142239" y="62229"/>
                </a:lnTo>
                <a:lnTo>
                  <a:pt x="147320" y="64769"/>
                </a:lnTo>
                <a:lnTo>
                  <a:pt x="148589" y="64769"/>
                </a:lnTo>
                <a:lnTo>
                  <a:pt x="151129" y="66039"/>
                </a:lnTo>
                <a:lnTo>
                  <a:pt x="152400" y="67310"/>
                </a:lnTo>
                <a:lnTo>
                  <a:pt x="154939" y="67310"/>
                </a:lnTo>
                <a:lnTo>
                  <a:pt x="154939" y="68579"/>
                </a:lnTo>
                <a:lnTo>
                  <a:pt x="161289" y="74929"/>
                </a:lnTo>
                <a:lnTo>
                  <a:pt x="161289" y="76200"/>
                </a:lnTo>
                <a:lnTo>
                  <a:pt x="162560" y="78739"/>
                </a:lnTo>
                <a:lnTo>
                  <a:pt x="163829" y="80010"/>
                </a:lnTo>
                <a:lnTo>
                  <a:pt x="163829" y="81279"/>
                </a:lnTo>
                <a:lnTo>
                  <a:pt x="165100" y="83819"/>
                </a:lnTo>
                <a:lnTo>
                  <a:pt x="165100" y="86360"/>
                </a:lnTo>
                <a:lnTo>
                  <a:pt x="166370" y="90169"/>
                </a:lnTo>
                <a:lnTo>
                  <a:pt x="166370" y="99060"/>
                </a:lnTo>
                <a:lnTo>
                  <a:pt x="165100" y="100329"/>
                </a:lnTo>
                <a:lnTo>
                  <a:pt x="165100" y="102869"/>
                </a:lnTo>
                <a:lnTo>
                  <a:pt x="163829" y="105410"/>
                </a:lnTo>
                <a:lnTo>
                  <a:pt x="163829" y="106679"/>
                </a:lnTo>
                <a:lnTo>
                  <a:pt x="161289" y="109219"/>
                </a:lnTo>
                <a:lnTo>
                  <a:pt x="161289" y="110489"/>
                </a:lnTo>
                <a:lnTo>
                  <a:pt x="160020" y="113029"/>
                </a:lnTo>
                <a:lnTo>
                  <a:pt x="158750" y="113029"/>
                </a:lnTo>
                <a:lnTo>
                  <a:pt x="157479" y="115569"/>
                </a:lnTo>
                <a:lnTo>
                  <a:pt x="154939" y="118110"/>
                </a:lnTo>
                <a:lnTo>
                  <a:pt x="153670" y="118110"/>
                </a:lnTo>
                <a:lnTo>
                  <a:pt x="151129" y="120650"/>
                </a:lnTo>
                <a:lnTo>
                  <a:pt x="148589" y="121919"/>
                </a:lnTo>
                <a:lnTo>
                  <a:pt x="147320" y="121919"/>
                </a:lnTo>
                <a:lnTo>
                  <a:pt x="144779" y="123189"/>
                </a:lnTo>
                <a:lnTo>
                  <a:pt x="139700" y="124460"/>
                </a:lnTo>
                <a:lnTo>
                  <a:pt x="134620" y="124460"/>
                </a:lnTo>
                <a:lnTo>
                  <a:pt x="129539" y="125729"/>
                </a:lnTo>
                <a:lnTo>
                  <a:pt x="123189" y="127000"/>
                </a:lnTo>
                <a:lnTo>
                  <a:pt x="252729" y="127000"/>
                </a:lnTo>
                <a:lnTo>
                  <a:pt x="252729" y="121919"/>
                </a:lnTo>
                <a:lnTo>
                  <a:pt x="255270" y="113029"/>
                </a:lnTo>
                <a:lnTo>
                  <a:pt x="256539" y="102869"/>
                </a:lnTo>
                <a:lnTo>
                  <a:pt x="257810" y="91439"/>
                </a:lnTo>
                <a:lnTo>
                  <a:pt x="255270" y="71119"/>
                </a:lnTo>
                <a:lnTo>
                  <a:pt x="254000" y="62229"/>
                </a:lnTo>
                <a:lnTo>
                  <a:pt x="253682" y="6096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19" name="object 8">
            <a:extLst>
              <a:ext uri="{FF2B5EF4-FFF2-40B4-BE49-F238E27FC236}">
                <a16:creationId xmlns:a16="http://schemas.microsoft.com/office/drawing/2014/main" xmlns="" id="{70A35B88-7939-4D9C-9ED1-DC7ACEF58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723900"/>
            <a:ext cx="255587" cy="0"/>
          </a:xfrm>
          <a:custGeom>
            <a:avLst/>
            <a:gdLst>
              <a:gd name="T0" fmla="*/ 0 w 255270"/>
              <a:gd name="T1" fmla="*/ 255270 w 255270"/>
            </a:gdLst>
            <a:ahLst/>
            <a:cxnLst/>
            <a:rect l="T0" t="0" r="T1" b="0"/>
            <a:pathLst>
              <a:path w="255270">
                <a:moveTo>
                  <a:pt x="0" y="0"/>
                </a:moveTo>
                <a:lnTo>
                  <a:pt x="255269" y="0"/>
                </a:lnTo>
              </a:path>
            </a:pathLst>
          </a:custGeom>
          <a:noFill/>
          <a:ln w="6731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0" name="object 9">
            <a:extLst>
              <a:ext uri="{FF2B5EF4-FFF2-40B4-BE49-F238E27FC236}">
                <a16:creationId xmlns:a16="http://schemas.microsoft.com/office/drawing/2014/main" xmlns="" id="{04E585F7-39CD-4DEB-92D2-25ED730EB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660400"/>
            <a:ext cx="93662" cy="0"/>
          </a:xfrm>
          <a:custGeom>
            <a:avLst/>
            <a:gdLst>
              <a:gd name="T0" fmla="*/ 0 w 93979"/>
              <a:gd name="T1" fmla="*/ 93979 w 93979"/>
            </a:gdLst>
            <a:ahLst/>
            <a:cxnLst/>
            <a:rect l="T0" t="0" r="T1" b="0"/>
            <a:pathLst>
              <a:path w="93979">
                <a:moveTo>
                  <a:pt x="0" y="0"/>
                </a:moveTo>
                <a:lnTo>
                  <a:pt x="93979" y="0"/>
                </a:lnTo>
              </a:path>
            </a:pathLst>
          </a:custGeom>
          <a:noFill/>
          <a:ln w="5841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1" name="object 10">
            <a:extLst>
              <a:ext uri="{FF2B5EF4-FFF2-40B4-BE49-F238E27FC236}">
                <a16:creationId xmlns:a16="http://schemas.microsoft.com/office/drawing/2014/main" xmlns="" id="{CF820D83-CF18-48A5-812F-11FDE37B4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601663"/>
            <a:ext cx="238125" cy="0"/>
          </a:xfrm>
          <a:custGeom>
            <a:avLst/>
            <a:gdLst>
              <a:gd name="T0" fmla="*/ 0 w 238760"/>
              <a:gd name="T1" fmla="*/ 238760 w 238760"/>
            </a:gdLst>
            <a:ahLst/>
            <a:cxnLst/>
            <a:rect l="T0" t="0" r="T1" b="0"/>
            <a:pathLst>
              <a:path w="238760">
                <a:moveTo>
                  <a:pt x="0" y="0"/>
                </a:moveTo>
                <a:lnTo>
                  <a:pt x="238759" y="0"/>
                </a:lnTo>
              </a:path>
            </a:pathLst>
          </a:custGeom>
          <a:noFill/>
          <a:ln w="5968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2" name="object 11">
            <a:extLst>
              <a:ext uri="{FF2B5EF4-FFF2-40B4-BE49-F238E27FC236}">
                <a16:creationId xmlns:a16="http://schemas.microsoft.com/office/drawing/2014/main" xmlns="" id="{C48D89A3-4C44-448D-9DB5-6D3D7296D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547688"/>
            <a:ext cx="93662" cy="0"/>
          </a:xfrm>
          <a:custGeom>
            <a:avLst/>
            <a:gdLst>
              <a:gd name="T0" fmla="*/ 0 w 93979"/>
              <a:gd name="T1" fmla="*/ 93979 w 93979"/>
            </a:gdLst>
            <a:ahLst/>
            <a:cxnLst/>
            <a:rect l="T0" t="0" r="T1" b="0"/>
            <a:pathLst>
              <a:path w="93979">
                <a:moveTo>
                  <a:pt x="0" y="0"/>
                </a:moveTo>
                <a:lnTo>
                  <a:pt x="93979" y="0"/>
                </a:lnTo>
              </a:path>
            </a:pathLst>
          </a:custGeom>
          <a:noFill/>
          <a:ln w="46990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3" name="object 12">
            <a:extLst>
              <a:ext uri="{FF2B5EF4-FFF2-40B4-BE49-F238E27FC236}">
                <a16:creationId xmlns:a16="http://schemas.microsoft.com/office/drawing/2014/main" xmlns="" id="{4BBA95EE-825B-4680-983E-860DF7A18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493713"/>
            <a:ext cx="249237" cy="0"/>
          </a:xfrm>
          <a:custGeom>
            <a:avLst/>
            <a:gdLst>
              <a:gd name="T0" fmla="*/ 0 w 250189"/>
              <a:gd name="T1" fmla="*/ 250189 w 250189"/>
            </a:gdLst>
            <a:ahLst/>
            <a:cxnLst/>
            <a:rect l="T0" t="0" r="T1" b="0"/>
            <a:pathLst>
              <a:path w="250189">
                <a:moveTo>
                  <a:pt x="0" y="0"/>
                </a:moveTo>
                <a:lnTo>
                  <a:pt x="250189" y="0"/>
                </a:lnTo>
              </a:path>
            </a:pathLst>
          </a:custGeom>
          <a:noFill/>
          <a:ln w="62229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4" name="object 13">
            <a:extLst>
              <a:ext uri="{FF2B5EF4-FFF2-40B4-BE49-F238E27FC236}">
                <a16:creationId xmlns:a16="http://schemas.microsoft.com/office/drawing/2014/main" xmlns="" id="{79855B79-C1C7-468D-82DD-5B46EF718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5425" y="460375"/>
            <a:ext cx="320675" cy="296863"/>
          </a:xfrm>
          <a:custGeom>
            <a:avLst/>
            <a:gdLst>
              <a:gd name="T0" fmla="*/ 0 w 321310"/>
              <a:gd name="T1" fmla="*/ 0 h 295909"/>
              <a:gd name="T2" fmla="*/ 321310 w 321310"/>
              <a:gd name="T3" fmla="*/ 295909 h 295909"/>
            </a:gdLst>
            <a:ahLst/>
            <a:cxnLst/>
            <a:rect l="T0" t="T1" r="T2" b="T3"/>
            <a:pathLst>
              <a:path w="321310" h="295909">
                <a:moveTo>
                  <a:pt x="93980" y="0"/>
                </a:moveTo>
                <a:lnTo>
                  <a:pt x="0" y="0"/>
                </a:lnTo>
                <a:lnTo>
                  <a:pt x="0" y="295910"/>
                </a:lnTo>
                <a:lnTo>
                  <a:pt x="93980" y="295910"/>
                </a:lnTo>
                <a:lnTo>
                  <a:pt x="93980" y="223519"/>
                </a:lnTo>
                <a:lnTo>
                  <a:pt x="142239" y="173989"/>
                </a:lnTo>
                <a:lnTo>
                  <a:pt x="244794" y="173989"/>
                </a:lnTo>
                <a:lnTo>
                  <a:pt x="205739" y="111760"/>
                </a:lnTo>
                <a:lnTo>
                  <a:pt x="93980" y="111760"/>
                </a:lnTo>
                <a:lnTo>
                  <a:pt x="93980" y="0"/>
                </a:lnTo>
                <a:close/>
              </a:path>
              <a:path w="321310" h="295909">
                <a:moveTo>
                  <a:pt x="244794" y="173989"/>
                </a:moveTo>
                <a:lnTo>
                  <a:pt x="142239" y="173989"/>
                </a:lnTo>
                <a:lnTo>
                  <a:pt x="205739" y="295910"/>
                </a:lnTo>
                <a:lnTo>
                  <a:pt x="321310" y="295910"/>
                </a:lnTo>
                <a:lnTo>
                  <a:pt x="244794" y="173989"/>
                </a:lnTo>
                <a:close/>
              </a:path>
              <a:path w="321310" h="295909">
                <a:moveTo>
                  <a:pt x="316230" y="0"/>
                </a:moveTo>
                <a:lnTo>
                  <a:pt x="191770" y="0"/>
                </a:lnTo>
                <a:lnTo>
                  <a:pt x="93980" y="111760"/>
                </a:lnTo>
                <a:lnTo>
                  <a:pt x="205739" y="111760"/>
                </a:lnTo>
                <a:lnTo>
                  <a:pt x="316230" y="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5" name="object 14">
            <a:extLst>
              <a:ext uri="{FF2B5EF4-FFF2-40B4-BE49-F238E27FC236}">
                <a16:creationId xmlns:a16="http://schemas.microsoft.com/office/drawing/2014/main" xmlns="" id="{82517D3D-5147-41DA-8985-C70A7EE2E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460375"/>
            <a:ext cx="257175" cy="296863"/>
          </a:xfrm>
          <a:custGeom>
            <a:avLst/>
            <a:gdLst>
              <a:gd name="T0" fmla="*/ 0 w 256539"/>
              <a:gd name="T1" fmla="*/ 0 h 295909"/>
              <a:gd name="T2" fmla="*/ 256539 w 256539"/>
              <a:gd name="T3" fmla="*/ 295909 h 295909"/>
            </a:gdLst>
            <a:ahLst/>
            <a:cxnLst/>
            <a:rect l="T0" t="T1" r="T2" b="T3"/>
            <a:pathLst>
              <a:path w="256539" h="295909">
                <a:moveTo>
                  <a:pt x="154939" y="0"/>
                </a:moveTo>
                <a:lnTo>
                  <a:pt x="0" y="0"/>
                </a:lnTo>
                <a:lnTo>
                  <a:pt x="0" y="295910"/>
                </a:lnTo>
                <a:lnTo>
                  <a:pt x="93979" y="295910"/>
                </a:lnTo>
                <a:lnTo>
                  <a:pt x="93979" y="186689"/>
                </a:lnTo>
                <a:lnTo>
                  <a:pt x="144779" y="186689"/>
                </a:lnTo>
                <a:lnTo>
                  <a:pt x="158750" y="185419"/>
                </a:lnTo>
                <a:lnTo>
                  <a:pt x="171450" y="185419"/>
                </a:lnTo>
                <a:lnTo>
                  <a:pt x="194310" y="180339"/>
                </a:lnTo>
                <a:lnTo>
                  <a:pt x="204470" y="176529"/>
                </a:lnTo>
                <a:lnTo>
                  <a:pt x="209550" y="173989"/>
                </a:lnTo>
                <a:lnTo>
                  <a:pt x="213360" y="172719"/>
                </a:lnTo>
                <a:lnTo>
                  <a:pt x="218439" y="170179"/>
                </a:lnTo>
                <a:lnTo>
                  <a:pt x="222250" y="167639"/>
                </a:lnTo>
                <a:lnTo>
                  <a:pt x="232410" y="157479"/>
                </a:lnTo>
                <a:lnTo>
                  <a:pt x="236220" y="154939"/>
                </a:lnTo>
                <a:lnTo>
                  <a:pt x="243839" y="143510"/>
                </a:lnTo>
                <a:lnTo>
                  <a:pt x="245110" y="139700"/>
                </a:lnTo>
                <a:lnTo>
                  <a:pt x="247650" y="135889"/>
                </a:lnTo>
                <a:lnTo>
                  <a:pt x="250189" y="130810"/>
                </a:lnTo>
                <a:lnTo>
                  <a:pt x="251460" y="127000"/>
                </a:lnTo>
                <a:lnTo>
                  <a:pt x="93979" y="127000"/>
                </a:lnTo>
                <a:lnTo>
                  <a:pt x="93979" y="60960"/>
                </a:lnTo>
                <a:lnTo>
                  <a:pt x="252412" y="60960"/>
                </a:lnTo>
                <a:lnTo>
                  <a:pt x="251460" y="57150"/>
                </a:lnTo>
                <a:lnTo>
                  <a:pt x="250189" y="53339"/>
                </a:lnTo>
                <a:lnTo>
                  <a:pt x="248920" y="48260"/>
                </a:lnTo>
                <a:lnTo>
                  <a:pt x="246379" y="44450"/>
                </a:lnTo>
                <a:lnTo>
                  <a:pt x="245110" y="40639"/>
                </a:lnTo>
                <a:lnTo>
                  <a:pt x="240029" y="33019"/>
                </a:lnTo>
                <a:lnTo>
                  <a:pt x="228600" y="21589"/>
                </a:lnTo>
                <a:lnTo>
                  <a:pt x="213360" y="11429"/>
                </a:lnTo>
                <a:lnTo>
                  <a:pt x="208279" y="10160"/>
                </a:lnTo>
                <a:lnTo>
                  <a:pt x="204470" y="7619"/>
                </a:lnTo>
                <a:lnTo>
                  <a:pt x="189229" y="3810"/>
                </a:lnTo>
                <a:lnTo>
                  <a:pt x="179070" y="2539"/>
                </a:lnTo>
                <a:lnTo>
                  <a:pt x="167639" y="1269"/>
                </a:lnTo>
                <a:lnTo>
                  <a:pt x="154939" y="0"/>
                </a:lnTo>
                <a:close/>
              </a:path>
              <a:path w="256539" h="295909">
                <a:moveTo>
                  <a:pt x="252412" y="60960"/>
                </a:moveTo>
                <a:lnTo>
                  <a:pt x="132079" y="60960"/>
                </a:lnTo>
                <a:lnTo>
                  <a:pt x="137160" y="62229"/>
                </a:lnTo>
                <a:lnTo>
                  <a:pt x="142239" y="62229"/>
                </a:lnTo>
                <a:lnTo>
                  <a:pt x="147320" y="64769"/>
                </a:lnTo>
                <a:lnTo>
                  <a:pt x="148589" y="64769"/>
                </a:lnTo>
                <a:lnTo>
                  <a:pt x="151129" y="67310"/>
                </a:lnTo>
                <a:lnTo>
                  <a:pt x="153670" y="67310"/>
                </a:lnTo>
                <a:lnTo>
                  <a:pt x="158750" y="72389"/>
                </a:lnTo>
                <a:lnTo>
                  <a:pt x="160020" y="74929"/>
                </a:lnTo>
                <a:lnTo>
                  <a:pt x="161289" y="76200"/>
                </a:lnTo>
                <a:lnTo>
                  <a:pt x="161289" y="78739"/>
                </a:lnTo>
                <a:lnTo>
                  <a:pt x="163829" y="81279"/>
                </a:lnTo>
                <a:lnTo>
                  <a:pt x="163829" y="83819"/>
                </a:lnTo>
                <a:lnTo>
                  <a:pt x="165100" y="86360"/>
                </a:lnTo>
                <a:lnTo>
                  <a:pt x="165100" y="100329"/>
                </a:lnTo>
                <a:lnTo>
                  <a:pt x="163829" y="102869"/>
                </a:lnTo>
                <a:lnTo>
                  <a:pt x="163829" y="105410"/>
                </a:lnTo>
                <a:lnTo>
                  <a:pt x="162560" y="106679"/>
                </a:lnTo>
                <a:lnTo>
                  <a:pt x="162560" y="107950"/>
                </a:lnTo>
                <a:lnTo>
                  <a:pt x="160020" y="110489"/>
                </a:lnTo>
                <a:lnTo>
                  <a:pt x="157479" y="115569"/>
                </a:lnTo>
                <a:lnTo>
                  <a:pt x="154939" y="118110"/>
                </a:lnTo>
                <a:lnTo>
                  <a:pt x="153670" y="118110"/>
                </a:lnTo>
                <a:lnTo>
                  <a:pt x="151129" y="119379"/>
                </a:lnTo>
                <a:lnTo>
                  <a:pt x="148589" y="121919"/>
                </a:lnTo>
                <a:lnTo>
                  <a:pt x="146050" y="121919"/>
                </a:lnTo>
                <a:lnTo>
                  <a:pt x="144779" y="123189"/>
                </a:lnTo>
                <a:lnTo>
                  <a:pt x="139700" y="124460"/>
                </a:lnTo>
                <a:lnTo>
                  <a:pt x="134620" y="124460"/>
                </a:lnTo>
                <a:lnTo>
                  <a:pt x="129539" y="125729"/>
                </a:lnTo>
                <a:lnTo>
                  <a:pt x="123189" y="127000"/>
                </a:lnTo>
                <a:lnTo>
                  <a:pt x="251460" y="127000"/>
                </a:lnTo>
                <a:lnTo>
                  <a:pt x="252729" y="121919"/>
                </a:lnTo>
                <a:lnTo>
                  <a:pt x="255270" y="113029"/>
                </a:lnTo>
                <a:lnTo>
                  <a:pt x="256539" y="102869"/>
                </a:lnTo>
                <a:lnTo>
                  <a:pt x="256539" y="81279"/>
                </a:lnTo>
                <a:lnTo>
                  <a:pt x="255270" y="71119"/>
                </a:lnTo>
                <a:lnTo>
                  <a:pt x="252729" y="62229"/>
                </a:lnTo>
                <a:lnTo>
                  <a:pt x="252412" y="6096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6" name="object 15">
            <a:extLst>
              <a:ext uri="{FF2B5EF4-FFF2-40B4-BE49-F238E27FC236}">
                <a16:creationId xmlns:a16="http://schemas.microsoft.com/office/drawing/2014/main" xmlns="" id="{FFFC2ACF-B4A8-4D7E-8ACE-CE492DB6F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3775" y="461963"/>
            <a:ext cx="328613" cy="295275"/>
          </a:xfrm>
          <a:custGeom>
            <a:avLst/>
            <a:gdLst>
              <a:gd name="T0" fmla="*/ 0 w 328929"/>
              <a:gd name="T1" fmla="*/ 0 h 294640"/>
              <a:gd name="T2" fmla="*/ 328929 w 328929"/>
              <a:gd name="T3" fmla="*/ 294640 h 294640"/>
            </a:gdLst>
            <a:ahLst/>
            <a:cxnLst/>
            <a:rect l="T0" t="T1" r="T2" b="T3"/>
            <a:pathLst>
              <a:path w="328929" h="294640">
                <a:moveTo>
                  <a:pt x="214630" y="0"/>
                </a:moveTo>
                <a:lnTo>
                  <a:pt x="113030" y="0"/>
                </a:lnTo>
                <a:lnTo>
                  <a:pt x="0" y="294640"/>
                </a:lnTo>
                <a:lnTo>
                  <a:pt x="95250" y="294640"/>
                </a:lnTo>
                <a:lnTo>
                  <a:pt x="109220" y="246380"/>
                </a:lnTo>
                <a:lnTo>
                  <a:pt x="310208" y="246380"/>
                </a:lnTo>
                <a:lnTo>
                  <a:pt x="285082" y="181610"/>
                </a:lnTo>
                <a:lnTo>
                  <a:pt x="129539" y="181610"/>
                </a:lnTo>
                <a:lnTo>
                  <a:pt x="162560" y="76200"/>
                </a:lnTo>
                <a:lnTo>
                  <a:pt x="244190" y="76200"/>
                </a:lnTo>
                <a:lnTo>
                  <a:pt x="214630" y="0"/>
                </a:lnTo>
                <a:close/>
              </a:path>
              <a:path w="328929" h="294640">
                <a:moveTo>
                  <a:pt x="310208" y="246380"/>
                </a:moveTo>
                <a:lnTo>
                  <a:pt x="215900" y="246380"/>
                </a:lnTo>
                <a:lnTo>
                  <a:pt x="231139" y="294640"/>
                </a:lnTo>
                <a:lnTo>
                  <a:pt x="328930" y="294640"/>
                </a:lnTo>
                <a:lnTo>
                  <a:pt x="310208" y="246380"/>
                </a:lnTo>
                <a:close/>
              </a:path>
              <a:path w="328929" h="294640">
                <a:moveTo>
                  <a:pt x="244190" y="76200"/>
                </a:moveTo>
                <a:lnTo>
                  <a:pt x="162560" y="76200"/>
                </a:lnTo>
                <a:lnTo>
                  <a:pt x="196850" y="181610"/>
                </a:lnTo>
                <a:lnTo>
                  <a:pt x="285082" y="181610"/>
                </a:lnTo>
                <a:lnTo>
                  <a:pt x="244190" y="7620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7" name="object 16">
            <a:extLst>
              <a:ext uri="{FF2B5EF4-FFF2-40B4-BE49-F238E27FC236}">
                <a16:creationId xmlns:a16="http://schemas.microsoft.com/office/drawing/2014/main" xmlns="" id="{64C8660A-08D7-4066-AECB-C88BC57E8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457200"/>
            <a:ext cx="273050" cy="304800"/>
          </a:xfrm>
          <a:custGeom>
            <a:avLst/>
            <a:gdLst>
              <a:gd name="T0" fmla="*/ 0 w 274320"/>
              <a:gd name="T1" fmla="*/ 0 h 304800"/>
              <a:gd name="T2" fmla="*/ 274320 w 274320"/>
              <a:gd name="T3" fmla="*/ 304800 h 304800"/>
            </a:gdLst>
            <a:ahLst/>
            <a:cxnLst/>
            <a:rect l="T0" t="T1" r="T2" b="T3"/>
            <a:pathLst>
              <a:path w="274320" h="304800">
                <a:moveTo>
                  <a:pt x="88900" y="199389"/>
                </a:moveTo>
                <a:lnTo>
                  <a:pt x="0" y="199389"/>
                </a:lnTo>
                <a:lnTo>
                  <a:pt x="1270" y="210820"/>
                </a:lnTo>
                <a:lnTo>
                  <a:pt x="20320" y="259079"/>
                </a:lnTo>
                <a:lnTo>
                  <a:pt x="41910" y="281939"/>
                </a:lnTo>
                <a:lnTo>
                  <a:pt x="45720" y="285750"/>
                </a:lnTo>
                <a:lnTo>
                  <a:pt x="50800" y="287020"/>
                </a:lnTo>
                <a:lnTo>
                  <a:pt x="55880" y="289560"/>
                </a:lnTo>
                <a:lnTo>
                  <a:pt x="74930" y="297179"/>
                </a:lnTo>
                <a:lnTo>
                  <a:pt x="88900" y="299720"/>
                </a:lnTo>
                <a:lnTo>
                  <a:pt x="121920" y="304800"/>
                </a:lnTo>
                <a:lnTo>
                  <a:pt x="151130" y="304800"/>
                </a:lnTo>
                <a:lnTo>
                  <a:pt x="189230" y="299720"/>
                </a:lnTo>
                <a:lnTo>
                  <a:pt x="219710" y="288289"/>
                </a:lnTo>
                <a:lnTo>
                  <a:pt x="227330" y="285750"/>
                </a:lnTo>
                <a:lnTo>
                  <a:pt x="233680" y="280670"/>
                </a:lnTo>
                <a:lnTo>
                  <a:pt x="238760" y="276860"/>
                </a:lnTo>
                <a:lnTo>
                  <a:pt x="254000" y="261620"/>
                </a:lnTo>
                <a:lnTo>
                  <a:pt x="257810" y="255270"/>
                </a:lnTo>
                <a:lnTo>
                  <a:pt x="261620" y="250189"/>
                </a:lnTo>
                <a:lnTo>
                  <a:pt x="263906" y="246379"/>
                </a:lnTo>
                <a:lnTo>
                  <a:pt x="135889" y="246379"/>
                </a:lnTo>
                <a:lnTo>
                  <a:pt x="129539" y="245110"/>
                </a:lnTo>
                <a:lnTo>
                  <a:pt x="125730" y="245110"/>
                </a:lnTo>
                <a:lnTo>
                  <a:pt x="123189" y="243839"/>
                </a:lnTo>
                <a:lnTo>
                  <a:pt x="120650" y="243839"/>
                </a:lnTo>
                <a:lnTo>
                  <a:pt x="107950" y="237489"/>
                </a:lnTo>
                <a:lnTo>
                  <a:pt x="106680" y="234950"/>
                </a:lnTo>
                <a:lnTo>
                  <a:pt x="104139" y="233679"/>
                </a:lnTo>
                <a:lnTo>
                  <a:pt x="100330" y="229870"/>
                </a:lnTo>
                <a:lnTo>
                  <a:pt x="99060" y="227329"/>
                </a:lnTo>
                <a:lnTo>
                  <a:pt x="96520" y="223520"/>
                </a:lnTo>
                <a:lnTo>
                  <a:pt x="95250" y="219710"/>
                </a:lnTo>
                <a:lnTo>
                  <a:pt x="92710" y="217170"/>
                </a:lnTo>
                <a:lnTo>
                  <a:pt x="91439" y="213360"/>
                </a:lnTo>
                <a:lnTo>
                  <a:pt x="90170" y="208279"/>
                </a:lnTo>
                <a:lnTo>
                  <a:pt x="88900" y="204470"/>
                </a:lnTo>
                <a:lnTo>
                  <a:pt x="88900" y="199389"/>
                </a:lnTo>
                <a:close/>
              </a:path>
              <a:path w="274320" h="304800">
                <a:moveTo>
                  <a:pt x="153670" y="0"/>
                </a:moveTo>
                <a:lnTo>
                  <a:pt x="116839" y="0"/>
                </a:lnTo>
                <a:lnTo>
                  <a:pt x="106680" y="1270"/>
                </a:lnTo>
                <a:lnTo>
                  <a:pt x="88900" y="3810"/>
                </a:lnTo>
                <a:lnTo>
                  <a:pt x="80010" y="6350"/>
                </a:lnTo>
                <a:lnTo>
                  <a:pt x="72389" y="8889"/>
                </a:lnTo>
                <a:lnTo>
                  <a:pt x="66039" y="11429"/>
                </a:lnTo>
                <a:lnTo>
                  <a:pt x="58420" y="13970"/>
                </a:lnTo>
                <a:lnTo>
                  <a:pt x="53339" y="17779"/>
                </a:lnTo>
                <a:lnTo>
                  <a:pt x="46989" y="20320"/>
                </a:lnTo>
                <a:lnTo>
                  <a:pt x="41910" y="25400"/>
                </a:lnTo>
                <a:lnTo>
                  <a:pt x="13970" y="63500"/>
                </a:lnTo>
                <a:lnTo>
                  <a:pt x="11430" y="74929"/>
                </a:lnTo>
                <a:lnTo>
                  <a:pt x="11430" y="93979"/>
                </a:lnTo>
                <a:lnTo>
                  <a:pt x="12700" y="97789"/>
                </a:lnTo>
                <a:lnTo>
                  <a:pt x="12700" y="102870"/>
                </a:lnTo>
                <a:lnTo>
                  <a:pt x="13970" y="106679"/>
                </a:lnTo>
                <a:lnTo>
                  <a:pt x="15239" y="109220"/>
                </a:lnTo>
                <a:lnTo>
                  <a:pt x="16510" y="114300"/>
                </a:lnTo>
                <a:lnTo>
                  <a:pt x="17780" y="116839"/>
                </a:lnTo>
                <a:lnTo>
                  <a:pt x="19050" y="120650"/>
                </a:lnTo>
                <a:lnTo>
                  <a:pt x="21589" y="124460"/>
                </a:lnTo>
                <a:lnTo>
                  <a:pt x="24130" y="127000"/>
                </a:lnTo>
                <a:lnTo>
                  <a:pt x="26670" y="130810"/>
                </a:lnTo>
                <a:lnTo>
                  <a:pt x="29210" y="133350"/>
                </a:lnTo>
                <a:lnTo>
                  <a:pt x="62230" y="158750"/>
                </a:lnTo>
                <a:lnTo>
                  <a:pt x="72389" y="162560"/>
                </a:lnTo>
                <a:lnTo>
                  <a:pt x="83820" y="167639"/>
                </a:lnTo>
                <a:lnTo>
                  <a:pt x="96520" y="171450"/>
                </a:lnTo>
                <a:lnTo>
                  <a:pt x="124460" y="179070"/>
                </a:lnTo>
                <a:lnTo>
                  <a:pt x="142239" y="182879"/>
                </a:lnTo>
                <a:lnTo>
                  <a:pt x="149860" y="184150"/>
                </a:lnTo>
                <a:lnTo>
                  <a:pt x="156210" y="186689"/>
                </a:lnTo>
                <a:lnTo>
                  <a:pt x="166370" y="191770"/>
                </a:lnTo>
                <a:lnTo>
                  <a:pt x="168910" y="191770"/>
                </a:lnTo>
                <a:lnTo>
                  <a:pt x="170180" y="194310"/>
                </a:lnTo>
                <a:lnTo>
                  <a:pt x="171450" y="194310"/>
                </a:lnTo>
                <a:lnTo>
                  <a:pt x="179070" y="201929"/>
                </a:lnTo>
                <a:lnTo>
                  <a:pt x="179070" y="203200"/>
                </a:lnTo>
                <a:lnTo>
                  <a:pt x="180339" y="204470"/>
                </a:lnTo>
                <a:lnTo>
                  <a:pt x="180339" y="205739"/>
                </a:lnTo>
                <a:lnTo>
                  <a:pt x="181610" y="207010"/>
                </a:lnTo>
                <a:lnTo>
                  <a:pt x="181610" y="208279"/>
                </a:lnTo>
                <a:lnTo>
                  <a:pt x="182880" y="209550"/>
                </a:lnTo>
                <a:lnTo>
                  <a:pt x="182880" y="223520"/>
                </a:lnTo>
                <a:lnTo>
                  <a:pt x="181610" y="224789"/>
                </a:lnTo>
                <a:lnTo>
                  <a:pt x="181610" y="226060"/>
                </a:lnTo>
                <a:lnTo>
                  <a:pt x="180339" y="227329"/>
                </a:lnTo>
                <a:lnTo>
                  <a:pt x="180339" y="228600"/>
                </a:lnTo>
                <a:lnTo>
                  <a:pt x="177800" y="231139"/>
                </a:lnTo>
                <a:lnTo>
                  <a:pt x="177800" y="232410"/>
                </a:lnTo>
                <a:lnTo>
                  <a:pt x="170180" y="240029"/>
                </a:lnTo>
                <a:lnTo>
                  <a:pt x="168910" y="240029"/>
                </a:lnTo>
                <a:lnTo>
                  <a:pt x="163830" y="242570"/>
                </a:lnTo>
                <a:lnTo>
                  <a:pt x="156210" y="245110"/>
                </a:lnTo>
                <a:lnTo>
                  <a:pt x="151130" y="246379"/>
                </a:lnTo>
                <a:lnTo>
                  <a:pt x="263906" y="246379"/>
                </a:lnTo>
                <a:lnTo>
                  <a:pt x="265430" y="243839"/>
                </a:lnTo>
                <a:lnTo>
                  <a:pt x="270510" y="231139"/>
                </a:lnTo>
                <a:lnTo>
                  <a:pt x="271780" y="223520"/>
                </a:lnTo>
                <a:lnTo>
                  <a:pt x="274320" y="210820"/>
                </a:lnTo>
                <a:lnTo>
                  <a:pt x="274320" y="191770"/>
                </a:lnTo>
                <a:lnTo>
                  <a:pt x="273050" y="185420"/>
                </a:lnTo>
                <a:lnTo>
                  <a:pt x="271780" y="180339"/>
                </a:lnTo>
                <a:lnTo>
                  <a:pt x="266700" y="170179"/>
                </a:lnTo>
                <a:lnTo>
                  <a:pt x="265430" y="165100"/>
                </a:lnTo>
                <a:lnTo>
                  <a:pt x="261620" y="160020"/>
                </a:lnTo>
                <a:lnTo>
                  <a:pt x="259080" y="154939"/>
                </a:lnTo>
                <a:lnTo>
                  <a:pt x="255270" y="149860"/>
                </a:lnTo>
                <a:lnTo>
                  <a:pt x="251460" y="146050"/>
                </a:lnTo>
                <a:lnTo>
                  <a:pt x="236220" y="134620"/>
                </a:lnTo>
                <a:lnTo>
                  <a:pt x="223520" y="127000"/>
                </a:lnTo>
                <a:lnTo>
                  <a:pt x="215900" y="124460"/>
                </a:lnTo>
                <a:lnTo>
                  <a:pt x="208280" y="120650"/>
                </a:lnTo>
                <a:lnTo>
                  <a:pt x="198120" y="116839"/>
                </a:lnTo>
                <a:lnTo>
                  <a:pt x="187960" y="114300"/>
                </a:lnTo>
                <a:lnTo>
                  <a:pt x="163830" y="106679"/>
                </a:lnTo>
                <a:lnTo>
                  <a:pt x="135889" y="101600"/>
                </a:lnTo>
                <a:lnTo>
                  <a:pt x="124460" y="97789"/>
                </a:lnTo>
                <a:lnTo>
                  <a:pt x="119380" y="97789"/>
                </a:lnTo>
                <a:lnTo>
                  <a:pt x="115570" y="95250"/>
                </a:lnTo>
                <a:lnTo>
                  <a:pt x="111760" y="93979"/>
                </a:lnTo>
                <a:lnTo>
                  <a:pt x="109220" y="92710"/>
                </a:lnTo>
                <a:lnTo>
                  <a:pt x="107950" y="92710"/>
                </a:lnTo>
                <a:lnTo>
                  <a:pt x="105410" y="90170"/>
                </a:lnTo>
                <a:lnTo>
                  <a:pt x="104139" y="90170"/>
                </a:lnTo>
                <a:lnTo>
                  <a:pt x="100330" y="86360"/>
                </a:lnTo>
                <a:lnTo>
                  <a:pt x="100330" y="85089"/>
                </a:lnTo>
                <a:lnTo>
                  <a:pt x="99060" y="83820"/>
                </a:lnTo>
                <a:lnTo>
                  <a:pt x="99060" y="81279"/>
                </a:lnTo>
                <a:lnTo>
                  <a:pt x="97789" y="81279"/>
                </a:lnTo>
                <a:lnTo>
                  <a:pt x="97789" y="72389"/>
                </a:lnTo>
                <a:lnTo>
                  <a:pt x="99060" y="71120"/>
                </a:lnTo>
                <a:lnTo>
                  <a:pt x="99060" y="69850"/>
                </a:lnTo>
                <a:lnTo>
                  <a:pt x="100330" y="68579"/>
                </a:lnTo>
                <a:lnTo>
                  <a:pt x="100330" y="67310"/>
                </a:lnTo>
                <a:lnTo>
                  <a:pt x="104139" y="63500"/>
                </a:lnTo>
                <a:lnTo>
                  <a:pt x="105410" y="60960"/>
                </a:lnTo>
                <a:lnTo>
                  <a:pt x="106680" y="60960"/>
                </a:lnTo>
                <a:lnTo>
                  <a:pt x="109220" y="58420"/>
                </a:lnTo>
                <a:lnTo>
                  <a:pt x="110489" y="58420"/>
                </a:lnTo>
                <a:lnTo>
                  <a:pt x="111760" y="57150"/>
                </a:lnTo>
                <a:lnTo>
                  <a:pt x="113030" y="57150"/>
                </a:lnTo>
                <a:lnTo>
                  <a:pt x="115570" y="55879"/>
                </a:lnTo>
                <a:lnTo>
                  <a:pt x="119380" y="55879"/>
                </a:lnTo>
                <a:lnTo>
                  <a:pt x="123189" y="54610"/>
                </a:lnTo>
                <a:lnTo>
                  <a:pt x="255587" y="54610"/>
                </a:lnTo>
                <a:lnTo>
                  <a:pt x="255270" y="53339"/>
                </a:lnTo>
                <a:lnTo>
                  <a:pt x="252730" y="49529"/>
                </a:lnTo>
                <a:lnTo>
                  <a:pt x="250189" y="44450"/>
                </a:lnTo>
                <a:lnTo>
                  <a:pt x="242570" y="33020"/>
                </a:lnTo>
                <a:lnTo>
                  <a:pt x="238760" y="30479"/>
                </a:lnTo>
                <a:lnTo>
                  <a:pt x="236220" y="26670"/>
                </a:lnTo>
                <a:lnTo>
                  <a:pt x="232410" y="24129"/>
                </a:lnTo>
                <a:lnTo>
                  <a:pt x="228600" y="20320"/>
                </a:lnTo>
                <a:lnTo>
                  <a:pt x="224789" y="17779"/>
                </a:lnTo>
                <a:lnTo>
                  <a:pt x="219710" y="16510"/>
                </a:lnTo>
                <a:lnTo>
                  <a:pt x="212089" y="11429"/>
                </a:lnTo>
                <a:lnTo>
                  <a:pt x="201930" y="7620"/>
                </a:lnTo>
                <a:lnTo>
                  <a:pt x="179070" y="2539"/>
                </a:lnTo>
                <a:lnTo>
                  <a:pt x="153670" y="0"/>
                </a:lnTo>
                <a:close/>
              </a:path>
              <a:path w="274320" h="304800">
                <a:moveTo>
                  <a:pt x="255587" y="54610"/>
                </a:moveTo>
                <a:lnTo>
                  <a:pt x="139700" y="54610"/>
                </a:lnTo>
                <a:lnTo>
                  <a:pt x="144780" y="55879"/>
                </a:lnTo>
                <a:lnTo>
                  <a:pt x="148589" y="57150"/>
                </a:lnTo>
                <a:lnTo>
                  <a:pt x="152400" y="57150"/>
                </a:lnTo>
                <a:lnTo>
                  <a:pt x="154939" y="59689"/>
                </a:lnTo>
                <a:lnTo>
                  <a:pt x="157480" y="59689"/>
                </a:lnTo>
                <a:lnTo>
                  <a:pt x="161289" y="63500"/>
                </a:lnTo>
                <a:lnTo>
                  <a:pt x="162560" y="63500"/>
                </a:lnTo>
                <a:lnTo>
                  <a:pt x="165100" y="66039"/>
                </a:lnTo>
                <a:lnTo>
                  <a:pt x="166370" y="68579"/>
                </a:lnTo>
                <a:lnTo>
                  <a:pt x="168910" y="71120"/>
                </a:lnTo>
                <a:lnTo>
                  <a:pt x="170180" y="73660"/>
                </a:lnTo>
                <a:lnTo>
                  <a:pt x="172720" y="77470"/>
                </a:lnTo>
                <a:lnTo>
                  <a:pt x="175260" y="85089"/>
                </a:lnTo>
                <a:lnTo>
                  <a:pt x="176530" y="90170"/>
                </a:lnTo>
                <a:lnTo>
                  <a:pt x="264160" y="90170"/>
                </a:lnTo>
                <a:lnTo>
                  <a:pt x="262889" y="78739"/>
                </a:lnTo>
                <a:lnTo>
                  <a:pt x="260350" y="68579"/>
                </a:lnTo>
                <a:lnTo>
                  <a:pt x="256539" y="58420"/>
                </a:lnTo>
                <a:lnTo>
                  <a:pt x="255587" y="5461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8" name="object 17">
            <a:extLst>
              <a:ext uri="{FF2B5EF4-FFF2-40B4-BE49-F238E27FC236}">
                <a16:creationId xmlns:a16="http://schemas.microsoft.com/office/drawing/2014/main" xmlns="" id="{808CB518-EEE9-47C5-9D8D-53A95C455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461963"/>
            <a:ext cx="330200" cy="295275"/>
          </a:xfrm>
          <a:custGeom>
            <a:avLst/>
            <a:gdLst>
              <a:gd name="T0" fmla="*/ 0 w 330200"/>
              <a:gd name="T1" fmla="*/ 0 h 294640"/>
              <a:gd name="T2" fmla="*/ 330200 w 330200"/>
              <a:gd name="T3" fmla="*/ 294640 h 294640"/>
            </a:gdLst>
            <a:ahLst/>
            <a:cxnLst/>
            <a:rect l="T0" t="T1" r="T2" b="T3"/>
            <a:pathLst>
              <a:path w="330200" h="294640">
                <a:moveTo>
                  <a:pt x="215900" y="0"/>
                </a:moveTo>
                <a:lnTo>
                  <a:pt x="114300" y="0"/>
                </a:lnTo>
                <a:lnTo>
                  <a:pt x="0" y="294640"/>
                </a:lnTo>
                <a:lnTo>
                  <a:pt x="95250" y="294640"/>
                </a:lnTo>
                <a:lnTo>
                  <a:pt x="110489" y="246380"/>
                </a:lnTo>
                <a:lnTo>
                  <a:pt x="311478" y="246380"/>
                </a:lnTo>
                <a:lnTo>
                  <a:pt x="286352" y="181610"/>
                </a:lnTo>
                <a:lnTo>
                  <a:pt x="130809" y="181610"/>
                </a:lnTo>
                <a:lnTo>
                  <a:pt x="163829" y="76200"/>
                </a:lnTo>
                <a:lnTo>
                  <a:pt x="245460" y="76200"/>
                </a:lnTo>
                <a:lnTo>
                  <a:pt x="215900" y="0"/>
                </a:lnTo>
                <a:close/>
              </a:path>
              <a:path w="330200" h="294640">
                <a:moveTo>
                  <a:pt x="311478" y="246380"/>
                </a:moveTo>
                <a:lnTo>
                  <a:pt x="217169" y="246380"/>
                </a:lnTo>
                <a:lnTo>
                  <a:pt x="231139" y="294640"/>
                </a:lnTo>
                <a:lnTo>
                  <a:pt x="330200" y="294640"/>
                </a:lnTo>
                <a:lnTo>
                  <a:pt x="311478" y="246380"/>
                </a:lnTo>
                <a:close/>
              </a:path>
              <a:path w="330200" h="294640">
                <a:moveTo>
                  <a:pt x="245460" y="76200"/>
                </a:moveTo>
                <a:lnTo>
                  <a:pt x="163829" y="76200"/>
                </a:lnTo>
                <a:lnTo>
                  <a:pt x="198119" y="181610"/>
                </a:lnTo>
                <a:lnTo>
                  <a:pt x="286352" y="181610"/>
                </a:lnTo>
                <a:lnTo>
                  <a:pt x="245460" y="76200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29" name="object 18">
            <a:extLst>
              <a:ext uri="{FF2B5EF4-FFF2-40B4-BE49-F238E27FC236}">
                <a16:creationId xmlns:a16="http://schemas.microsoft.com/office/drawing/2014/main" xmlns="" id="{87A2BDA6-57B3-43F3-B06F-A6F8687AF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550" y="460375"/>
            <a:ext cx="296863" cy="296863"/>
          </a:xfrm>
          <a:custGeom>
            <a:avLst/>
            <a:gdLst>
              <a:gd name="T0" fmla="*/ 0 w 297179"/>
              <a:gd name="T1" fmla="*/ 0 h 295909"/>
              <a:gd name="T2" fmla="*/ 297179 w 297179"/>
              <a:gd name="T3" fmla="*/ 295909 h 295909"/>
            </a:gdLst>
            <a:ahLst/>
            <a:cxnLst/>
            <a:rect l="T0" t="T1" r="T2" b="T3"/>
            <a:pathLst>
              <a:path w="297179" h="295909">
                <a:moveTo>
                  <a:pt x="156210" y="0"/>
                </a:moveTo>
                <a:lnTo>
                  <a:pt x="0" y="0"/>
                </a:lnTo>
                <a:lnTo>
                  <a:pt x="0" y="295910"/>
                </a:lnTo>
                <a:lnTo>
                  <a:pt x="93979" y="295910"/>
                </a:lnTo>
                <a:lnTo>
                  <a:pt x="93979" y="175260"/>
                </a:lnTo>
                <a:lnTo>
                  <a:pt x="222250" y="175260"/>
                </a:lnTo>
                <a:lnTo>
                  <a:pt x="214629" y="171450"/>
                </a:lnTo>
                <a:lnTo>
                  <a:pt x="208279" y="167639"/>
                </a:lnTo>
                <a:lnTo>
                  <a:pt x="200660" y="165100"/>
                </a:lnTo>
                <a:lnTo>
                  <a:pt x="205739" y="163829"/>
                </a:lnTo>
                <a:lnTo>
                  <a:pt x="209550" y="162560"/>
                </a:lnTo>
                <a:lnTo>
                  <a:pt x="214629" y="161289"/>
                </a:lnTo>
                <a:lnTo>
                  <a:pt x="229870" y="156210"/>
                </a:lnTo>
                <a:lnTo>
                  <a:pt x="237489" y="151129"/>
                </a:lnTo>
                <a:lnTo>
                  <a:pt x="242570" y="147319"/>
                </a:lnTo>
                <a:lnTo>
                  <a:pt x="246379" y="144779"/>
                </a:lnTo>
                <a:lnTo>
                  <a:pt x="250189" y="140969"/>
                </a:lnTo>
                <a:lnTo>
                  <a:pt x="252729" y="137160"/>
                </a:lnTo>
                <a:lnTo>
                  <a:pt x="260350" y="129539"/>
                </a:lnTo>
                <a:lnTo>
                  <a:pt x="262889" y="124460"/>
                </a:lnTo>
                <a:lnTo>
                  <a:pt x="265429" y="120650"/>
                </a:lnTo>
                <a:lnTo>
                  <a:pt x="93979" y="120650"/>
                </a:lnTo>
                <a:lnTo>
                  <a:pt x="93979" y="59689"/>
                </a:lnTo>
                <a:lnTo>
                  <a:pt x="271145" y="59689"/>
                </a:lnTo>
                <a:lnTo>
                  <a:pt x="270510" y="57150"/>
                </a:lnTo>
                <a:lnTo>
                  <a:pt x="267970" y="50800"/>
                </a:lnTo>
                <a:lnTo>
                  <a:pt x="265429" y="45719"/>
                </a:lnTo>
                <a:lnTo>
                  <a:pt x="262889" y="39369"/>
                </a:lnTo>
                <a:lnTo>
                  <a:pt x="259079" y="34289"/>
                </a:lnTo>
                <a:lnTo>
                  <a:pt x="255270" y="30479"/>
                </a:lnTo>
                <a:lnTo>
                  <a:pt x="251460" y="25400"/>
                </a:lnTo>
                <a:lnTo>
                  <a:pt x="209550" y="5079"/>
                </a:lnTo>
                <a:lnTo>
                  <a:pt x="185420" y="1269"/>
                </a:lnTo>
                <a:lnTo>
                  <a:pt x="176529" y="1269"/>
                </a:lnTo>
                <a:lnTo>
                  <a:pt x="156210" y="0"/>
                </a:lnTo>
                <a:close/>
              </a:path>
              <a:path w="297179" h="295909">
                <a:moveTo>
                  <a:pt x="222250" y="175260"/>
                </a:moveTo>
                <a:lnTo>
                  <a:pt x="105410" y="175260"/>
                </a:lnTo>
                <a:lnTo>
                  <a:pt x="109220" y="176529"/>
                </a:lnTo>
                <a:lnTo>
                  <a:pt x="111760" y="176529"/>
                </a:lnTo>
                <a:lnTo>
                  <a:pt x="114300" y="177800"/>
                </a:lnTo>
                <a:lnTo>
                  <a:pt x="118110" y="177800"/>
                </a:lnTo>
                <a:lnTo>
                  <a:pt x="120650" y="180339"/>
                </a:lnTo>
                <a:lnTo>
                  <a:pt x="123189" y="180339"/>
                </a:lnTo>
                <a:lnTo>
                  <a:pt x="130810" y="187960"/>
                </a:lnTo>
                <a:lnTo>
                  <a:pt x="133350" y="191769"/>
                </a:lnTo>
                <a:lnTo>
                  <a:pt x="134620" y="194310"/>
                </a:lnTo>
                <a:lnTo>
                  <a:pt x="137160" y="196850"/>
                </a:lnTo>
                <a:lnTo>
                  <a:pt x="142239" y="205739"/>
                </a:lnTo>
                <a:lnTo>
                  <a:pt x="191770" y="295910"/>
                </a:lnTo>
                <a:lnTo>
                  <a:pt x="297179" y="295910"/>
                </a:lnTo>
                <a:lnTo>
                  <a:pt x="252729" y="210819"/>
                </a:lnTo>
                <a:lnTo>
                  <a:pt x="251460" y="208279"/>
                </a:lnTo>
                <a:lnTo>
                  <a:pt x="250189" y="207010"/>
                </a:lnTo>
                <a:lnTo>
                  <a:pt x="247650" y="201929"/>
                </a:lnTo>
                <a:lnTo>
                  <a:pt x="240029" y="191769"/>
                </a:lnTo>
                <a:lnTo>
                  <a:pt x="234950" y="186689"/>
                </a:lnTo>
                <a:lnTo>
                  <a:pt x="231139" y="181610"/>
                </a:lnTo>
                <a:lnTo>
                  <a:pt x="227329" y="179069"/>
                </a:lnTo>
                <a:lnTo>
                  <a:pt x="224789" y="176529"/>
                </a:lnTo>
                <a:lnTo>
                  <a:pt x="222250" y="175260"/>
                </a:lnTo>
                <a:close/>
              </a:path>
              <a:path w="297179" h="295909">
                <a:moveTo>
                  <a:pt x="271145" y="59689"/>
                </a:moveTo>
                <a:lnTo>
                  <a:pt x="140970" y="59689"/>
                </a:lnTo>
                <a:lnTo>
                  <a:pt x="147320" y="60960"/>
                </a:lnTo>
                <a:lnTo>
                  <a:pt x="152400" y="60960"/>
                </a:lnTo>
                <a:lnTo>
                  <a:pt x="156210" y="62229"/>
                </a:lnTo>
                <a:lnTo>
                  <a:pt x="161289" y="63500"/>
                </a:lnTo>
                <a:lnTo>
                  <a:pt x="162560" y="64769"/>
                </a:lnTo>
                <a:lnTo>
                  <a:pt x="163829" y="64769"/>
                </a:lnTo>
                <a:lnTo>
                  <a:pt x="166370" y="66039"/>
                </a:lnTo>
                <a:lnTo>
                  <a:pt x="167639" y="66039"/>
                </a:lnTo>
                <a:lnTo>
                  <a:pt x="168910" y="67310"/>
                </a:lnTo>
                <a:lnTo>
                  <a:pt x="170179" y="67310"/>
                </a:lnTo>
                <a:lnTo>
                  <a:pt x="173989" y="71119"/>
                </a:lnTo>
                <a:lnTo>
                  <a:pt x="173989" y="72389"/>
                </a:lnTo>
                <a:lnTo>
                  <a:pt x="176529" y="74929"/>
                </a:lnTo>
                <a:lnTo>
                  <a:pt x="176529" y="77469"/>
                </a:lnTo>
                <a:lnTo>
                  <a:pt x="177800" y="78739"/>
                </a:lnTo>
                <a:lnTo>
                  <a:pt x="177800" y="80010"/>
                </a:lnTo>
                <a:lnTo>
                  <a:pt x="179070" y="81279"/>
                </a:lnTo>
                <a:lnTo>
                  <a:pt x="179070" y="96519"/>
                </a:lnTo>
                <a:lnTo>
                  <a:pt x="177800" y="99060"/>
                </a:lnTo>
                <a:lnTo>
                  <a:pt x="177800" y="100329"/>
                </a:lnTo>
                <a:lnTo>
                  <a:pt x="176529" y="102869"/>
                </a:lnTo>
                <a:lnTo>
                  <a:pt x="175260" y="104139"/>
                </a:lnTo>
                <a:lnTo>
                  <a:pt x="173989" y="106679"/>
                </a:lnTo>
                <a:lnTo>
                  <a:pt x="168910" y="111760"/>
                </a:lnTo>
                <a:lnTo>
                  <a:pt x="166370" y="113029"/>
                </a:lnTo>
                <a:lnTo>
                  <a:pt x="165100" y="114300"/>
                </a:lnTo>
                <a:lnTo>
                  <a:pt x="162560" y="115569"/>
                </a:lnTo>
                <a:lnTo>
                  <a:pt x="160020" y="115569"/>
                </a:lnTo>
                <a:lnTo>
                  <a:pt x="158750" y="116839"/>
                </a:lnTo>
                <a:lnTo>
                  <a:pt x="149860" y="118110"/>
                </a:lnTo>
                <a:lnTo>
                  <a:pt x="142239" y="119379"/>
                </a:lnTo>
                <a:lnTo>
                  <a:pt x="137160" y="120650"/>
                </a:lnTo>
                <a:lnTo>
                  <a:pt x="265429" y="120650"/>
                </a:lnTo>
                <a:lnTo>
                  <a:pt x="267970" y="115569"/>
                </a:lnTo>
                <a:lnTo>
                  <a:pt x="271779" y="100329"/>
                </a:lnTo>
                <a:lnTo>
                  <a:pt x="273050" y="93979"/>
                </a:lnTo>
                <a:lnTo>
                  <a:pt x="273050" y="68579"/>
                </a:lnTo>
                <a:lnTo>
                  <a:pt x="271779" y="62229"/>
                </a:lnTo>
                <a:lnTo>
                  <a:pt x="271145" y="59689"/>
                </a:lnTo>
                <a:close/>
              </a:path>
            </a:pathLst>
          </a:custGeom>
          <a:solidFill>
            <a:srgbClr val="3399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30" name="object 19">
            <a:extLst>
              <a:ext uri="{FF2B5EF4-FFF2-40B4-BE49-F238E27FC236}">
                <a16:creationId xmlns:a16="http://schemas.microsoft.com/office/drawing/2014/main" xmlns="" id="{E94903CA-352E-4CCF-B7FB-FCD2271C4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49488"/>
            <a:ext cx="6629400" cy="1836737"/>
          </a:xfrm>
          <a:prstGeom prst="rect">
            <a:avLst/>
          </a:prstGeom>
          <a:noFill/>
          <a:ln w="38097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46990" rIns="0" bIns="0">
            <a:spAutoFit/>
          </a:bodyPr>
          <a:lstStyle>
            <a:lvl1pPr marL="431800" indent="-342900" eaLnBrk="0" hangingPunct="0"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2788" indent="-223838" eaLnBrk="0" hangingPunct="0"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30213" algn="l"/>
                <a:tab pos="431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375"/>
              </a:spcBef>
              <a:buFontTx/>
              <a:buAutoNum type="arabicPeriod"/>
            </a:pPr>
            <a:r>
              <a:rPr lang="en-US" altLang="en-US" sz="1600" b="1">
                <a:solidFill>
                  <a:srgbClr val="FF0000"/>
                </a:solidFill>
                <a:latin typeface="Copperplate Gothic Bold" panose="020E0705020206020404" pitchFamily="34" charset="0"/>
                <a:ea typeface="Copperplate Gothic Bold" panose="020E0705020206020404" pitchFamily="34" charset="0"/>
                <a:cs typeface="Copperplate Gothic Bold" panose="020E0705020206020404" pitchFamily="34" charset="0"/>
              </a:rPr>
              <a:t>Analisis kondisi pasar saat ini, meliputi ;</a:t>
            </a:r>
            <a:endParaRPr lang="en-US" altLang="en-US" sz="1600">
              <a:latin typeface="Copperplate Gothic Bold" panose="020E0705020206020404" pitchFamily="34" charset="0"/>
              <a:ea typeface="Copperplate Gothic Bold" panose="020E0705020206020404" pitchFamily="34" charset="0"/>
              <a:cs typeface="Copperplate Gothic Bold" panose="020E0705020206020404" pitchFamily="34" charset="0"/>
            </a:endParaRPr>
          </a:p>
          <a:p>
            <a:pPr lvl="1" eaLnBrk="1" hangingPunct="1">
              <a:spcBef>
                <a:spcPts val="350"/>
              </a:spcBef>
              <a:buFontTx/>
              <a:buChar char="•"/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Perkembangan permintaan &amp; penawaran produk</a:t>
            </a:r>
            <a:endParaRPr lang="en-US" altLang="en-US" sz="1400">
              <a:cs typeface="Arial" panose="020B0604020202020204" pitchFamily="34" charset="0"/>
            </a:endParaRPr>
          </a:p>
          <a:p>
            <a:pPr lvl="1" eaLnBrk="1" hangingPunct="1">
              <a:spcBef>
                <a:spcPts val="338"/>
              </a:spcBef>
              <a:buFontTx/>
              <a:buChar char="•"/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Perkembangan harga (misal 3 thn terakhir)</a:t>
            </a:r>
            <a:endParaRPr lang="en-US" altLang="en-US" sz="1400">
              <a:cs typeface="Arial" panose="020B0604020202020204" pitchFamily="34" charset="0"/>
            </a:endParaRPr>
          </a:p>
          <a:p>
            <a:pPr lvl="1" eaLnBrk="1" hangingPunct="1">
              <a:spcBef>
                <a:spcPts val="350"/>
              </a:spcBef>
              <a:buFontTx/>
              <a:buChar char="•"/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Karakteristik konsumen yg dituju baik karakteristik demografis (usia,  tempat tinggal, pekerjaan dll)</a:t>
            </a:r>
            <a:endParaRPr lang="en-US" altLang="en-US" sz="1400">
              <a:cs typeface="Arial" panose="020B0604020202020204" pitchFamily="34" charset="0"/>
            </a:endParaRPr>
          </a:p>
          <a:p>
            <a:pPr lvl="1" eaLnBrk="1" hangingPunct="1">
              <a:spcBef>
                <a:spcPts val="350"/>
              </a:spcBef>
              <a:buFontTx/>
              <a:buChar char="•"/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Jumlah konsumen potensial</a:t>
            </a:r>
            <a:endParaRPr lang="en-US" altLang="en-US" sz="1400">
              <a:cs typeface="Arial" panose="020B0604020202020204" pitchFamily="34" charset="0"/>
            </a:endParaRPr>
          </a:p>
          <a:p>
            <a:pPr lvl="1" eaLnBrk="1" hangingPunct="1">
              <a:spcBef>
                <a:spcPts val="338"/>
              </a:spcBef>
              <a:buFontTx/>
              <a:buChar char="•"/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Kebijakan pemerintah yg terkait dgn usaha.</a:t>
            </a:r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13331" name="object 20">
            <a:extLst>
              <a:ext uri="{FF2B5EF4-FFF2-40B4-BE49-F238E27FC236}">
                <a16:creationId xmlns:a16="http://schemas.microsoft.com/office/drawing/2014/main" xmlns="" id="{B9582429-787F-4F17-AC75-93180A692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7848600" cy="1058863"/>
          </a:xfrm>
          <a:custGeom>
            <a:avLst/>
            <a:gdLst>
              <a:gd name="T0" fmla="*/ 0 w 7848600"/>
              <a:gd name="T1" fmla="*/ 0 h 1059180"/>
              <a:gd name="T2" fmla="*/ 7848600 w 7848600"/>
              <a:gd name="T3" fmla="*/ 1059180 h 1059180"/>
            </a:gdLst>
            <a:ahLst/>
            <a:cxnLst/>
            <a:rect l="T0" t="T1" r="T2" b="T3"/>
            <a:pathLst>
              <a:path w="7848600" h="1059180">
                <a:moveTo>
                  <a:pt x="0" y="0"/>
                </a:moveTo>
                <a:lnTo>
                  <a:pt x="7848600" y="0"/>
                </a:lnTo>
                <a:lnTo>
                  <a:pt x="7848600" y="1059179"/>
                </a:lnTo>
                <a:lnTo>
                  <a:pt x="0" y="1059179"/>
                </a:lnTo>
                <a:lnTo>
                  <a:pt x="0" y="0"/>
                </a:lnTo>
                <a:close/>
              </a:path>
            </a:pathLst>
          </a:custGeom>
          <a:noFill/>
          <a:ln w="38097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32" name="object 21">
            <a:extLst>
              <a:ext uri="{FF2B5EF4-FFF2-40B4-BE49-F238E27FC236}">
                <a16:creationId xmlns:a16="http://schemas.microsoft.com/office/drawing/2014/main" xmlns="" id="{F71036CE-BB15-498A-9E6D-52E4D292E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8097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33" name="object 22">
            <a:extLst>
              <a:ext uri="{FF2B5EF4-FFF2-40B4-BE49-F238E27FC236}">
                <a16:creationId xmlns:a16="http://schemas.microsoft.com/office/drawing/2014/main" xmlns="" id="{189514C9-49D7-47A3-A5B1-A897E6ED4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2049463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8097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34" name="object 23">
            <a:extLst>
              <a:ext uri="{FF2B5EF4-FFF2-40B4-BE49-F238E27FC236}">
                <a16:creationId xmlns:a16="http://schemas.microsoft.com/office/drawing/2014/main" xmlns="" id="{59761F62-D4AA-4CDD-8329-B04EAF30E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38" y="1025525"/>
            <a:ext cx="7646987" cy="573088"/>
          </a:xfrm>
        </p:spPr>
        <p:txBody>
          <a:bodyPr tIns="12700"/>
          <a:lstStyle/>
          <a:p>
            <a:pPr marL="1282700" indent="-1270000" eaLnBrk="1" hangingPunct="1">
              <a:spcBef>
                <a:spcPts val="100"/>
              </a:spcBef>
            </a:pPr>
            <a:r>
              <a:rPr lang="en-US" altLang="en-US" sz="1800">
                <a:solidFill>
                  <a:srgbClr val="0000FF"/>
                </a:solidFill>
                <a:latin typeface="Copperplate Gothic Bold" panose="020E0705020206020404" pitchFamily="34" charset="0"/>
                <a:ea typeface="Copperplate Gothic Bold" panose="020E0705020206020404" pitchFamily="34" charset="0"/>
                <a:cs typeface="Copperplate Gothic Bold" panose="020E0705020206020404" pitchFamily="34" charset="0"/>
              </a:rPr>
              <a:t>Adalah analisis tentang karakteristik konsumen, peluang  &amp; resiko dalam pasar yg akan dimasuki.</a:t>
            </a:r>
            <a:endParaRPr lang="en-US" altLang="en-US" sz="1800">
              <a:latin typeface="Copperplate Gothic Bold" panose="020E0705020206020404" pitchFamily="34" charset="0"/>
              <a:ea typeface="Copperplate Gothic Bold" panose="020E0705020206020404" pitchFamily="34" charset="0"/>
              <a:cs typeface="Copperplate Gothic Bold" panose="020E0705020206020404" pitchFamily="34" charset="0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xmlns="" id="{FC289591-355E-46AE-9B36-177E1502883E}"/>
              </a:ext>
            </a:extLst>
          </p:cNvPr>
          <p:cNvSpPr txBox="1"/>
          <p:nvPr/>
        </p:nvSpPr>
        <p:spPr>
          <a:xfrm>
            <a:off x="857250" y="1716088"/>
            <a:ext cx="7496175" cy="30003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b="1" spc="-5" dirty="0">
                <a:solidFill>
                  <a:srgbClr val="0000FF"/>
                </a:solidFill>
                <a:latin typeface="Copperplate Gothic Bold"/>
                <a:cs typeface="Copperplate Gothic Bold"/>
              </a:rPr>
              <a:t>Secara spesifik analisis aspek pasar meliputi </a:t>
            </a:r>
            <a:r>
              <a:rPr b="1" spc="-10" dirty="0">
                <a:solidFill>
                  <a:srgbClr val="0000FF"/>
                </a:solidFill>
                <a:latin typeface="Copperplate Gothic Bold"/>
                <a:cs typeface="Copperplate Gothic Bold"/>
              </a:rPr>
              <a:t>hal-hal </a:t>
            </a:r>
            <a:r>
              <a:rPr b="1" spc="-5" dirty="0">
                <a:solidFill>
                  <a:srgbClr val="0000FF"/>
                </a:solidFill>
                <a:latin typeface="Copperplate Gothic Bold"/>
                <a:cs typeface="Copperplate Gothic Bold"/>
              </a:rPr>
              <a:t>sbb</a:t>
            </a:r>
            <a:r>
              <a:rPr b="1" spc="40" dirty="0">
                <a:solidFill>
                  <a:srgbClr val="0000FF"/>
                </a:solidFill>
                <a:latin typeface="Copperplate Gothic Bold"/>
                <a:cs typeface="Copperplate Gothic Bold"/>
              </a:rPr>
              <a:t> </a:t>
            </a:r>
            <a:r>
              <a:rPr b="1" spc="-5" dirty="0">
                <a:solidFill>
                  <a:srgbClr val="0000FF"/>
                </a:solidFill>
                <a:latin typeface="Copperplate Gothic Bold"/>
                <a:cs typeface="Copperplate Gothic Bold"/>
              </a:rPr>
              <a:t>:</a:t>
            </a:r>
            <a:endParaRPr>
              <a:latin typeface="Copperplate Gothic Bold"/>
              <a:cs typeface="Copperplate Gothic Bold"/>
            </a:endParaRPr>
          </a:p>
        </p:txBody>
      </p:sp>
      <p:sp>
        <p:nvSpPr>
          <p:cNvPr id="13336" name="object 25">
            <a:extLst>
              <a:ext uri="{FF2B5EF4-FFF2-40B4-BE49-F238E27FC236}">
                <a16:creationId xmlns:a16="http://schemas.microsoft.com/office/drawing/2014/main" xmlns="" id="{28675E25-419E-478C-B6D2-FA6D45ACE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67200"/>
            <a:ext cx="7086600" cy="852488"/>
          </a:xfrm>
          <a:custGeom>
            <a:avLst/>
            <a:gdLst>
              <a:gd name="T0" fmla="*/ 0 w 7086600"/>
              <a:gd name="T1" fmla="*/ 0 h 852170"/>
              <a:gd name="T2" fmla="*/ 7086600 w 7086600"/>
              <a:gd name="T3" fmla="*/ 852170 h 852170"/>
            </a:gdLst>
            <a:ahLst/>
            <a:cxnLst/>
            <a:rect l="T0" t="T1" r="T2" b="T3"/>
            <a:pathLst>
              <a:path w="7086600" h="852170">
                <a:moveTo>
                  <a:pt x="0" y="0"/>
                </a:moveTo>
                <a:lnTo>
                  <a:pt x="7086600" y="0"/>
                </a:lnTo>
                <a:lnTo>
                  <a:pt x="7086600" y="852169"/>
                </a:lnTo>
                <a:lnTo>
                  <a:pt x="0" y="852169"/>
                </a:lnTo>
                <a:lnTo>
                  <a:pt x="0" y="0"/>
                </a:lnTo>
                <a:close/>
              </a:path>
            </a:pathLst>
          </a:custGeom>
          <a:noFill/>
          <a:ln w="38097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37" name="object 26">
            <a:extLst>
              <a:ext uri="{FF2B5EF4-FFF2-40B4-BE49-F238E27FC236}">
                <a16:creationId xmlns:a16="http://schemas.microsoft.com/office/drawing/2014/main" xmlns="" id="{0ADD1613-C37D-461B-9E1D-B04BE5644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67200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8097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38" name="object 27">
            <a:extLst>
              <a:ext uri="{FF2B5EF4-FFF2-40B4-BE49-F238E27FC236}">
                <a16:creationId xmlns:a16="http://schemas.microsoft.com/office/drawing/2014/main" xmlns="" id="{367E326F-FDAC-4129-9E3F-88E5AC9F6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119688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8097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xmlns="" id="{AB1C43D4-8547-4B7E-9F4A-BAE10B856538}"/>
              </a:ext>
            </a:extLst>
          </p:cNvPr>
          <p:cNvSpPr txBox="1"/>
          <p:nvPr/>
        </p:nvSpPr>
        <p:spPr>
          <a:xfrm>
            <a:off x="914400" y="4300538"/>
            <a:ext cx="6688138" cy="26828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tabLst>
                <a:tab pos="354965" algn="l"/>
              </a:tabLst>
              <a:defRPr/>
            </a:pPr>
            <a:r>
              <a:rPr sz="1600" b="1" spc="-5" dirty="0">
                <a:solidFill>
                  <a:srgbClr val="FF0000"/>
                </a:solidFill>
                <a:latin typeface="Copperplate Gothic Bold"/>
                <a:cs typeface="Copperplate Gothic Bold"/>
              </a:rPr>
              <a:t>2.	</a:t>
            </a:r>
            <a:r>
              <a:rPr sz="1600" b="1" spc="-10" dirty="0">
                <a:solidFill>
                  <a:srgbClr val="FF0000"/>
                </a:solidFill>
                <a:latin typeface="Copperplate Gothic Bold"/>
                <a:cs typeface="Copperplate Gothic Bold"/>
              </a:rPr>
              <a:t>Estimasi </a:t>
            </a:r>
            <a:r>
              <a:rPr sz="1600" b="1" spc="-5" dirty="0">
                <a:solidFill>
                  <a:srgbClr val="FF0000"/>
                </a:solidFill>
                <a:latin typeface="Copperplate Gothic Bold"/>
                <a:cs typeface="Copperplate Gothic Bold"/>
              </a:rPr>
              <a:t>Kondisi </a:t>
            </a:r>
            <a:r>
              <a:rPr sz="1600" b="1" spc="-10" dirty="0">
                <a:solidFill>
                  <a:srgbClr val="FF0000"/>
                </a:solidFill>
                <a:latin typeface="Copperplate Gothic Bold"/>
                <a:cs typeface="Copperplate Gothic Bold"/>
              </a:rPr>
              <a:t>Pemasaran </a:t>
            </a:r>
            <a:r>
              <a:rPr sz="1600" b="1" spc="-5" dirty="0">
                <a:solidFill>
                  <a:srgbClr val="FF0000"/>
                </a:solidFill>
                <a:latin typeface="Copperplate Gothic Bold"/>
                <a:cs typeface="Copperplate Gothic Bold"/>
              </a:rPr>
              <a:t>dimasa </a:t>
            </a:r>
            <a:r>
              <a:rPr sz="1600" b="1" spc="-10" dirty="0">
                <a:solidFill>
                  <a:srgbClr val="FF0000"/>
                </a:solidFill>
                <a:latin typeface="Copperplate Gothic Bold"/>
                <a:cs typeface="Copperplate Gothic Bold"/>
              </a:rPr>
              <a:t>mendatang seperti </a:t>
            </a:r>
            <a:r>
              <a:rPr sz="1600" b="1" spc="-5" dirty="0">
                <a:solidFill>
                  <a:srgbClr val="FF0000"/>
                </a:solidFill>
                <a:latin typeface="Copperplate Gothic Bold"/>
                <a:cs typeface="Copperplate Gothic Bold"/>
              </a:rPr>
              <a:t>;</a:t>
            </a:r>
            <a:endParaRPr sz="1600">
              <a:latin typeface="Copperplate Gothic Bold"/>
              <a:cs typeface="Copperplate Gothic Bold"/>
            </a:endParaRPr>
          </a:p>
        </p:txBody>
      </p:sp>
      <p:sp>
        <p:nvSpPr>
          <p:cNvPr id="13340" name="object 29">
            <a:extLst>
              <a:ext uri="{FF2B5EF4-FFF2-40B4-BE49-F238E27FC236}">
                <a16:creationId xmlns:a16="http://schemas.microsoft.com/office/drawing/2014/main" xmlns="" id="{EFBAA257-0E9E-4EB8-870D-90FEBF820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50" y="4537075"/>
            <a:ext cx="889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5879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438"/>
              </a:spcBef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•</a:t>
            </a:r>
            <a:endParaRPr lang="en-US" altLang="en-US" sz="1400">
              <a:cs typeface="Arial" panose="020B0604020202020204" pitchFamily="34" charset="0"/>
            </a:endParaRPr>
          </a:p>
          <a:p>
            <a:pPr eaLnBrk="1" hangingPunct="1">
              <a:spcBef>
                <a:spcPts val="338"/>
              </a:spcBef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•</a:t>
            </a:r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13341" name="object 30">
            <a:extLst>
              <a:ext uri="{FF2B5EF4-FFF2-40B4-BE49-F238E27FC236}">
                <a16:creationId xmlns:a16="http://schemas.microsoft.com/office/drawing/2014/main" xmlns="" id="{4197E4B1-2955-45B9-BD43-F7EEA3D98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4543425"/>
            <a:ext cx="364013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1000"/>
              </a:lnSpc>
              <a:spcBef>
                <a:spcPts val="100"/>
              </a:spcBef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Estimasi perubahan permintaan &amp; penawaran  Perubahan selera konsumen</a:t>
            </a:r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13342" name="object 31">
            <a:extLst>
              <a:ext uri="{FF2B5EF4-FFF2-40B4-BE49-F238E27FC236}">
                <a16:creationId xmlns:a16="http://schemas.microsoft.com/office/drawing/2014/main" xmlns="" id="{C9F327BD-8671-4474-9C39-7C5D29475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286375"/>
            <a:ext cx="7162800" cy="850900"/>
          </a:xfrm>
          <a:custGeom>
            <a:avLst/>
            <a:gdLst>
              <a:gd name="T0" fmla="*/ 0 w 7162800"/>
              <a:gd name="T1" fmla="*/ 0 h 852170"/>
              <a:gd name="T2" fmla="*/ 7162800 w 7162800"/>
              <a:gd name="T3" fmla="*/ 852170 h 852170"/>
            </a:gdLst>
            <a:ahLst/>
            <a:cxnLst/>
            <a:rect l="T0" t="T1" r="T2" b="T3"/>
            <a:pathLst>
              <a:path w="7162800" h="852170">
                <a:moveTo>
                  <a:pt x="0" y="0"/>
                </a:moveTo>
                <a:lnTo>
                  <a:pt x="7162800" y="0"/>
                </a:lnTo>
                <a:lnTo>
                  <a:pt x="7162800" y="852170"/>
                </a:lnTo>
                <a:lnTo>
                  <a:pt x="0" y="852170"/>
                </a:lnTo>
                <a:lnTo>
                  <a:pt x="0" y="0"/>
                </a:lnTo>
                <a:close/>
              </a:path>
            </a:pathLst>
          </a:custGeom>
          <a:noFill/>
          <a:ln w="38097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43" name="object 32">
            <a:extLst>
              <a:ext uri="{FF2B5EF4-FFF2-40B4-BE49-F238E27FC236}">
                <a16:creationId xmlns:a16="http://schemas.microsoft.com/office/drawing/2014/main" xmlns="" id="{FB0A1F1E-B57F-49FC-B31A-A22677E92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286375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8097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44" name="object 33">
            <a:extLst>
              <a:ext uri="{FF2B5EF4-FFF2-40B4-BE49-F238E27FC236}">
                <a16:creationId xmlns:a16="http://schemas.microsoft.com/office/drawing/2014/main" xmlns="" id="{3B7B46C7-CED1-4DBF-8364-73628EDAB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6137275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38097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3345" name="object 34">
            <a:extLst>
              <a:ext uri="{FF2B5EF4-FFF2-40B4-BE49-F238E27FC236}">
                <a16:creationId xmlns:a16="http://schemas.microsoft.com/office/drawing/2014/main" xmlns="" id="{4597288A-116C-4F72-8429-5FBD47067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270500"/>
            <a:ext cx="55086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594" rIns="0" bIns="0">
            <a:spAutoFit/>
          </a:bodyPr>
          <a:lstStyle>
            <a:lvl1pPr marL="127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488"/>
              </a:spcBef>
            </a:pPr>
            <a:r>
              <a:rPr lang="en-US" altLang="en-US" sz="1600" b="1">
                <a:solidFill>
                  <a:srgbClr val="FF0000"/>
                </a:solidFill>
                <a:latin typeface="Copperplate Gothic Bold" panose="020E0705020206020404" pitchFamily="34" charset="0"/>
                <a:ea typeface="Copperplate Gothic Bold" panose="020E0705020206020404" pitchFamily="34" charset="0"/>
                <a:cs typeface="Copperplate Gothic Bold" panose="020E0705020206020404" pitchFamily="34" charset="0"/>
              </a:rPr>
              <a:t>3.	Estimasi Potensi Pasar ;</a:t>
            </a:r>
            <a:endParaRPr lang="en-US" altLang="en-US" sz="1600">
              <a:latin typeface="Copperplate Gothic Bold" panose="020E0705020206020404" pitchFamily="34" charset="0"/>
              <a:ea typeface="Copperplate Gothic Bold" panose="020E0705020206020404" pitchFamily="34" charset="0"/>
              <a:cs typeface="Copperplate Gothic Bold" panose="020E0705020206020404" pitchFamily="34" charset="0"/>
            </a:endParaRPr>
          </a:p>
          <a:p>
            <a:pPr eaLnBrk="1" hangingPunct="1">
              <a:lnSpc>
                <a:spcPts val="2025"/>
              </a:lnSpc>
              <a:spcBef>
                <a:spcPts val="125"/>
              </a:spcBef>
            </a:pPr>
            <a:r>
              <a:rPr lang="en-US" altLang="en-US" sz="1400">
                <a:solidFill>
                  <a:srgbClr val="0000FF"/>
                </a:solidFill>
                <a:cs typeface="Arial" panose="020B0604020202020204" pitchFamily="34" charset="0"/>
              </a:rPr>
              <a:t>Yaitu menghitung potensi penerimaan berdasarkan  pembelanjaan yang dilakukan konsumen</a:t>
            </a:r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13346" name="object 35">
            <a:extLst>
              <a:ext uri="{FF2B5EF4-FFF2-40B4-BE49-F238E27FC236}">
                <a16:creationId xmlns:a16="http://schemas.microsoft.com/office/drawing/2014/main" xmlns="" id="{39DBF002-D1E2-43E1-8DBF-BCFA0EBFB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812925"/>
            <a:ext cx="1050925" cy="42227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ject 3">
            <a:extLst>
              <a:ext uri="{FF2B5EF4-FFF2-40B4-BE49-F238E27FC236}">
                <a16:creationId xmlns:a16="http://schemas.microsoft.com/office/drawing/2014/main" xmlns="" id="{EBF895B5-CC34-41B4-96E2-DA311E8A1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536575"/>
            <a:ext cx="1687513" cy="635000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en-US" altLang="en-US" sz="400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TUJUAN</a:t>
            </a:r>
            <a:endParaRPr lang="en-US" altLang="en-US" sz="4000">
              <a:latin typeface="Franklin Gothic Book" panose="020B0503020102020204" pitchFamily="34" charset="0"/>
              <a:ea typeface="Franklin Gothic Book" panose="020B0503020102020204" pitchFamily="34" charset="0"/>
              <a:cs typeface="Franklin Gothic Book" panose="020B0503020102020204" pitchFamily="34" charset="0"/>
            </a:endParaRPr>
          </a:p>
        </p:txBody>
      </p:sp>
      <p:sp>
        <p:nvSpPr>
          <p:cNvPr id="14339" name="object 4">
            <a:extLst>
              <a:ext uri="{FF2B5EF4-FFF2-40B4-BE49-F238E27FC236}">
                <a16:creationId xmlns:a16="http://schemas.microsoft.com/office/drawing/2014/main" xmlns="" id="{1DDDE749-74F0-49D6-B51B-FD0DFA167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83058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390" rIns="0" bIns="0">
            <a:spAutoFit/>
          </a:bodyPr>
          <a:lstStyle>
            <a:lvl1pPr marL="622300" indent="-609600" eaLnBrk="0" hangingPunct="0"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0713" algn="l"/>
                <a:tab pos="622300" algn="l"/>
                <a:tab pos="3811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575"/>
              </a:spcBef>
              <a:buFontTx/>
              <a:buAutoNum type="arabicPeriod"/>
            </a:pPr>
            <a:r>
              <a:rPr lang="en-US" altLang="en-US" sz="24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Memaksimumkan konsumsi</a:t>
            </a:r>
          </a:p>
          <a:p>
            <a:pPr eaLnBrk="1" hangingPunct="1">
              <a:spcBef>
                <a:spcPts val="475"/>
              </a:spcBef>
              <a:buFontTx/>
              <a:buAutoNum type="arabicPeriod"/>
            </a:pPr>
            <a:r>
              <a:rPr lang="en-US" altLang="en-US" sz="24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Memaksimumkan kepuasan konsumen</a:t>
            </a:r>
          </a:p>
          <a:p>
            <a:pPr eaLnBrk="1" hangingPunct="1">
              <a:lnSpc>
                <a:spcPct val="114000"/>
              </a:lnSpc>
              <a:buFontTx/>
              <a:buAutoNum type="arabicPeriod"/>
            </a:pPr>
            <a:r>
              <a:rPr lang="en-US" altLang="en-US" sz="24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Memaksimumkan pilihan ragam produk</a:t>
            </a:r>
          </a:p>
          <a:p>
            <a:pPr eaLnBrk="1" hangingPunct="1">
              <a:lnSpc>
                <a:spcPct val="114000"/>
              </a:lnSpc>
              <a:buFontTx/>
              <a:buAutoNum type="arabicPeriod"/>
            </a:pPr>
            <a:r>
              <a:rPr lang="en-US" altLang="en-US" sz="24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Memaksimumkan mutu	produk</a:t>
            </a:r>
          </a:p>
          <a:p>
            <a:pPr eaLnBrk="1" hangingPunct="1">
              <a:lnSpc>
                <a:spcPct val="114000"/>
              </a:lnSpc>
              <a:buFontTx/>
              <a:buAutoNum type="arabicPeriod" startAt="5"/>
            </a:pPr>
            <a:r>
              <a:rPr lang="en-US" altLang="en-US" sz="24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Meningkatkan penjualan barang dan jasa  </a:t>
            </a:r>
          </a:p>
          <a:p>
            <a:pPr eaLnBrk="1" hangingPunct="1">
              <a:lnSpc>
                <a:spcPct val="114000"/>
              </a:lnSpc>
              <a:buFontTx/>
              <a:buAutoNum type="arabicPeriod" startAt="5"/>
            </a:pPr>
            <a:r>
              <a:rPr lang="en-US" altLang="en-US" sz="24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Menguasai pasar dan menghadapi pesaing</a:t>
            </a:r>
          </a:p>
          <a:p>
            <a:pPr eaLnBrk="1" hangingPunct="1">
              <a:lnSpc>
                <a:spcPts val="3025"/>
              </a:lnSpc>
              <a:spcBef>
                <a:spcPts val="838"/>
              </a:spcBef>
              <a:buFontTx/>
              <a:buAutoNum type="arabicPeriod" startAt="7"/>
            </a:pPr>
            <a:r>
              <a:rPr lang="en-US" altLang="en-US" sz="24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Memenuhi kebutuhan akan suatu produk  dan jasa</a:t>
            </a:r>
          </a:p>
          <a:p>
            <a:pPr eaLnBrk="1" hangingPunct="1">
              <a:lnSpc>
                <a:spcPts val="3025"/>
              </a:lnSpc>
              <a:spcBef>
                <a:spcPts val="813"/>
              </a:spcBef>
              <a:buFontTx/>
              <a:buAutoNum type="arabicPeriod" startAt="7"/>
            </a:pPr>
            <a:r>
              <a:rPr lang="en-US" altLang="en-US" sz="24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Memenuhi keinginan pelanggan atas  produk</a:t>
            </a: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3">
            <a:extLst>
              <a:ext uri="{FF2B5EF4-FFF2-40B4-BE49-F238E27FC236}">
                <a16:creationId xmlns:a16="http://schemas.microsoft.com/office/drawing/2014/main" xmlns="" id="{0833C174-F4FF-429A-9D30-4D46E3E16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7363" y="490538"/>
            <a:ext cx="1544637" cy="17430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xmlns="" id="{3B65BD06-B50C-48A4-97D9-B0E31497DCD1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1143000"/>
          <a:ext cx="7316788" cy="3879850"/>
        </p:xfrm>
        <a:graphic>
          <a:graphicData uri="http://schemas.openxmlformats.org/drawingml/2006/table">
            <a:tbl>
              <a:tblPr/>
              <a:tblGrid>
                <a:gridCol w="6111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27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58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9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9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Copperplate Gothic Bold" pitchFamily="34" charset="0"/>
                          <a:ea typeface="Copperplate Gothic Bold" pitchFamily="34" charset="0"/>
                          <a:cs typeface="Copperplate Gothic Bold" pitchFamily="34" charset="0"/>
                        </a:rPr>
                        <a:t>No.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pperplate Gothic Bold" pitchFamily="34" charset="0"/>
                        <a:ea typeface="Copperplate Gothic Bold" pitchFamily="34" charset="0"/>
                        <a:cs typeface="Copperplate Gothic Bold" pitchFamily="34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Copperplate Gothic Bold" pitchFamily="34" charset="0"/>
                          <a:ea typeface="Copperplate Gothic Bold" pitchFamily="34" charset="0"/>
                          <a:cs typeface="Copperplate Gothic Bold" pitchFamily="34" charset="0"/>
                        </a:rPr>
                        <a:t>Objek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Copperplate Gothic Bold" pitchFamily="34" charset="0"/>
                          <a:ea typeface="Copperplate Gothic Bold" pitchFamily="34" charset="0"/>
                          <a:cs typeface="Copperplate Gothic Bold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Copperplate Gothic Bold" pitchFamily="34" charset="0"/>
                          <a:ea typeface="Copperplate Gothic Bold" pitchFamily="34" charset="0"/>
                          <a:cs typeface="Copperplate Gothic Bold" pitchFamily="34" charset="0"/>
                        </a:rPr>
                        <a:t>Informasi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pperplate Gothic Bold" pitchFamily="34" charset="0"/>
                        <a:ea typeface="Copperplate Gothic Bold" pitchFamily="34" charset="0"/>
                        <a:cs typeface="Copperplate Gothic Bold" pitchFamily="34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2738" marR="0" lvl="0" indent="0" algn="l" defTabSz="914400" rtl="0" eaLnBrk="1" fontAlgn="base" latinLnBrk="0" hangingPunct="1">
                        <a:lnSpc>
                          <a:spcPts val="19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Copperplate Gothic Bold" pitchFamily="34" charset="0"/>
                          <a:ea typeface="Copperplate Gothic Bold" pitchFamily="34" charset="0"/>
                          <a:cs typeface="Copperplate Gothic Bold" pitchFamily="34" charset="0"/>
                        </a:rPr>
                        <a:t>Data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pperplate Gothic Bold" pitchFamily="34" charset="0"/>
                        <a:ea typeface="Copperplate Gothic Bold" pitchFamily="34" charset="0"/>
                        <a:cs typeface="Copperplate Gothic Bold" pitchFamily="34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36194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Jumlah konsumen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36194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2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400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36194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2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445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ts val="1775"/>
                        </a:lnSpc>
                        <a:spcBef>
                          <a:spcPts val="5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Pendapatan rata-rata  konsumen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6731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2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Rp 1.000.000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445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762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Jumlah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pesaing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762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2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762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4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318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ts val="1775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Besar pendapatan yng di  alokasikan u/ berbelanja  (misal 64%)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6540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2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64% x Rp 1000.000 = Rp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318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640.000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318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5334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ts val="1775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Kemungkinan berbelanja  (misal 50%)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7556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2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50% x Rp 640.000 = Rp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5334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320.000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5334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699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Potensi pasar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699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2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Rp 320.000 x 400 = Rp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699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128.000.000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4699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38"/>
                        </a:lnSpc>
                        <a:spcBef>
                          <a:spcPts val="12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16002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6363" marR="0" lvl="0" indent="0" algn="l" defTabSz="914400" rtl="0" eaLnBrk="1" fontAlgn="base" latinLnBrk="0" hangingPunct="1">
                        <a:lnSpc>
                          <a:spcPts val="1838"/>
                        </a:lnSpc>
                        <a:spcBef>
                          <a:spcPts val="12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Potensi penerimaan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16002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2738" marR="0" lvl="0" indent="0" algn="l" defTabSz="914400" rtl="0" eaLnBrk="1" fontAlgn="base" latinLnBrk="0" hangingPunct="1">
                        <a:lnSpc>
                          <a:spcPts val="1838"/>
                        </a:lnSpc>
                        <a:spcBef>
                          <a:spcPts val="12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Rp 128.000.000 / 5 = Rp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16002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838"/>
                        </a:lnSpc>
                        <a:spcBef>
                          <a:spcPts val="12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25.600.000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16002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object 5">
            <a:extLst>
              <a:ext uri="{FF2B5EF4-FFF2-40B4-BE49-F238E27FC236}">
                <a16:creationId xmlns:a16="http://schemas.microsoft.com/office/drawing/2014/main" xmlns="" id="{52B585AC-7B82-4253-A1EA-08C355E2152F}"/>
              </a:ext>
            </a:extLst>
          </p:cNvPr>
          <p:cNvSpPr txBox="1"/>
          <p:nvPr/>
        </p:nvSpPr>
        <p:spPr>
          <a:xfrm>
            <a:off x="685800" y="457200"/>
            <a:ext cx="4697413" cy="2984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CONTOH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: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MENGHITUNG POTENSI</a:t>
            </a:r>
            <a:r>
              <a:rPr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25" dirty="0">
                <a:solidFill>
                  <a:srgbClr val="FF0000"/>
                </a:solidFill>
                <a:latin typeface="Arial"/>
                <a:cs typeface="Arial"/>
              </a:rPr>
              <a:t>PASAR</a:t>
            </a:r>
            <a:endParaRPr b="1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5A29000-0AE6-407D-8B90-A55F697030D6}"/>
              </a:ext>
            </a:extLst>
          </p:cNvPr>
          <p:cNvSpPr/>
          <p:nvPr/>
        </p:nvSpPr>
        <p:spPr>
          <a:xfrm>
            <a:off x="6553200" y="1828800"/>
            <a:ext cx="23622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xmlns="" id="{8C6A14F6-636A-4D65-B84A-25D2D06AA6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6575" y="422275"/>
            <a:ext cx="1897063" cy="361950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200" spc="135" dirty="0">
                <a:solidFill>
                  <a:srgbClr val="000000"/>
                </a:solidFill>
                <a:latin typeface="Franklin Gothic Book"/>
                <a:cs typeface="Franklin Gothic Book"/>
              </a:rPr>
              <a:t>ASPEK</a:t>
            </a:r>
            <a:r>
              <a:rPr sz="2200" spc="285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2200" spc="135" dirty="0">
                <a:solidFill>
                  <a:srgbClr val="000000"/>
                </a:solidFill>
                <a:latin typeface="Franklin Gothic Book"/>
                <a:cs typeface="Franklin Gothic Book"/>
              </a:rPr>
              <a:t>PASAR</a:t>
            </a:r>
            <a:endParaRPr sz="2200">
              <a:latin typeface="Franklin Gothic Book"/>
              <a:cs typeface="Franklin Gothic Book"/>
            </a:endParaRPr>
          </a:p>
        </p:txBody>
      </p:sp>
      <p:sp>
        <p:nvSpPr>
          <p:cNvPr id="16388" name="object 4">
            <a:extLst>
              <a:ext uri="{FF2B5EF4-FFF2-40B4-BE49-F238E27FC236}">
                <a16:creationId xmlns:a16="http://schemas.microsoft.com/office/drawing/2014/main" xmlns="" id="{9F6D44C6-6B8D-404D-B06A-7B2FB4E1E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792163"/>
            <a:ext cx="7278688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80010" rIns="0" bIns="0">
            <a:spAutoFit/>
          </a:bodyPr>
          <a:lstStyle>
            <a:lvl1pPr marL="355600" indent="-342900" eaLnBrk="0" hangingPunct="0"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25"/>
              </a:spcBef>
              <a:buFont typeface="Franklin Gothic Book" panose="020B0503020102020204" pitchFamily="34" charset="0"/>
              <a:buAutoNum type="arabicPeriod"/>
            </a:pPr>
            <a:r>
              <a:rPr lang="en-US" altLang="en-US" sz="220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Pasar dan Jenis Pasar (pasar konsumen, industri,  reseller)</a:t>
            </a:r>
          </a:p>
          <a:p>
            <a:pPr eaLnBrk="1" hangingPunct="1">
              <a:spcBef>
                <a:spcPts val="275"/>
              </a:spcBef>
              <a:buFontTx/>
              <a:buAutoNum type="arabicPeriod"/>
            </a:pPr>
            <a:r>
              <a:rPr lang="en-US" altLang="en-US" sz="220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Analisis penawaran dan permintaan produk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xmlns="" id="{D7259240-7993-47B7-A1BB-F974CE7D0F6C}"/>
              </a:ext>
            </a:extLst>
          </p:cNvPr>
          <p:cNvSpPr txBox="1"/>
          <p:nvPr/>
        </p:nvSpPr>
        <p:spPr>
          <a:xfrm>
            <a:off x="879475" y="1798638"/>
            <a:ext cx="3517900" cy="3603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2200" spc="155" dirty="0">
                <a:latin typeface="Franklin Gothic Book"/>
                <a:cs typeface="Franklin Gothic Book"/>
              </a:rPr>
              <a:t>Pengukuran Permintaan</a:t>
            </a:r>
            <a:r>
              <a:rPr sz="2200" spc="459" dirty="0">
                <a:latin typeface="Franklin Gothic Book"/>
                <a:cs typeface="Franklin Gothic Book"/>
              </a:rPr>
              <a:t> </a:t>
            </a:r>
            <a:r>
              <a:rPr sz="2200" dirty="0">
                <a:latin typeface="Franklin Gothic Book"/>
                <a:cs typeface="Franklin Gothic Book"/>
              </a:rPr>
              <a:t>:</a:t>
            </a:r>
            <a:endParaRPr sz="2200">
              <a:latin typeface="Franklin Gothic Book"/>
              <a:cs typeface="Franklin Gothic Book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A03FBCFC-4D00-4955-A8A7-BF88C49FB38E}"/>
              </a:ext>
            </a:extLst>
          </p:cNvPr>
          <p:cNvSpPr txBox="1"/>
          <p:nvPr/>
        </p:nvSpPr>
        <p:spPr>
          <a:xfrm>
            <a:off x="879475" y="2873375"/>
            <a:ext cx="3098800" cy="763588"/>
          </a:xfrm>
          <a:prstGeom prst="rect">
            <a:avLst/>
          </a:prstGeom>
        </p:spPr>
        <p:txBody>
          <a:bodyPr lIns="0" tIns="46990" rIns="0" bIns="0">
            <a:spAutoFit/>
          </a:bodyPr>
          <a:lstStyle/>
          <a:p>
            <a:pPr marL="384175" fontAlgn="auto">
              <a:spcBef>
                <a:spcPts val="370"/>
              </a:spcBef>
              <a:spcAft>
                <a:spcPts val="0"/>
              </a:spcAft>
              <a:defRPr/>
            </a:pPr>
            <a:r>
              <a:rPr sz="2200" spc="80" dirty="0">
                <a:latin typeface="Franklin Gothic Book"/>
                <a:cs typeface="Franklin Gothic Book"/>
              </a:rPr>
              <a:t>PE </a:t>
            </a:r>
            <a:r>
              <a:rPr sz="2200" dirty="0">
                <a:latin typeface="Franklin Gothic Book"/>
                <a:cs typeface="Franklin Gothic Book"/>
              </a:rPr>
              <a:t>= P + </a:t>
            </a:r>
            <a:r>
              <a:rPr sz="2200" spc="140" dirty="0">
                <a:latin typeface="Franklin Gothic Book"/>
                <a:cs typeface="Franklin Gothic Book"/>
              </a:rPr>
              <a:t>(I-E) </a:t>
            </a:r>
            <a:r>
              <a:rPr sz="2200" dirty="0">
                <a:latin typeface="Franklin Gothic Book"/>
                <a:cs typeface="Franklin Gothic Book"/>
              </a:rPr>
              <a:t>+</a:t>
            </a:r>
            <a:r>
              <a:rPr sz="2200" spc="155" dirty="0">
                <a:latin typeface="Franklin Gothic Book"/>
                <a:cs typeface="Franklin Gothic Book"/>
              </a:rPr>
              <a:t> </a:t>
            </a:r>
            <a:r>
              <a:rPr sz="2200" spc="114" dirty="0">
                <a:latin typeface="Franklin Gothic Book"/>
                <a:cs typeface="Franklin Gothic Book"/>
              </a:rPr>
              <a:t>dC.</a:t>
            </a:r>
            <a:endParaRPr sz="2200">
              <a:latin typeface="Franklin Gothic Book"/>
              <a:cs typeface="Franklin Gothic Book"/>
            </a:endParaRPr>
          </a:p>
          <a:p>
            <a:pPr marL="12700" fontAlgn="auto">
              <a:spcBef>
                <a:spcPts val="270"/>
              </a:spcBef>
              <a:spcAft>
                <a:spcPts val="0"/>
              </a:spcAft>
              <a:defRPr/>
            </a:pPr>
            <a:r>
              <a:rPr sz="2200" spc="85" dirty="0">
                <a:latin typeface="Franklin Gothic Book"/>
                <a:cs typeface="Franklin Gothic Book"/>
              </a:rPr>
              <a:t>c. </a:t>
            </a:r>
            <a:r>
              <a:rPr sz="2200" spc="155" dirty="0">
                <a:latin typeface="Franklin Gothic Book"/>
                <a:cs typeface="Franklin Gothic Book"/>
              </a:rPr>
              <a:t>Permintaan</a:t>
            </a:r>
            <a:r>
              <a:rPr sz="2200" spc="-80" dirty="0">
                <a:latin typeface="Franklin Gothic Book"/>
                <a:cs typeface="Franklin Gothic Book"/>
              </a:rPr>
              <a:t> </a:t>
            </a:r>
            <a:r>
              <a:rPr sz="2200" spc="150" dirty="0">
                <a:latin typeface="Franklin Gothic Book"/>
                <a:cs typeface="Franklin Gothic Book"/>
              </a:rPr>
              <a:t>Industri</a:t>
            </a:r>
            <a:endParaRPr sz="2200">
              <a:latin typeface="Franklin Gothic Book"/>
              <a:cs typeface="Franklin Gothic Book"/>
            </a:endParaRPr>
          </a:p>
        </p:txBody>
      </p:sp>
      <p:sp>
        <p:nvSpPr>
          <p:cNvPr id="26631" name="object 7">
            <a:extLst>
              <a:ext uri="{FF2B5EF4-FFF2-40B4-BE49-F238E27FC236}">
                <a16:creationId xmlns:a16="http://schemas.microsoft.com/office/drawing/2014/main" xmlns="" id="{D5AB1D23-2A98-45B5-BFFF-AD8FA63DE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3646488"/>
            <a:ext cx="7523163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3. Trend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Perkembangan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Permintaan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Produk</a:t>
            </a:r>
            <a:endParaRPr lang="en-US" sz="2200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342900">
              <a:defRPr/>
            </a:pP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Teknik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Peramalan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Penjualan</a:t>
            </a:r>
            <a:endParaRPr lang="en-US" sz="2200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  <a:p>
            <a:pPr marL="282575">
              <a:spcBef>
                <a:spcPts val="275"/>
              </a:spcBef>
              <a:buFontTx/>
              <a:buChar char="►"/>
              <a:defRPr/>
            </a:pP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Judgmental method</a:t>
            </a:r>
          </a:p>
          <a:p>
            <a:pPr marL="282575">
              <a:spcBef>
                <a:spcPts val="275"/>
              </a:spcBef>
              <a:buFontTx/>
              <a:buChar char="►"/>
              <a:defRPr/>
            </a:pP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Analisis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trend (liner, non linier,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regresi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korelasi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)</a:t>
            </a:r>
          </a:p>
          <a:p>
            <a:pPr marL="509588" indent="-227013">
              <a:lnSpc>
                <a:spcPct val="80000"/>
              </a:lnSpc>
              <a:spcBef>
                <a:spcPts val="800"/>
              </a:spcBef>
              <a:buFont typeface="Franklin Gothic Book" pitchFamily="34" charset="0"/>
              <a:buChar char="►"/>
              <a:defRPr/>
            </a:pP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Specific purpose method (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analisis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industri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, product  line,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analisis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Penggunaan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produk</a:t>
            </a:r>
            <a:r>
              <a:rPr lang="en-US" sz="2200" dirty="0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 </a:t>
            </a:r>
            <a:r>
              <a:rPr lang="en-US" sz="2200" dirty="0" err="1">
                <a:latin typeface="Franklin Gothic Book" pitchFamily="34" charset="0"/>
                <a:ea typeface="Franklin Gothic Book" pitchFamily="34" charset="0"/>
                <a:cs typeface="Franklin Gothic Book" pitchFamily="34" charset="0"/>
              </a:rPr>
              <a:t>akhir</a:t>
            </a:r>
            <a:endParaRPr lang="en-US" sz="2200" dirty="0">
              <a:latin typeface="Franklin Gothic Book" pitchFamily="34" charset="0"/>
              <a:ea typeface="Franklin Gothic Book" pitchFamily="34" charset="0"/>
              <a:cs typeface="Franklin Gothic Book" pitchFamily="34" charset="0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xmlns="" id="{63D14380-E485-4BCF-8578-7309AAE2D758}"/>
              </a:ext>
            </a:extLst>
          </p:cNvPr>
          <p:cNvSpPr txBox="1"/>
          <p:nvPr/>
        </p:nvSpPr>
        <p:spPr>
          <a:xfrm>
            <a:off x="7315200" y="1905000"/>
            <a:ext cx="1368425" cy="23812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1400" dirty="0">
                <a:latin typeface="Arial"/>
                <a:cs typeface="Arial"/>
              </a:rPr>
              <a:t>FE =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Permintaan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xmlns="" id="{AD51541C-4779-4656-BAF3-D1C582C603CC}"/>
              </a:ext>
            </a:extLst>
          </p:cNvPr>
          <p:cNvSpPr txBox="1"/>
          <p:nvPr/>
        </p:nvSpPr>
        <p:spPr>
          <a:xfrm>
            <a:off x="854075" y="2133600"/>
            <a:ext cx="7985125" cy="763588"/>
          </a:xfrm>
          <a:prstGeom prst="rect">
            <a:avLst/>
          </a:prstGeom>
        </p:spPr>
        <p:txBody>
          <a:bodyPr lIns="0" tIns="46990" rIns="0" bIns="0">
            <a:spAutoFit/>
          </a:bodyPr>
          <a:lstStyle/>
          <a:p>
            <a:pPr marL="393700" indent="-356235" fontAlgn="auto">
              <a:spcBef>
                <a:spcPts val="370"/>
              </a:spcBef>
              <a:spcAft>
                <a:spcPts val="0"/>
              </a:spcAft>
              <a:buFontTx/>
              <a:buAutoNum type="alphaLcPeriod"/>
              <a:tabLst>
                <a:tab pos="394335" algn="l"/>
              </a:tabLst>
              <a:defRPr/>
            </a:pPr>
            <a:r>
              <a:rPr sz="2200" spc="130" dirty="0">
                <a:latin typeface="Franklin Gothic Book"/>
                <a:cs typeface="Franklin Gothic Book"/>
              </a:rPr>
              <a:t>Data </a:t>
            </a:r>
            <a:r>
              <a:rPr sz="2200" spc="135" dirty="0">
                <a:latin typeface="Franklin Gothic Book"/>
                <a:cs typeface="Franklin Gothic Book"/>
              </a:rPr>
              <a:t>impor </a:t>
            </a:r>
            <a:r>
              <a:rPr sz="2200" spc="145" dirty="0">
                <a:latin typeface="Franklin Gothic Book"/>
                <a:cs typeface="Franklin Gothic Book"/>
              </a:rPr>
              <a:t>produk </a:t>
            </a:r>
            <a:r>
              <a:rPr sz="2200" spc="130">
                <a:latin typeface="Franklin Gothic Book"/>
                <a:cs typeface="Franklin Gothic Book"/>
              </a:rPr>
              <a:t>yang</a:t>
            </a:r>
            <a:r>
              <a:rPr sz="2200" spc="290">
                <a:latin typeface="Franklin Gothic Book"/>
                <a:cs typeface="Franklin Gothic Book"/>
              </a:rPr>
              <a:t> </a:t>
            </a:r>
            <a:r>
              <a:rPr sz="2200" spc="45">
                <a:latin typeface="Franklin Gothic Book"/>
                <a:cs typeface="Franklin Gothic Book"/>
              </a:rPr>
              <a:t>bersangkutan</a:t>
            </a:r>
            <a:r>
              <a:rPr lang="en-US" sz="2200" spc="45" dirty="0">
                <a:latin typeface="Franklin Gothic Book"/>
                <a:cs typeface="Franklin Gothic Book"/>
              </a:rPr>
              <a:t>               P </a:t>
            </a:r>
            <a:r>
              <a:rPr sz="2100" spc="67" baseline="15873">
                <a:latin typeface="Arial"/>
                <a:cs typeface="Arial"/>
              </a:rPr>
              <a:t>= </a:t>
            </a:r>
            <a:r>
              <a:rPr sz="2100" spc="-7" baseline="15873" dirty="0">
                <a:latin typeface="Arial"/>
                <a:cs typeface="Arial"/>
              </a:rPr>
              <a:t>Produksi</a:t>
            </a:r>
            <a:endParaRPr sz="2100" baseline="15873">
              <a:latin typeface="Arial"/>
              <a:cs typeface="Arial"/>
            </a:endParaRPr>
          </a:p>
          <a:p>
            <a:pPr marL="394970" indent="-357505" fontAlgn="auto">
              <a:spcBef>
                <a:spcPts val="270"/>
              </a:spcBef>
              <a:spcAft>
                <a:spcPts val="0"/>
              </a:spcAft>
              <a:buFontTx/>
              <a:buAutoNum type="alphaLcPeriod"/>
              <a:tabLst>
                <a:tab pos="395605" algn="l"/>
              </a:tabLst>
              <a:defRPr/>
            </a:pPr>
            <a:r>
              <a:rPr sz="2200" spc="130" dirty="0">
                <a:latin typeface="Franklin Gothic Book"/>
                <a:cs typeface="Franklin Gothic Book"/>
              </a:rPr>
              <a:t>Data </a:t>
            </a:r>
            <a:r>
              <a:rPr sz="2200" spc="140" dirty="0">
                <a:latin typeface="Franklin Gothic Book"/>
                <a:cs typeface="Franklin Gothic Book"/>
              </a:rPr>
              <a:t>impor, </a:t>
            </a:r>
            <a:r>
              <a:rPr sz="2200" spc="145" dirty="0">
                <a:latin typeface="Franklin Gothic Book"/>
                <a:cs typeface="Franklin Gothic Book"/>
              </a:rPr>
              <a:t>ekspor </a:t>
            </a:r>
            <a:r>
              <a:rPr sz="2200" spc="114" dirty="0">
                <a:latin typeface="Franklin Gothic Book"/>
                <a:cs typeface="Franklin Gothic Book"/>
              </a:rPr>
              <a:t>dan </a:t>
            </a:r>
            <a:r>
              <a:rPr sz="2200" spc="150" dirty="0">
                <a:latin typeface="Franklin Gothic Book"/>
                <a:cs typeface="Franklin Gothic Book"/>
              </a:rPr>
              <a:t>produksi</a:t>
            </a:r>
            <a:r>
              <a:rPr sz="2200" spc="254" dirty="0">
                <a:latin typeface="Franklin Gothic Book"/>
                <a:cs typeface="Franklin Gothic Book"/>
              </a:rPr>
              <a:t> </a:t>
            </a:r>
            <a:r>
              <a:rPr sz="2200" spc="85">
                <a:latin typeface="Franklin Gothic Book"/>
                <a:cs typeface="Franklin Gothic Book"/>
              </a:rPr>
              <a:t>DN </a:t>
            </a:r>
            <a:r>
              <a:rPr lang="en-US" sz="2200" spc="85" dirty="0">
                <a:latin typeface="Franklin Gothic Book"/>
                <a:cs typeface="Franklin Gothic Book"/>
              </a:rPr>
              <a:t>               </a:t>
            </a:r>
            <a:r>
              <a:rPr sz="2100" baseline="29761">
                <a:latin typeface="Arial"/>
                <a:cs typeface="Arial"/>
              </a:rPr>
              <a:t>I = Impor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xmlns="" id="{2A721447-F834-4C1E-81E8-F1B0843AEA1B}"/>
              </a:ext>
            </a:extLst>
          </p:cNvPr>
          <p:cNvSpPr txBox="1"/>
          <p:nvPr/>
        </p:nvSpPr>
        <p:spPr>
          <a:xfrm>
            <a:off x="6781800" y="2743200"/>
            <a:ext cx="1933575" cy="676275"/>
          </a:xfrm>
          <a:prstGeom prst="rect">
            <a:avLst/>
          </a:prstGeom>
        </p:spPr>
        <p:txBody>
          <a:bodyPr lIns="0" tIns="124460" rIns="0" bIns="0">
            <a:spAutoFit/>
          </a:bodyPr>
          <a:lstStyle/>
          <a:p>
            <a:pPr marL="12700" fontAlgn="auto">
              <a:spcBef>
                <a:spcPts val="980"/>
              </a:spcBef>
              <a:spcAft>
                <a:spcPts val="0"/>
              </a:spcAft>
              <a:defRPr/>
            </a:pPr>
            <a:r>
              <a:rPr sz="1400" dirty="0">
                <a:latin typeface="Arial"/>
                <a:cs typeface="Arial"/>
              </a:rPr>
              <a:t>E </a:t>
            </a:r>
            <a:r>
              <a:rPr sz="1400">
                <a:latin typeface="Arial"/>
                <a:cs typeface="Arial"/>
              </a:rPr>
              <a:t>= </a:t>
            </a:r>
            <a:r>
              <a:rPr sz="1400" spc="-5">
                <a:latin typeface="Arial"/>
                <a:cs typeface="Arial"/>
              </a:rPr>
              <a:t>Ekspor</a:t>
            </a:r>
            <a:endParaRPr sz="1400">
              <a:latin typeface="Arial"/>
              <a:cs typeface="Arial"/>
            </a:endParaRPr>
          </a:p>
          <a:p>
            <a:pPr marL="12700" fontAlgn="auto">
              <a:spcBef>
                <a:spcPts val="880"/>
              </a:spcBef>
              <a:spcAft>
                <a:spcPts val="0"/>
              </a:spcAft>
              <a:defRPr/>
            </a:pPr>
            <a:r>
              <a:rPr sz="1400" spc="-5" dirty="0">
                <a:latin typeface="Arial"/>
                <a:cs typeface="Arial"/>
              </a:rPr>
              <a:t>dC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Selisih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Persediaan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42214C8C-3AA4-4ACF-B255-D138096F3B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6575" y="520700"/>
            <a:ext cx="3060700" cy="635000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4000" spc="-5" dirty="0">
                <a:solidFill>
                  <a:srgbClr val="000000"/>
                </a:solidFill>
                <a:latin typeface="Franklin Gothic Book"/>
                <a:cs typeface="Franklin Gothic Book"/>
              </a:rPr>
              <a:t>TREND</a:t>
            </a:r>
            <a:r>
              <a:rPr sz="4000" spc="-85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4000" spc="-20" dirty="0">
                <a:solidFill>
                  <a:srgbClr val="000000"/>
                </a:solidFill>
                <a:latin typeface="Franklin Gothic Book"/>
                <a:cs typeface="Franklin Gothic Book"/>
              </a:rPr>
              <a:t>LINIER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xmlns="" id="{CA3A51B9-D59C-4EDA-AAD3-48551E0241AF}"/>
              </a:ext>
            </a:extLst>
          </p:cNvPr>
          <p:cNvSpPr txBox="1"/>
          <p:nvPr/>
        </p:nvSpPr>
        <p:spPr>
          <a:xfrm>
            <a:off x="835025" y="2593975"/>
            <a:ext cx="890588" cy="39211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2400" spc="10" dirty="0">
                <a:latin typeface="Arial"/>
                <a:cs typeface="Arial"/>
              </a:rPr>
              <a:t>T</a:t>
            </a:r>
            <a:r>
              <a:rPr sz="2400" spc="-10" dirty="0">
                <a:latin typeface="Arial"/>
                <a:cs typeface="Arial"/>
              </a:rPr>
              <a:t>ahu</a:t>
            </a:r>
            <a:r>
              <a:rPr sz="2400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412" name="object 5">
            <a:extLst>
              <a:ext uri="{FF2B5EF4-FFF2-40B4-BE49-F238E27FC236}">
                <a16:creationId xmlns:a16="http://schemas.microsoft.com/office/drawing/2014/main" xmlns="" id="{BB0C63CE-DA17-4532-8B3B-42A10E163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050" y="2593975"/>
            <a:ext cx="2286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2400">
                <a:cs typeface="Arial" panose="020B0604020202020204" pitchFamily="34" charset="0"/>
              </a:rPr>
              <a:t>X</a:t>
            </a:r>
          </a:p>
        </p:txBody>
      </p:sp>
      <p:sp>
        <p:nvSpPr>
          <p:cNvPr id="17413" name="object 6">
            <a:extLst>
              <a:ext uri="{FF2B5EF4-FFF2-40B4-BE49-F238E27FC236}">
                <a16:creationId xmlns:a16="http://schemas.microsoft.com/office/drawing/2014/main" xmlns="" id="{F3E9ACDC-62CD-4629-B953-3F8B8E348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038" y="2593975"/>
            <a:ext cx="1179512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085" rIns="0" bIns="0">
            <a:spAutoFit/>
          </a:bodyPr>
          <a:lstStyle>
            <a:lvl1pPr marL="384175" indent="-3714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2675"/>
              </a:lnSpc>
              <a:spcBef>
                <a:spcPts val="350"/>
              </a:spcBef>
            </a:pPr>
            <a:r>
              <a:rPr lang="en-US" altLang="en-US" sz="2400">
                <a:cs typeface="Arial" panose="020B0604020202020204" pitchFamily="34" charset="0"/>
              </a:rPr>
              <a:t>Demand  (Y)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A78BB753-871A-4FB7-91C0-0CC7AB6994AF}"/>
              </a:ext>
            </a:extLst>
          </p:cNvPr>
          <p:cNvSpPr txBox="1"/>
          <p:nvPr/>
        </p:nvSpPr>
        <p:spPr>
          <a:xfrm>
            <a:off x="6002338" y="2593975"/>
            <a:ext cx="430212" cy="39211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2400" spc="-15" dirty="0">
                <a:latin typeface="Arial"/>
                <a:cs typeface="Arial"/>
              </a:rPr>
              <a:t>X</a:t>
            </a:r>
            <a:r>
              <a:rPr sz="2400" dirty="0">
                <a:latin typeface="Arial"/>
                <a:cs typeface="Arial"/>
              </a:rPr>
              <a:t>Y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93F7CE52-4FA6-4152-85FA-0A94A9B06B89}"/>
              </a:ext>
            </a:extLst>
          </p:cNvPr>
          <p:cNvSpPr txBox="1"/>
          <p:nvPr/>
        </p:nvSpPr>
        <p:spPr>
          <a:xfrm>
            <a:off x="7673975" y="2503488"/>
            <a:ext cx="377825" cy="39052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381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3600" spc="-15" baseline="-16203" dirty="0">
                <a:latin typeface="Arial"/>
                <a:cs typeface="Arial"/>
              </a:rPr>
              <a:t>X</a:t>
            </a:r>
            <a:r>
              <a:rPr sz="1400" spc="-1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xmlns="" id="{933BE4A9-6419-49B3-9B9C-6B7DBB8B8CD4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3429000"/>
          <a:ext cx="7323138" cy="3082925"/>
        </p:xfrm>
        <a:graphic>
          <a:graphicData uri="http://schemas.openxmlformats.org/drawingml/2006/table">
            <a:tbl>
              <a:tblPr/>
              <a:tblGrid>
                <a:gridCol w="1363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52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60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542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39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98463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2002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50.000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2003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2004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130.000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240.000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</a:p>
                  </a:txBody>
                  <a:tcPr marL="0" marR="0" marT="2984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0" marR="0" marT="2984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82.000</a:t>
                      </a:r>
                    </a:p>
                  </a:txBody>
                  <a:tcPr marL="0" marR="0" marT="2984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328.000</a:t>
                      </a:r>
                    </a:p>
                  </a:txBody>
                  <a:tcPr marL="0" marR="0" marT="2984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L="0" marR="0" marT="2984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2007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425.000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8463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ts val="2813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813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813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437.000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813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1.198.000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813"/>
                        </a:lnSpc>
                        <a:spcBef>
                          <a:spcPts val="2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L="0" marR="0" marT="2920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" name="object 10">
            <a:extLst>
              <a:ext uri="{FF2B5EF4-FFF2-40B4-BE49-F238E27FC236}">
                <a16:creationId xmlns:a16="http://schemas.microsoft.com/office/drawing/2014/main" xmlns="" id="{7A65694C-94A8-4BE1-B5FE-0E4A2EA18FE6}"/>
              </a:ext>
            </a:extLst>
          </p:cNvPr>
          <p:cNvSpPr txBox="1"/>
          <p:nvPr/>
        </p:nvSpPr>
        <p:spPr>
          <a:xfrm>
            <a:off x="5745163" y="1527175"/>
            <a:ext cx="2689225" cy="2984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dirty="0">
                <a:solidFill>
                  <a:srgbClr val="424241"/>
                </a:solidFill>
                <a:latin typeface="Arial"/>
                <a:cs typeface="Arial"/>
              </a:rPr>
              <a:t>Y = </a:t>
            </a:r>
            <a:r>
              <a:rPr spc="-10" dirty="0">
                <a:solidFill>
                  <a:srgbClr val="424241"/>
                </a:solidFill>
                <a:latin typeface="Arial"/>
                <a:cs typeface="Arial"/>
              </a:rPr>
              <a:t>57.761.90</a:t>
            </a:r>
            <a:r>
              <a:rPr spc="-80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424241"/>
                </a:solidFill>
                <a:latin typeface="Arial"/>
                <a:cs typeface="Arial"/>
              </a:rPr>
              <a:t>+6.028.57X</a:t>
            </a:r>
            <a:endParaRPr>
              <a:latin typeface="Arial"/>
              <a:cs typeface="Arial"/>
            </a:endParaRPr>
          </a:p>
        </p:txBody>
      </p:sp>
      <p:sp>
        <p:nvSpPr>
          <p:cNvPr id="17453" name="object 11">
            <a:extLst>
              <a:ext uri="{FF2B5EF4-FFF2-40B4-BE49-F238E27FC236}">
                <a16:creationId xmlns:a16="http://schemas.microsoft.com/office/drawing/2014/main" xmlns="" id="{F6AB0415-F2BD-47D5-AFB4-AE3E28362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8" y="1252538"/>
            <a:ext cx="19177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38100" indent="3825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ts val="100"/>
              </a:spcBef>
            </a:pPr>
            <a:r>
              <a:rPr lang="en-US" altLang="en-US">
                <a:solidFill>
                  <a:srgbClr val="424241"/>
                </a:solidFill>
                <a:cs typeface="Arial" panose="020B0604020202020204" pitchFamily="34" charset="0"/>
              </a:rPr>
              <a:t>nΣXY – ΣXΣY  b = ------------------  n ΣX</a:t>
            </a:r>
            <a:r>
              <a:rPr lang="en-US" altLang="en-US" sz="1500" baseline="29000">
                <a:solidFill>
                  <a:srgbClr val="424241"/>
                </a:solidFill>
                <a:cs typeface="Arial" panose="020B0604020202020204" pitchFamily="34" charset="0"/>
              </a:rPr>
              <a:t>2 </a:t>
            </a:r>
            <a:r>
              <a:rPr lang="en-US" altLang="en-US">
                <a:solidFill>
                  <a:srgbClr val="424241"/>
                </a:solidFill>
                <a:cs typeface="Arial" panose="020B0604020202020204" pitchFamily="34" charset="0"/>
              </a:rPr>
              <a:t>– (ΣX)</a:t>
            </a:r>
            <a:r>
              <a:rPr lang="en-US" altLang="en-US" sz="1500" baseline="29000">
                <a:solidFill>
                  <a:srgbClr val="424241"/>
                </a:solidFill>
                <a:cs typeface="Arial" panose="020B0604020202020204" pitchFamily="34" charset="0"/>
              </a:rPr>
              <a:t>2</a:t>
            </a:r>
            <a:endParaRPr lang="en-US" altLang="en-US" sz="1500" baseline="29000">
              <a:cs typeface="Arial" panose="020B0604020202020204" pitchFamily="34" charset="0"/>
            </a:endParaRPr>
          </a:p>
        </p:txBody>
      </p:sp>
      <p:sp>
        <p:nvSpPr>
          <p:cNvPr id="17454" name="object 12">
            <a:extLst>
              <a:ext uri="{FF2B5EF4-FFF2-40B4-BE49-F238E27FC236}">
                <a16:creationId xmlns:a16="http://schemas.microsoft.com/office/drawing/2014/main" xmlns="" id="{6471B61D-A130-4838-BD0D-5AA84E80D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188" y="1252538"/>
            <a:ext cx="13271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indent="4476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>
                <a:solidFill>
                  <a:srgbClr val="424241"/>
                </a:solidFill>
                <a:cs typeface="Arial" panose="020B0604020202020204" pitchFamily="34" charset="0"/>
              </a:rPr>
              <a:t>ΣY-b ΣX  a = -----------</a:t>
            </a:r>
            <a:endParaRPr lang="en-US" altLang="en-US">
              <a:cs typeface="Arial" panose="020B0604020202020204" pitchFamily="34" charset="0"/>
            </a:endParaRPr>
          </a:p>
          <a:p>
            <a:pPr eaLnBrk="1" hangingPunct="1"/>
            <a:r>
              <a:rPr lang="en-US" altLang="en-US">
                <a:solidFill>
                  <a:srgbClr val="424241"/>
                </a:solidFill>
                <a:cs typeface="Arial" panose="020B0604020202020204" pitchFamily="34" charset="0"/>
              </a:rPr>
              <a:t>n</a:t>
            </a:r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ject 3">
            <a:extLst>
              <a:ext uri="{FF2B5EF4-FFF2-40B4-BE49-F238E27FC236}">
                <a16:creationId xmlns:a16="http://schemas.microsoft.com/office/drawing/2014/main" xmlns="" id="{926F6574-7C16-4FDC-A926-894603E1D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65138"/>
            <a:ext cx="7670800" cy="949325"/>
          </a:xfrm>
        </p:spPr>
        <p:txBody>
          <a:bodyPr tIns="77470"/>
          <a:lstStyle/>
          <a:p>
            <a:pPr marL="12700" eaLnBrk="1" hangingPunct="1">
              <a:lnSpc>
                <a:spcPct val="118000"/>
              </a:lnSpc>
              <a:tabLst>
                <a:tab pos="1181100" algn="l"/>
                <a:tab pos="2847975" algn="l"/>
                <a:tab pos="4016375" algn="l"/>
              </a:tabLst>
            </a:pPr>
            <a:r>
              <a:rPr lang="en-US" altLang="en-US" sz="2400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Market	space dan Market	share</a:t>
            </a:r>
            <a:r>
              <a:rPr lang="en-US" altLang="en-US" sz="240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/>
            </a:r>
            <a:br>
              <a:rPr lang="en-US" altLang="en-US" sz="240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</a:br>
            <a:r>
              <a:rPr lang="en-US" altLang="en-US" sz="2400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Market	space  = ekses permintaan dari penawaran</a:t>
            </a:r>
            <a:endParaRPr lang="en-US" altLang="en-US" sz="2400">
              <a:latin typeface="Franklin Gothic Book" panose="020B0503020102020204" pitchFamily="34" charset="0"/>
              <a:ea typeface="Franklin Gothic Book" panose="020B0503020102020204" pitchFamily="34" charset="0"/>
              <a:cs typeface="Franklin Gothic Book" panose="020B0503020102020204" pitchFamily="34" charset="0"/>
            </a:endParaRPr>
          </a:p>
        </p:txBody>
      </p:sp>
      <p:sp>
        <p:nvSpPr>
          <p:cNvPr id="18435" name="object 4">
            <a:extLst>
              <a:ext uri="{FF2B5EF4-FFF2-40B4-BE49-F238E27FC236}">
                <a16:creationId xmlns:a16="http://schemas.microsoft.com/office/drawing/2014/main" xmlns="" id="{8410FB0A-81D2-420B-8877-8A94EC19F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52600"/>
            <a:ext cx="7315200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7470" rIns="0" bIns="0">
            <a:spAutoFit/>
          </a:bodyPr>
          <a:lstStyle>
            <a:lvl1pPr marL="355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13"/>
              </a:spcBef>
            </a:pPr>
            <a:r>
              <a:rPr lang="en-US" altLang="en-US" sz="240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Market	share = bagian pasar	yang dikuasai	oleh </a:t>
            </a:r>
            <a:r>
              <a:rPr lang="en-US" altLang="en-US" sz="240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perusahaan (penjualan	perusahaan  dibagi	dengan	penjualan  industri</a:t>
            </a:r>
            <a:r>
              <a:rPr lang="en-US" altLang="en-US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)</a:t>
            </a:r>
          </a:p>
          <a:p>
            <a:pPr eaLnBrk="1" hangingPunct="1">
              <a:spcBef>
                <a:spcPts val="25"/>
              </a:spcBef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40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Daur	hidup	produk	(product	life	cycle)</a:t>
            </a:r>
          </a:p>
        </p:txBody>
      </p:sp>
      <p:sp>
        <p:nvSpPr>
          <p:cNvPr id="18436" name="object 5">
            <a:extLst>
              <a:ext uri="{FF2B5EF4-FFF2-40B4-BE49-F238E27FC236}">
                <a16:creationId xmlns:a16="http://schemas.microsoft.com/office/drawing/2014/main" xmlns="" id="{F71ED67D-67D6-4FDD-B1EB-BB7D4E6A5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505200"/>
            <a:ext cx="0" cy="2514600"/>
          </a:xfrm>
          <a:custGeom>
            <a:avLst/>
            <a:gdLst>
              <a:gd name="T0" fmla="*/ 0 h 2514600"/>
              <a:gd name="T1" fmla="*/ 2514600 h 2514600"/>
            </a:gdLst>
            <a:ahLst/>
            <a:cxnLst/>
            <a:rect l="0" t="T0" r="0" b="T1"/>
            <a:pathLst>
              <a:path h="2514600">
                <a:moveTo>
                  <a:pt x="0" y="0"/>
                </a:moveTo>
                <a:lnTo>
                  <a:pt x="0" y="2514600"/>
                </a:lnTo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37" name="object 6">
            <a:extLst>
              <a:ext uri="{FF2B5EF4-FFF2-40B4-BE49-F238E27FC236}">
                <a16:creationId xmlns:a16="http://schemas.microsoft.com/office/drawing/2014/main" xmlns="" id="{77D09EFF-21F0-4A5B-809A-78CE766F4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843338"/>
            <a:ext cx="1778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>
                <a:cs typeface="Arial" panose="020B0604020202020204" pitchFamily="34" charset="0"/>
              </a:rPr>
              <a:t>S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a  l  e  s</a:t>
            </a:r>
          </a:p>
        </p:txBody>
      </p:sp>
      <p:sp>
        <p:nvSpPr>
          <p:cNvPr id="18438" name="object 7">
            <a:extLst>
              <a:ext uri="{FF2B5EF4-FFF2-40B4-BE49-F238E27FC236}">
                <a16:creationId xmlns:a16="http://schemas.microsoft.com/office/drawing/2014/main" xmlns="" id="{DC5F0E59-71E5-493F-A4B8-BAE3A607E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6019800"/>
            <a:ext cx="4648200" cy="0"/>
          </a:xfrm>
          <a:custGeom>
            <a:avLst/>
            <a:gdLst>
              <a:gd name="T0" fmla="*/ 0 w 4648200"/>
              <a:gd name="T1" fmla="*/ 4648200 w 4648200"/>
            </a:gdLst>
            <a:ahLst/>
            <a:cxnLst/>
            <a:rect l="T0" t="0" r="T1" b="0"/>
            <a:pathLst>
              <a:path w="4648200">
                <a:moveTo>
                  <a:pt x="0" y="0"/>
                </a:moveTo>
                <a:lnTo>
                  <a:pt x="4648200" y="0"/>
                </a:lnTo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AF69CE41-CDDC-4C1E-BB67-782F0A6B8A4D}"/>
              </a:ext>
            </a:extLst>
          </p:cNvPr>
          <p:cNvSpPr txBox="1"/>
          <p:nvPr/>
        </p:nvSpPr>
        <p:spPr>
          <a:xfrm>
            <a:off x="4800600" y="6207125"/>
            <a:ext cx="536575" cy="2984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pc="15" dirty="0">
                <a:latin typeface="Arial"/>
                <a:cs typeface="Arial"/>
              </a:rPr>
              <a:t>T</a:t>
            </a:r>
            <a:r>
              <a:rPr spc="-5" dirty="0">
                <a:latin typeface="Arial"/>
                <a:cs typeface="Arial"/>
              </a:rPr>
              <a:t>ime</a:t>
            </a:r>
            <a:endParaRPr>
              <a:latin typeface="Arial"/>
              <a:cs typeface="Arial"/>
            </a:endParaRPr>
          </a:p>
        </p:txBody>
      </p:sp>
      <p:sp>
        <p:nvSpPr>
          <p:cNvPr id="18440" name="object 9">
            <a:extLst>
              <a:ext uri="{FF2B5EF4-FFF2-40B4-BE49-F238E27FC236}">
                <a16:creationId xmlns:a16="http://schemas.microsoft.com/office/drawing/2014/main" xmlns="" id="{FA06BDE0-AB46-42C3-8A85-61F9FF208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581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1" name="object 10">
            <a:extLst>
              <a:ext uri="{FF2B5EF4-FFF2-40B4-BE49-F238E27FC236}">
                <a16:creationId xmlns:a16="http://schemas.microsoft.com/office/drawing/2014/main" xmlns="" id="{B719CBD4-071D-4CE6-8440-40188689A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6195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2" name="object 11">
            <a:extLst>
              <a:ext uri="{FF2B5EF4-FFF2-40B4-BE49-F238E27FC236}">
                <a16:creationId xmlns:a16="http://schemas.microsoft.com/office/drawing/2014/main" xmlns="" id="{E0281A2A-4FBC-4B41-8DA4-D113A24A7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686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3" name="object 12">
            <a:extLst>
              <a:ext uri="{FF2B5EF4-FFF2-40B4-BE49-F238E27FC236}">
                <a16:creationId xmlns:a16="http://schemas.microsoft.com/office/drawing/2014/main" xmlns="" id="{59B9A2FF-27F8-46E0-A642-31521BBC1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7242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4" name="object 13">
            <a:extLst>
              <a:ext uri="{FF2B5EF4-FFF2-40B4-BE49-F238E27FC236}">
                <a16:creationId xmlns:a16="http://schemas.microsoft.com/office/drawing/2014/main" xmlns="" id="{5F21BBEC-D861-419B-AACF-85C13C932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7893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5" name="object 14">
            <a:extLst>
              <a:ext uri="{FF2B5EF4-FFF2-40B4-BE49-F238E27FC236}">
                <a16:creationId xmlns:a16="http://schemas.microsoft.com/office/drawing/2014/main" xmlns="" id="{BE540E02-D6F7-4548-849F-8CC0A3784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8274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6" name="object 15">
            <a:extLst>
              <a:ext uri="{FF2B5EF4-FFF2-40B4-BE49-F238E27FC236}">
                <a16:creationId xmlns:a16="http://schemas.microsoft.com/office/drawing/2014/main" xmlns="" id="{C27B2486-21CE-40C4-BE5C-81124F67E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8957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7" name="object 16">
            <a:extLst>
              <a:ext uri="{FF2B5EF4-FFF2-40B4-BE49-F238E27FC236}">
                <a16:creationId xmlns:a16="http://schemas.microsoft.com/office/drawing/2014/main" xmlns="" id="{A67D31F3-EE68-4D0D-9689-6611B4F90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3382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8" name="object 17">
            <a:extLst>
              <a:ext uri="{FF2B5EF4-FFF2-40B4-BE49-F238E27FC236}">
                <a16:creationId xmlns:a16="http://schemas.microsoft.com/office/drawing/2014/main" xmlns="" id="{96722DA6-1CFF-498C-833C-446C844E3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989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49" name="object 18">
            <a:extLst>
              <a:ext uri="{FF2B5EF4-FFF2-40B4-BE49-F238E27FC236}">
                <a16:creationId xmlns:a16="http://schemas.microsoft.com/office/drawing/2014/main" xmlns="" id="{CFB3F58F-B199-4AAF-A10F-9EEF297A5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0370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0" name="object 19">
            <a:extLst>
              <a:ext uri="{FF2B5EF4-FFF2-40B4-BE49-F238E27FC236}">
                <a16:creationId xmlns:a16="http://schemas.microsoft.com/office/drawing/2014/main" xmlns="" id="{CC64A7D2-8E4A-4539-8AAD-17C02F834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103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1" name="object 20">
            <a:extLst>
              <a:ext uri="{FF2B5EF4-FFF2-40B4-BE49-F238E27FC236}">
                <a16:creationId xmlns:a16="http://schemas.microsoft.com/office/drawing/2014/main" xmlns="" id="{85E96BEA-3253-4D30-90D3-BEA103315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1417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2" name="object 21">
            <a:extLst>
              <a:ext uri="{FF2B5EF4-FFF2-40B4-BE49-F238E27FC236}">
                <a16:creationId xmlns:a16="http://schemas.microsoft.com/office/drawing/2014/main" xmlns="" id="{846055A4-84B6-4B5D-B1F8-64FB370AC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068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3" name="object 22">
            <a:extLst>
              <a:ext uri="{FF2B5EF4-FFF2-40B4-BE49-F238E27FC236}">
                <a16:creationId xmlns:a16="http://schemas.microsoft.com/office/drawing/2014/main" xmlns="" id="{EFE14CB7-76B9-498E-A41D-208D5BE41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449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4" name="object 23">
            <a:extLst>
              <a:ext uri="{FF2B5EF4-FFF2-40B4-BE49-F238E27FC236}">
                <a16:creationId xmlns:a16="http://schemas.microsoft.com/office/drawing/2014/main" xmlns="" id="{6EADE0FA-5D62-4366-871C-0A7A0BDA6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311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5" name="object 24">
            <a:extLst>
              <a:ext uri="{FF2B5EF4-FFF2-40B4-BE49-F238E27FC236}">
                <a16:creationId xmlns:a16="http://schemas.microsoft.com/office/drawing/2014/main" xmlns="" id="{2D82C12C-5528-4F2A-BDF5-023A83EB8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3497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6" name="object 25">
            <a:extLst>
              <a:ext uri="{FF2B5EF4-FFF2-40B4-BE49-F238E27FC236}">
                <a16:creationId xmlns:a16="http://schemas.microsoft.com/office/drawing/2014/main" xmlns="" id="{AE10E1FA-1DEA-477B-BAEE-36FFC0E2F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4164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7" name="object 26">
            <a:extLst>
              <a:ext uri="{FF2B5EF4-FFF2-40B4-BE49-F238E27FC236}">
                <a16:creationId xmlns:a16="http://schemas.microsoft.com/office/drawing/2014/main" xmlns="" id="{8C25452D-5211-4940-9479-C2FBE5169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454525"/>
            <a:ext cx="0" cy="38100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8" name="object 27">
            <a:extLst>
              <a:ext uri="{FF2B5EF4-FFF2-40B4-BE49-F238E27FC236}">
                <a16:creationId xmlns:a16="http://schemas.microsoft.com/office/drawing/2014/main" xmlns="" id="{6ED71731-0E1C-4814-954F-0B01D20F3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212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59" name="object 28">
            <a:extLst>
              <a:ext uri="{FF2B5EF4-FFF2-40B4-BE49-F238E27FC236}">
                <a16:creationId xmlns:a16="http://schemas.microsoft.com/office/drawing/2014/main" xmlns="" id="{77E4D8F6-A871-442F-83A2-277ED743A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593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0" name="object 29">
            <a:extLst>
              <a:ext uri="{FF2B5EF4-FFF2-40B4-BE49-F238E27FC236}">
                <a16:creationId xmlns:a16="http://schemas.microsoft.com/office/drawing/2014/main" xmlns="" id="{FB96A8AD-2971-4BDB-B8AB-9BF916D26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6259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1" name="object 30">
            <a:extLst>
              <a:ext uri="{FF2B5EF4-FFF2-40B4-BE49-F238E27FC236}">
                <a16:creationId xmlns:a16="http://schemas.microsoft.com/office/drawing/2014/main" xmlns="" id="{2D330DD2-FF42-4BD2-881E-782F77FA3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6640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2" name="object 31">
            <a:extLst>
              <a:ext uri="{FF2B5EF4-FFF2-40B4-BE49-F238E27FC236}">
                <a16:creationId xmlns:a16="http://schemas.microsoft.com/office/drawing/2014/main" xmlns="" id="{BA9416D9-A6CD-4596-92EC-EBA0B3F94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729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3" name="object 32">
            <a:extLst>
              <a:ext uri="{FF2B5EF4-FFF2-40B4-BE49-F238E27FC236}">
                <a16:creationId xmlns:a16="http://schemas.microsoft.com/office/drawing/2014/main" xmlns="" id="{F2607675-3E7B-42A3-8FE6-4E29DEEEC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7672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4" name="object 33">
            <a:extLst>
              <a:ext uri="{FF2B5EF4-FFF2-40B4-BE49-F238E27FC236}">
                <a16:creationId xmlns:a16="http://schemas.microsoft.com/office/drawing/2014/main" xmlns="" id="{124285F9-C7F4-490C-A21C-AE96085C9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8339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5" name="object 34">
            <a:extLst>
              <a:ext uri="{FF2B5EF4-FFF2-40B4-BE49-F238E27FC236}">
                <a16:creationId xmlns:a16="http://schemas.microsoft.com/office/drawing/2014/main" xmlns="" id="{2512561E-2BFE-4346-B9C3-6F6275140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8720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6" name="object 35">
            <a:extLst>
              <a:ext uri="{FF2B5EF4-FFF2-40B4-BE49-F238E27FC236}">
                <a16:creationId xmlns:a16="http://schemas.microsoft.com/office/drawing/2014/main" xmlns="" id="{4C69AD46-9F89-4E0D-90F5-7EAD67DE9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937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7" name="object 36">
            <a:extLst>
              <a:ext uri="{FF2B5EF4-FFF2-40B4-BE49-F238E27FC236}">
                <a16:creationId xmlns:a16="http://schemas.microsoft.com/office/drawing/2014/main" xmlns="" id="{D4D919FA-9E00-440E-9C86-4E766751A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9752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8" name="object 37">
            <a:extLst>
              <a:ext uri="{FF2B5EF4-FFF2-40B4-BE49-F238E27FC236}">
                <a16:creationId xmlns:a16="http://schemas.microsoft.com/office/drawing/2014/main" xmlns="" id="{06617A38-2EAF-4F99-9EA5-774C6EF83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041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69" name="object 38">
            <a:extLst>
              <a:ext uri="{FF2B5EF4-FFF2-40B4-BE49-F238E27FC236}">
                <a16:creationId xmlns:a16="http://schemas.microsoft.com/office/drawing/2014/main" xmlns="" id="{14F27EF6-0BCD-4C7E-A702-279C584C7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081588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0" name="object 39">
            <a:extLst>
              <a:ext uri="{FF2B5EF4-FFF2-40B4-BE49-F238E27FC236}">
                <a16:creationId xmlns:a16="http://schemas.microsoft.com/office/drawing/2014/main" xmlns="" id="{09B63E54-D17F-4DEB-A664-A418BDBA5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466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1" name="object 40">
            <a:extLst>
              <a:ext uri="{FF2B5EF4-FFF2-40B4-BE49-F238E27FC236}">
                <a16:creationId xmlns:a16="http://schemas.microsoft.com/office/drawing/2014/main" xmlns="" id="{5F8DA83F-582C-4C67-B4F2-EC230C243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84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2" name="object 41">
            <a:extLst>
              <a:ext uri="{FF2B5EF4-FFF2-40B4-BE49-F238E27FC236}">
                <a16:creationId xmlns:a16="http://schemas.microsoft.com/office/drawing/2014/main" xmlns="" id="{B9400698-62E7-4C6B-8BFE-06E5A7F89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2514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3" name="object 42">
            <a:extLst>
              <a:ext uri="{FF2B5EF4-FFF2-40B4-BE49-F238E27FC236}">
                <a16:creationId xmlns:a16="http://schemas.microsoft.com/office/drawing/2014/main" xmlns="" id="{98CE1AAB-8C66-4B34-8414-4305C1C71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2895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4" name="object 43">
            <a:extLst>
              <a:ext uri="{FF2B5EF4-FFF2-40B4-BE49-F238E27FC236}">
                <a16:creationId xmlns:a16="http://schemas.microsoft.com/office/drawing/2014/main" xmlns="" id="{35660BB9-9CDB-48C3-B633-4F70D9554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356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5" name="object 44">
            <a:extLst>
              <a:ext uri="{FF2B5EF4-FFF2-40B4-BE49-F238E27FC236}">
                <a16:creationId xmlns:a16="http://schemas.microsoft.com/office/drawing/2014/main" xmlns="" id="{CC5ED770-8028-4255-A759-72BC228A5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3943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6" name="object 45">
            <a:extLst>
              <a:ext uri="{FF2B5EF4-FFF2-40B4-BE49-F238E27FC236}">
                <a16:creationId xmlns:a16="http://schemas.microsoft.com/office/drawing/2014/main" xmlns="" id="{6FEE83D5-DC31-4892-ADA2-4170DEDF0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4594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7" name="object 46">
            <a:extLst>
              <a:ext uri="{FF2B5EF4-FFF2-40B4-BE49-F238E27FC236}">
                <a16:creationId xmlns:a16="http://schemas.microsoft.com/office/drawing/2014/main" xmlns="" id="{AE745727-3A8A-4577-9C6C-E353B0004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4975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8" name="object 47">
            <a:extLst>
              <a:ext uri="{FF2B5EF4-FFF2-40B4-BE49-F238E27FC236}">
                <a16:creationId xmlns:a16="http://schemas.microsoft.com/office/drawing/2014/main" xmlns="" id="{97A4216D-60A8-4057-AA08-B7F3390FA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5657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79" name="object 48">
            <a:extLst>
              <a:ext uri="{FF2B5EF4-FFF2-40B4-BE49-F238E27FC236}">
                <a16:creationId xmlns:a16="http://schemas.microsoft.com/office/drawing/2014/main" xmlns="" id="{B51D956E-1412-4448-A248-DF52D4670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6038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80" name="object 49">
            <a:extLst>
              <a:ext uri="{FF2B5EF4-FFF2-40B4-BE49-F238E27FC236}">
                <a16:creationId xmlns:a16="http://schemas.microsoft.com/office/drawing/2014/main" xmlns="" id="{4F29EB39-B6C2-4826-BF24-191D257AD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6689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81" name="object 50">
            <a:extLst>
              <a:ext uri="{FF2B5EF4-FFF2-40B4-BE49-F238E27FC236}">
                <a16:creationId xmlns:a16="http://schemas.microsoft.com/office/drawing/2014/main" xmlns="" id="{7F02BA9F-BF9B-4F94-8269-78675C415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070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82" name="object 51">
            <a:extLst>
              <a:ext uri="{FF2B5EF4-FFF2-40B4-BE49-F238E27FC236}">
                <a16:creationId xmlns:a16="http://schemas.microsoft.com/office/drawing/2014/main" xmlns="" id="{2E058DBB-FD93-4D35-A3BF-C1714F074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737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83" name="object 52">
            <a:extLst>
              <a:ext uri="{FF2B5EF4-FFF2-40B4-BE49-F238E27FC236}">
                <a16:creationId xmlns:a16="http://schemas.microsoft.com/office/drawing/2014/main" xmlns="" id="{325095D2-4317-47B9-8B91-022D0BB8E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118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84" name="object 53">
            <a:extLst>
              <a:ext uri="{FF2B5EF4-FFF2-40B4-BE49-F238E27FC236}">
                <a16:creationId xmlns:a16="http://schemas.microsoft.com/office/drawing/2014/main" xmlns="" id="{F0632789-C6DC-4245-B821-0B93AAE43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769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85" name="object 54">
            <a:extLst>
              <a:ext uri="{FF2B5EF4-FFF2-40B4-BE49-F238E27FC236}">
                <a16:creationId xmlns:a16="http://schemas.microsoft.com/office/drawing/2014/main" xmlns="" id="{3D6D9FCA-E496-4CBA-A1D7-A12478C8C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9150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86" name="object 55">
            <a:extLst>
              <a:ext uri="{FF2B5EF4-FFF2-40B4-BE49-F238E27FC236}">
                <a16:creationId xmlns:a16="http://schemas.microsoft.com/office/drawing/2014/main" xmlns="" id="{B8839B16-E419-4F76-A561-99F49E2A9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981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xmlns="" id="{63A03228-0294-421D-ACE7-18E3C35EF453}"/>
              </a:ext>
            </a:extLst>
          </p:cNvPr>
          <p:cNvSpPr txBox="1"/>
          <p:nvPr/>
        </p:nvSpPr>
        <p:spPr>
          <a:xfrm>
            <a:off x="1242124" y="5667997"/>
            <a:ext cx="281305" cy="115506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pc="-130" dirty="0">
                <a:latin typeface="Arial"/>
                <a:cs typeface="Arial"/>
              </a:rPr>
              <a:t>noit </a:t>
            </a:r>
            <a:r>
              <a:rPr spc="-75" dirty="0">
                <a:latin typeface="Arial"/>
                <a:cs typeface="Arial"/>
              </a:rPr>
              <a:t>cudort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250" dirty="0">
                <a:latin typeface="Arial"/>
                <a:cs typeface="Arial"/>
              </a:rPr>
              <a:t>nI</a:t>
            </a:r>
            <a:endParaRPr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xmlns="" id="{A5511EE3-98BE-4A16-AF1B-5763DD11E944}"/>
              </a:ext>
            </a:extLst>
          </p:cNvPr>
          <p:cNvSpPr txBox="1"/>
          <p:nvPr/>
        </p:nvSpPr>
        <p:spPr>
          <a:xfrm>
            <a:off x="2080324" y="5553697"/>
            <a:ext cx="281305" cy="80962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pc="-250" dirty="0">
                <a:latin typeface="Arial"/>
                <a:cs typeface="Arial"/>
              </a:rPr>
              <a:t>ht </a:t>
            </a:r>
            <a:r>
              <a:rPr spc="-235" dirty="0">
                <a:latin typeface="Arial"/>
                <a:cs typeface="Arial"/>
              </a:rPr>
              <a:t>wor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G</a:t>
            </a:r>
            <a:endParaRPr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xmlns="" id="{8FD4CEDE-5177-4A3E-94BA-B088E68C285C}"/>
              </a:ext>
            </a:extLst>
          </p:cNvPr>
          <p:cNvSpPr txBox="1"/>
          <p:nvPr/>
        </p:nvSpPr>
        <p:spPr>
          <a:xfrm>
            <a:off x="2918524" y="5541084"/>
            <a:ext cx="281305" cy="91059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pc="-170" dirty="0">
                <a:latin typeface="Arial"/>
                <a:cs typeface="Arial"/>
              </a:rPr>
              <a:t>yti </a:t>
            </a:r>
            <a:r>
              <a:rPr dirty="0">
                <a:latin typeface="Arial"/>
                <a:cs typeface="Arial"/>
              </a:rPr>
              <a:t>r </a:t>
            </a:r>
            <a:r>
              <a:rPr spc="-250" dirty="0">
                <a:latin typeface="Arial"/>
                <a:cs typeface="Arial"/>
              </a:rPr>
              <a:t>ut </a:t>
            </a:r>
            <a:r>
              <a:rPr dirty="0">
                <a:latin typeface="Arial"/>
                <a:cs typeface="Arial"/>
              </a:rPr>
              <a:t>a</a:t>
            </a:r>
            <a:r>
              <a:rPr spc="-3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</a:t>
            </a:r>
            <a:endParaRPr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xmlns="" id="{640C4F89-8239-42FF-A48C-A31DF7F0AD80}"/>
              </a:ext>
            </a:extLst>
          </p:cNvPr>
          <p:cNvSpPr txBox="1"/>
          <p:nvPr/>
        </p:nvSpPr>
        <p:spPr>
          <a:xfrm>
            <a:off x="3756724" y="5566422"/>
            <a:ext cx="281305" cy="82296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fontAlgn="auto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pc="-155" dirty="0">
                <a:latin typeface="Arial"/>
                <a:cs typeface="Arial"/>
              </a:rPr>
              <a:t>enil </a:t>
            </a:r>
            <a:r>
              <a:rPr spc="45" dirty="0">
                <a:latin typeface="Arial"/>
                <a:cs typeface="Arial"/>
              </a:rPr>
              <a:t>ce</a:t>
            </a:r>
            <a:r>
              <a:rPr spc="-1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</a:t>
            </a:r>
            <a:endParaRPr>
              <a:latin typeface="Arial"/>
              <a:cs typeface="Arial"/>
            </a:endParaRPr>
          </a:p>
        </p:txBody>
      </p:sp>
      <p:sp>
        <p:nvSpPr>
          <p:cNvPr id="18491" name="object 60">
            <a:extLst>
              <a:ext uri="{FF2B5EF4-FFF2-40B4-BE49-F238E27FC236}">
                <a16:creationId xmlns:a16="http://schemas.microsoft.com/office/drawing/2014/main" xmlns="" id="{9E9B58D1-9E1A-4567-9BDF-51A930221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581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92" name="object 61">
            <a:extLst>
              <a:ext uri="{FF2B5EF4-FFF2-40B4-BE49-F238E27FC236}">
                <a16:creationId xmlns:a16="http://schemas.microsoft.com/office/drawing/2014/main" xmlns="" id="{76A3E628-438F-41C4-B0B9-6FA9D6FD9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6195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93" name="object 62">
            <a:extLst>
              <a:ext uri="{FF2B5EF4-FFF2-40B4-BE49-F238E27FC236}">
                <a16:creationId xmlns:a16="http://schemas.microsoft.com/office/drawing/2014/main" xmlns="" id="{0B41B044-25D3-44B7-BDD7-521E79EA2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686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94" name="object 63">
            <a:extLst>
              <a:ext uri="{FF2B5EF4-FFF2-40B4-BE49-F238E27FC236}">
                <a16:creationId xmlns:a16="http://schemas.microsoft.com/office/drawing/2014/main" xmlns="" id="{78376615-5043-4339-9043-301CD8CEF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7242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95" name="object 64">
            <a:extLst>
              <a:ext uri="{FF2B5EF4-FFF2-40B4-BE49-F238E27FC236}">
                <a16:creationId xmlns:a16="http://schemas.microsoft.com/office/drawing/2014/main" xmlns="" id="{947194FC-D73B-481B-BFCE-71F84FA7F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7893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96" name="object 65">
            <a:extLst>
              <a:ext uri="{FF2B5EF4-FFF2-40B4-BE49-F238E27FC236}">
                <a16:creationId xmlns:a16="http://schemas.microsoft.com/office/drawing/2014/main" xmlns="" id="{9860E485-A680-4D9F-AA81-D347BF87D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8274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97" name="object 66">
            <a:extLst>
              <a:ext uri="{FF2B5EF4-FFF2-40B4-BE49-F238E27FC236}">
                <a16:creationId xmlns:a16="http://schemas.microsoft.com/office/drawing/2014/main" xmlns="" id="{86461905-9366-4F30-9A23-3758CBFB9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8957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98" name="object 67">
            <a:extLst>
              <a:ext uri="{FF2B5EF4-FFF2-40B4-BE49-F238E27FC236}">
                <a16:creationId xmlns:a16="http://schemas.microsoft.com/office/drawing/2014/main" xmlns="" id="{2581225F-94D9-4A1D-9CDB-D1AD28485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93382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99" name="object 68">
            <a:extLst>
              <a:ext uri="{FF2B5EF4-FFF2-40B4-BE49-F238E27FC236}">
                <a16:creationId xmlns:a16="http://schemas.microsoft.com/office/drawing/2014/main" xmlns="" id="{1341804B-EBD4-4605-9212-9A66876A1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9989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0" name="object 69">
            <a:extLst>
              <a:ext uri="{FF2B5EF4-FFF2-40B4-BE49-F238E27FC236}">
                <a16:creationId xmlns:a16="http://schemas.microsoft.com/office/drawing/2014/main" xmlns="" id="{EC73360F-8809-4A63-91D0-8A301F6C5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0370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1" name="object 70">
            <a:extLst>
              <a:ext uri="{FF2B5EF4-FFF2-40B4-BE49-F238E27FC236}">
                <a16:creationId xmlns:a16="http://schemas.microsoft.com/office/drawing/2014/main" xmlns="" id="{D2972FA8-BA50-4682-87F1-411C75EB8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103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2" name="object 71">
            <a:extLst>
              <a:ext uri="{FF2B5EF4-FFF2-40B4-BE49-F238E27FC236}">
                <a16:creationId xmlns:a16="http://schemas.microsoft.com/office/drawing/2014/main" xmlns="" id="{81120AD3-AB45-48BA-AA32-292DAE59F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1417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3" name="object 72">
            <a:extLst>
              <a:ext uri="{FF2B5EF4-FFF2-40B4-BE49-F238E27FC236}">
                <a16:creationId xmlns:a16="http://schemas.microsoft.com/office/drawing/2014/main" xmlns="" id="{6754A255-694D-4E0B-B840-38E9CFF72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2068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4" name="object 73">
            <a:extLst>
              <a:ext uri="{FF2B5EF4-FFF2-40B4-BE49-F238E27FC236}">
                <a16:creationId xmlns:a16="http://schemas.microsoft.com/office/drawing/2014/main" xmlns="" id="{356C38E3-9702-4F96-9FBC-40D6AE405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2449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5" name="object 74">
            <a:extLst>
              <a:ext uri="{FF2B5EF4-FFF2-40B4-BE49-F238E27FC236}">
                <a16:creationId xmlns:a16="http://schemas.microsoft.com/office/drawing/2014/main" xmlns="" id="{D4AC0989-1971-4627-8EDB-AFC65AA55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311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6" name="object 75">
            <a:extLst>
              <a:ext uri="{FF2B5EF4-FFF2-40B4-BE49-F238E27FC236}">
                <a16:creationId xmlns:a16="http://schemas.microsoft.com/office/drawing/2014/main" xmlns="" id="{609883A3-23A6-4B71-95C0-8ACC1DAC5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3497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7" name="object 76">
            <a:extLst>
              <a:ext uri="{FF2B5EF4-FFF2-40B4-BE49-F238E27FC236}">
                <a16:creationId xmlns:a16="http://schemas.microsoft.com/office/drawing/2014/main" xmlns="" id="{164FD89F-2B35-4768-9FA9-DCCE1C829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4164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8" name="object 77">
            <a:extLst>
              <a:ext uri="{FF2B5EF4-FFF2-40B4-BE49-F238E27FC236}">
                <a16:creationId xmlns:a16="http://schemas.microsoft.com/office/drawing/2014/main" xmlns="" id="{98FF78C9-A563-4848-9077-8646F3ABC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454525"/>
            <a:ext cx="0" cy="38100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09" name="object 78">
            <a:extLst>
              <a:ext uri="{FF2B5EF4-FFF2-40B4-BE49-F238E27FC236}">
                <a16:creationId xmlns:a16="http://schemas.microsoft.com/office/drawing/2014/main" xmlns="" id="{290A727B-E1F8-495B-A47F-58CE71080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5212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0" name="object 79">
            <a:extLst>
              <a:ext uri="{FF2B5EF4-FFF2-40B4-BE49-F238E27FC236}">
                <a16:creationId xmlns:a16="http://schemas.microsoft.com/office/drawing/2014/main" xmlns="" id="{51DA86C9-54D8-438B-B824-783B84A8E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5593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1" name="object 80">
            <a:extLst>
              <a:ext uri="{FF2B5EF4-FFF2-40B4-BE49-F238E27FC236}">
                <a16:creationId xmlns:a16="http://schemas.microsoft.com/office/drawing/2014/main" xmlns="" id="{5C8C56CE-A2E5-449E-82FD-8C4128C4F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259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2" name="object 81">
            <a:extLst>
              <a:ext uri="{FF2B5EF4-FFF2-40B4-BE49-F238E27FC236}">
                <a16:creationId xmlns:a16="http://schemas.microsoft.com/office/drawing/2014/main" xmlns="" id="{C9A20EB2-ACAA-4B45-A431-C49968403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640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3" name="object 82">
            <a:extLst>
              <a:ext uri="{FF2B5EF4-FFF2-40B4-BE49-F238E27FC236}">
                <a16:creationId xmlns:a16="http://schemas.microsoft.com/office/drawing/2014/main" xmlns="" id="{76995107-FED6-4AD1-A786-AC2621074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729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4" name="object 83">
            <a:extLst>
              <a:ext uri="{FF2B5EF4-FFF2-40B4-BE49-F238E27FC236}">
                <a16:creationId xmlns:a16="http://schemas.microsoft.com/office/drawing/2014/main" xmlns="" id="{8E262C01-108F-493E-832B-197D5FD01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7672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5" name="object 84">
            <a:extLst>
              <a:ext uri="{FF2B5EF4-FFF2-40B4-BE49-F238E27FC236}">
                <a16:creationId xmlns:a16="http://schemas.microsoft.com/office/drawing/2014/main" xmlns="" id="{58149652-9129-4ADF-91B4-64C50B559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8339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6" name="object 85">
            <a:extLst>
              <a:ext uri="{FF2B5EF4-FFF2-40B4-BE49-F238E27FC236}">
                <a16:creationId xmlns:a16="http://schemas.microsoft.com/office/drawing/2014/main" xmlns="" id="{D6EA6320-09CF-4479-85FB-4B189435D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8720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7" name="object 86">
            <a:extLst>
              <a:ext uri="{FF2B5EF4-FFF2-40B4-BE49-F238E27FC236}">
                <a16:creationId xmlns:a16="http://schemas.microsoft.com/office/drawing/2014/main" xmlns="" id="{CF0C0EA7-5E30-4E13-A3A9-D9D2AA889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937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8" name="object 87">
            <a:extLst>
              <a:ext uri="{FF2B5EF4-FFF2-40B4-BE49-F238E27FC236}">
                <a16:creationId xmlns:a16="http://schemas.microsoft.com/office/drawing/2014/main" xmlns="" id="{8223E621-6BD9-470E-87CC-FFF4A10E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9752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19" name="object 88">
            <a:extLst>
              <a:ext uri="{FF2B5EF4-FFF2-40B4-BE49-F238E27FC236}">
                <a16:creationId xmlns:a16="http://schemas.microsoft.com/office/drawing/2014/main" xmlns="" id="{B4633EE1-B474-4EF6-A1C5-7EFB4065D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041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0" name="object 89">
            <a:extLst>
              <a:ext uri="{FF2B5EF4-FFF2-40B4-BE49-F238E27FC236}">
                <a16:creationId xmlns:a16="http://schemas.microsoft.com/office/drawing/2014/main" xmlns="" id="{D4498B4E-F49D-4575-AE4B-2BF77E5C0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081588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1" name="object 90">
            <a:extLst>
              <a:ext uri="{FF2B5EF4-FFF2-40B4-BE49-F238E27FC236}">
                <a16:creationId xmlns:a16="http://schemas.microsoft.com/office/drawing/2014/main" xmlns="" id="{563B70BE-5541-4D3F-9C32-8738E2104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466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2" name="object 91">
            <a:extLst>
              <a:ext uri="{FF2B5EF4-FFF2-40B4-BE49-F238E27FC236}">
                <a16:creationId xmlns:a16="http://schemas.microsoft.com/office/drawing/2014/main" xmlns="" id="{CC8F6AB9-BDFF-4D4D-BCF3-AE9F39FCA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84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3" name="object 92">
            <a:extLst>
              <a:ext uri="{FF2B5EF4-FFF2-40B4-BE49-F238E27FC236}">
                <a16:creationId xmlns:a16="http://schemas.microsoft.com/office/drawing/2014/main" xmlns="" id="{99740E3F-913C-4420-92E4-9BA607963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2514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4" name="object 93">
            <a:extLst>
              <a:ext uri="{FF2B5EF4-FFF2-40B4-BE49-F238E27FC236}">
                <a16:creationId xmlns:a16="http://schemas.microsoft.com/office/drawing/2014/main" xmlns="" id="{1D385386-B0AF-4AEF-B102-B87597732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2895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5" name="object 94">
            <a:extLst>
              <a:ext uri="{FF2B5EF4-FFF2-40B4-BE49-F238E27FC236}">
                <a16:creationId xmlns:a16="http://schemas.microsoft.com/office/drawing/2014/main" xmlns="" id="{DFB8366A-6096-41B8-83E1-0A1AD9565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56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6" name="object 95">
            <a:extLst>
              <a:ext uri="{FF2B5EF4-FFF2-40B4-BE49-F238E27FC236}">
                <a16:creationId xmlns:a16="http://schemas.microsoft.com/office/drawing/2014/main" xmlns="" id="{086948E6-D5FF-4F3F-BF8F-5624528ED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943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7" name="object 96">
            <a:extLst>
              <a:ext uri="{FF2B5EF4-FFF2-40B4-BE49-F238E27FC236}">
                <a16:creationId xmlns:a16="http://schemas.microsoft.com/office/drawing/2014/main" xmlns="" id="{E4CA7083-67F5-4139-BB7E-8887B66A4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4594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8" name="object 97">
            <a:extLst>
              <a:ext uri="{FF2B5EF4-FFF2-40B4-BE49-F238E27FC236}">
                <a16:creationId xmlns:a16="http://schemas.microsoft.com/office/drawing/2014/main" xmlns="" id="{D5242C99-2451-4820-8368-61B568949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4975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29" name="object 98">
            <a:extLst>
              <a:ext uri="{FF2B5EF4-FFF2-40B4-BE49-F238E27FC236}">
                <a16:creationId xmlns:a16="http://schemas.microsoft.com/office/drawing/2014/main" xmlns="" id="{5E355322-D1CA-4C89-A58D-331B55D71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5657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0" name="object 99">
            <a:extLst>
              <a:ext uri="{FF2B5EF4-FFF2-40B4-BE49-F238E27FC236}">
                <a16:creationId xmlns:a16="http://schemas.microsoft.com/office/drawing/2014/main" xmlns="" id="{AECD6D87-E1C2-4D6C-A2D1-6422E8B75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6038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1" name="object 100">
            <a:extLst>
              <a:ext uri="{FF2B5EF4-FFF2-40B4-BE49-F238E27FC236}">
                <a16:creationId xmlns:a16="http://schemas.microsoft.com/office/drawing/2014/main" xmlns="" id="{4D026A72-146F-49E4-BBAF-4928DD943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6689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2" name="object 101">
            <a:extLst>
              <a:ext uri="{FF2B5EF4-FFF2-40B4-BE49-F238E27FC236}">
                <a16:creationId xmlns:a16="http://schemas.microsoft.com/office/drawing/2014/main" xmlns="" id="{BB47E4F4-4C6C-4CCB-B763-18BD8D4FA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7070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3" name="object 102">
            <a:extLst>
              <a:ext uri="{FF2B5EF4-FFF2-40B4-BE49-F238E27FC236}">
                <a16:creationId xmlns:a16="http://schemas.microsoft.com/office/drawing/2014/main" xmlns="" id="{AC00E6E1-AA0E-4589-A3ED-4493A4F3B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7737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4" name="object 103">
            <a:extLst>
              <a:ext uri="{FF2B5EF4-FFF2-40B4-BE49-F238E27FC236}">
                <a16:creationId xmlns:a16="http://schemas.microsoft.com/office/drawing/2014/main" xmlns="" id="{5B79AB5E-0070-458F-B5A9-FF52EB1A0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8118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5" name="object 104">
            <a:extLst>
              <a:ext uri="{FF2B5EF4-FFF2-40B4-BE49-F238E27FC236}">
                <a16:creationId xmlns:a16="http://schemas.microsoft.com/office/drawing/2014/main" xmlns="" id="{C8D6F435-CE07-45FA-AE2C-2465E46BF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8769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6" name="object 105">
            <a:extLst>
              <a:ext uri="{FF2B5EF4-FFF2-40B4-BE49-F238E27FC236}">
                <a16:creationId xmlns:a16="http://schemas.microsoft.com/office/drawing/2014/main" xmlns="" id="{272422AB-39DA-40FE-BC25-C00AE381E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9150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7" name="object 106">
            <a:extLst>
              <a:ext uri="{FF2B5EF4-FFF2-40B4-BE49-F238E27FC236}">
                <a16:creationId xmlns:a16="http://schemas.microsoft.com/office/drawing/2014/main" xmlns="" id="{AE85EE8E-4412-4E28-A04F-98ECE602F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981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8" name="object 107">
            <a:extLst>
              <a:ext uri="{FF2B5EF4-FFF2-40B4-BE49-F238E27FC236}">
                <a16:creationId xmlns:a16="http://schemas.microsoft.com/office/drawing/2014/main" xmlns="" id="{CD33505D-5F24-45A2-A9EC-FA38A3D6D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581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39" name="object 108">
            <a:extLst>
              <a:ext uri="{FF2B5EF4-FFF2-40B4-BE49-F238E27FC236}">
                <a16:creationId xmlns:a16="http://schemas.microsoft.com/office/drawing/2014/main" xmlns="" id="{51D96A36-42EF-4F7C-AAF4-AC10C14EF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195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0" name="object 109">
            <a:extLst>
              <a:ext uri="{FF2B5EF4-FFF2-40B4-BE49-F238E27FC236}">
                <a16:creationId xmlns:a16="http://schemas.microsoft.com/office/drawing/2014/main" xmlns="" id="{08991B09-3C9F-4BCD-BE64-A9C5FEA76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86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1" name="object 110">
            <a:extLst>
              <a:ext uri="{FF2B5EF4-FFF2-40B4-BE49-F238E27FC236}">
                <a16:creationId xmlns:a16="http://schemas.microsoft.com/office/drawing/2014/main" xmlns="" id="{87180E3F-F72A-4F91-89DC-D07E540F0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242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2" name="object 111">
            <a:extLst>
              <a:ext uri="{FF2B5EF4-FFF2-40B4-BE49-F238E27FC236}">
                <a16:creationId xmlns:a16="http://schemas.microsoft.com/office/drawing/2014/main" xmlns="" id="{D6C00241-95F0-4B0B-AFC8-7AA1B24E7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893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3" name="object 112">
            <a:extLst>
              <a:ext uri="{FF2B5EF4-FFF2-40B4-BE49-F238E27FC236}">
                <a16:creationId xmlns:a16="http://schemas.microsoft.com/office/drawing/2014/main" xmlns="" id="{12370380-4B85-47B5-AE02-41304064B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8274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4" name="object 113">
            <a:extLst>
              <a:ext uri="{FF2B5EF4-FFF2-40B4-BE49-F238E27FC236}">
                <a16:creationId xmlns:a16="http://schemas.microsoft.com/office/drawing/2014/main" xmlns="" id="{647C0412-C656-444E-AC19-F936933A1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8957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5" name="object 114">
            <a:extLst>
              <a:ext uri="{FF2B5EF4-FFF2-40B4-BE49-F238E27FC236}">
                <a16:creationId xmlns:a16="http://schemas.microsoft.com/office/drawing/2014/main" xmlns="" id="{4D3D2626-858A-4059-BCE4-FECC19AFD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93382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6" name="object 115">
            <a:extLst>
              <a:ext uri="{FF2B5EF4-FFF2-40B4-BE49-F238E27FC236}">
                <a16:creationId xmlns:a16="http://schemas.microsoft.com/office/drawing/2014/main" xmlns="" id="{3FB934EA-9C49-4BB0-913A-C7BDF66B2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9989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7" name="object 116">
            <a:extLst>
              <a:ext uri="{FF2B5EF4-FFF2-40B4-BE49-F238E27FC236}">
                <a16:creationId xmlns:a16="http://schemas.microsoft.com/office/drawing/2014/main" xmlns="" id="{92A4F1A1-B1A2-462F-8AF4-323AB7612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0370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8" name="object 117">
            <a:extLst>
              <a:ext uri="{FF2B5EF4-FFF2-40B4-BE49-F238E27FC236}">
                <a16:creationId xmlns:a16="http://schemas.microsoft.com/office/drawing/2014/main" xmlns="" id="{4DE3E5C4-DB7F-48B9-88A9-2C681070A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103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49" name="object 118">
            <a:extLst>
              <a:ext uri="{FF2B5EF4-FFF2-40B4-BE49-F238E27FC236}">
                <a16:creationId xmlns:a16="http://schemas.microsoft.com/office/drawing/2014/main" xmlns="" id="{3E8B8EC3-2888-4D62-9EF9-AFD734D59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1417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0" name="object 119">
            <a:extLst>
              <a:ext uri="{FF2B5EF4-FFF2-40B4-BE49-F238E27FC236}">
                <a16:creationId xmlns:a16="http://schemas.microsoft.com/office/drawing/2014/main" xmlns="" id="{F1372A81-5E9E-4054-953B-D03400761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2068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1" name="object 120">
            <a:extLst>
              <a:ext uri="{FF2B5EF4-FFF2-40B4-BE49-F238E27FC236}">
                <a16:creationId xmlns:a16="http://schemas.microsoft.com/office/drawing/2014/main" xmlns="" id="{BE8D2728-56FA-4695-90BC-F4781E720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2449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2" name="object 121">
            <a:extLst>
              <a:ext uri="{FF2B5EF4-FFF2-40B4-BE49-F238E27FC236}">
                <a16:creationId xmlns:a16="http://schemas.microsoft.com/office/drawing/2014/main" xmlns="" id="{2E10E767-FD10-4B1F-A050-11276CE9A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311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3" name="object 122">
            <a:extLst>
              <a:ext uri="{FF2B5EF4-FFF2-40B4-BE49-F238E27FC236}">
                <a16:creationId xmlns:a16="http://schemas.microsoft.com/office/drawing/2014/main" xmlns="" id="{FA36E7EC-C464-4027-9F99-BAAF56DB9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3497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4" name="object 123">
            <a:extLst>
              <a:ext uri="{FF2B5EF4-FFF2-40B4-BE49-F238E27FC236}">
                <a16:creationId xmlns:a16="http://schemas.microsoft.com/office/drawing/2014/main" xmlns="" id="{49FA3475-4F1D-4D32-B7C9-9AA4E9858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4164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5" name="object 124">
            <a:extLst>
              <a:ext uri="{FF2B5EF4-FFF2-40B4-BE49-F238E27FC236}">
                <a16:creationId xmlns:a16="http://schemas.microsoft.com/office/drawing/2014/main" xmlns="" id="{2D59DF22-F032-453C-BA3E-60E95E45B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454525"/>
            <a:ext cx="0" cy="38100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6" name="object 125">
            <a:extLst>
              <a:ext uri="{FF2B5EF4-FFF2-40B4-BE49-F238E27FC236}">
                <a16:creationId xmlns:a16="http://schemas.microsoft.com/office/drawing/2014/main" xmlns="" id="{97824BA0-B26E-48A9-A9A5-220BFF593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5212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7" name="object 126">
            <a:extLst>
              <a:ext uri="{FF2B5EF4-FFF2-40B4-BE49-F238E27FC236}">
                <a16:creationId xmlns:a16="http://schemas.microsoft.com/office/drawing/2014/main" xmlns="" id="{8196F11C-DAD5-4E77-927A-465453DF9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5593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8" name="object 127">
            <a:extLst>
              <a:ext uri="{FF2B5EF4-FFF2-40B4-BE49-F238E27FC236}">
                <a16:creationId xmlns:a16="http://schemas.microsoft.com/office/drawing/2014/main" xmlns="" id="{F6596223-09F8-4CA3-82EF-5D319791A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6259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59" name="object 128">
            <a:extLst>
              <a:ext uri="{FF2B5EF4-FFF2-40B4-BE49-F238E27FC236}">
                <a16:creationId xmlns:a16="http://schemas.microsoft.com/office/drawing/2014/main" xmlns="" id="{13713861-FCFC-4E25-B065-79E7A0CB4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6640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0" name="object 129">
            <a:extLst>
              <a:ext uri="{FF2B5EF4-FFF2-40B4-BE49-F238E27FC236}">
                <a16:creationId xmlns:a16="http://schemas.microsoft.com/office/drawing/2014/main" xmlns="" id="{7E8D7763-3953-4DD2-947C-40B6A1813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729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1" name="object 130">
            <a:extLst>
              <a:ext uri="{FF2B5EF4-FFF2-40B4-BE49-F238E27FC236}">
                <a16:creationId xmlns:a16="http://schemas.microsoft.com/office/drawing/2014/main" xmlns="" id="{985CCBCB-51D5-4AF3-BC69-ACE9889E0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7672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2" name="object 131">
            <a:extLst>
              <a:ext uri="{FF2B5EF4-FFF2-40B4-BE49-F238E27FC236}">
                <a16:creationId xmlns:a16="http://schemas.microsoft.com/office/drawing/2014/main" xmlns="" id="{895D3A18-EECB-4ECD-A50A-99FBDFFF9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8339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3" name="object 132">
            <a:extLst>
              <a:ext uri="{FF2B5EF4-FFF2-40B4-BE49-F238E27FC236}">
                <a16:creationId xmlns:a16="http://schemas.microsoft.com/office/drawing/2014/main" xmlns="" id="{F9DF1609-381B-4B56-9151-4C15019B0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8720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4" name="object 133">
            <a:extLst>
              <a:ext uri="{FF2B5EF4-FFF2-40B4-BE49-F238E27FC236}">
                <a16:creationId xmlns:a16="http://schemas.microsoft.com/office/drawing/2014/main" xmlns="" id="{2639C5F9-422F-43EE-A4B8-386DD4655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937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5" name="object 134">
            <a:extLst>
              <a:ext uri="{FF2B5EF4-FFF2-40B4-BE49-F238E27FC236}">
                <a16:creationId xmlns:a16="http://schemas.microsoft.com/office/drawing/2014/main" xmlns="" id="{99BA4F18-7745-4421-9ECA-4082BCD87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9752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6" name="object 135">
            <a:extLst>
              <a:ext uri="{FF2B5EF4-FFF2-40B4-BE49-F238E27FC236}">
                <a16:creationId xmlns:a16="http://schemas.microsoft.com/office/drawing/2014/main" xmlns="" id="{93D6B1F7-37AA-4336-9469-90AC11282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041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7" name="object 136">
            <a:extLst>
              <a:ext uri="{FF2B5EF4-FFF2-40B4-BE49-F238E27FC236}">
                <a16:creationId xmlns:a16="http://schemas.microsoft.com/office/drawing/2014/main" xmlns="" id="{6E845E0A-16B1-42FF-AA00-1A90C8625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081588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8" name="object 137">
            <a:extLst>
              <a:ext uri="{FF2B5EF4-FFF2-40B4-BE49-F238E27FC236}">
                <a16:creationId xmlns:a16="http://schemas.microsoft.com/office/drawing/2014/main" xmlns="" id="{45EBA9F7-6CD6-4600-BBFB-061AB8D49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1466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69" name="object 138">
            <a:extLst>
              <a:ext uri="{FF2B5EF4-FFF2-40B4-BE49-F238E27FC236}">
                <a16:creationId xmlns:a16="http://schemas.microsoft.com/office/drawing/2014/main" xmlns="" id="{C3693105-D8D3-4175-92A4-D81FE6F66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184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0" name="object 139">
            <a:extLst>
              <a:ext uri="{FF2B5EF4-FFF2-40B4-BE49-F238E27FC236}">
                <a16:creationId xmlns:a16="http://schemas.microsoft.com/office/drawing/2014/main" xmlns="" id="{04BDBF47-0871-4EAF-ABF0-91DEAE648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2514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1" name="object 140">
            <a:extLst>
              <a:ext uri="{FF2B5EF4-FFF2-40B4-BE49-F238E27FC236}">
                <a16:creationId xmlns:a16="http://schemas.microsoft.com/office/drawing/2014/main" xmlns="" id="{B68657DC-33F4-4B4F-B929-ACDFFD8FE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2895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2" name="object 141">
            <a:extLst>
              <a:ext uri="{FF2B5EF4-FFF2-40B4-BE49-F238E27FC236}">
                <a16:creationId xmlns:a16="http://schemas.microsoft.com/office/drawing/2014/main" xmlns="" id="{D95FD402-4F81-46C6-AB1F-8DAA58A3B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56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3" name="object 142">
            <a:extLst>
              <a:ext uri="{FF2B5EF4-FFF2-40B4-BE49-F238E27FC236}">
                <a16:creationId xmlns:a16="http://schemas.microsoft.com/office/drawing/2014/main" xmlns="" id="{6AA114AC-D316-4C5B-9B56-5632436A3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943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4" name="object 143">
            <a:extLst>
              <a:ext uri="{FF2B5EF4-FFF2-40B4-BE49-F238E27FC236}">
                <a16:creationId xmlns:a16="http://schemas.microsoft.com/office/drawing/2014/main" xmlns="" id="{36866B50-F669-47CE-8432-EF3037D1E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4594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5" name="object 144">
            <a:extLst>
              <a:ext uri="{FF2B5EF4-FFF2-40B4-BE49-F238E27FC236}">
                <a16:creationId xmlns:a16="http://schemas.microsoft.com/office/drawing/2014/main" xmlns="" id="{1F7FD85D-622C-4F5F-8D5C-6E0E3067D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4975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6" name="object 145">
            <a:extLst>
              <a:ext uri="{FF2B5EF4-FFF2-40B4-BE49-F238E27FC236}">
                <a16:creationId xmlns:a16="http://schemas.microsoft.com/office/drawing/2014/main" xmlns="" id="{FEF39E69-6F84-4DAA-BE26-0D76575E6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5657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7" name="object 146">
            <a:extLst>
              <a:ext uri="{FF2B5EF4-FFF2-40B4-BE49-F238E27FC236}">
                <a16:creationId xmlns:a16="http://schemas.microsoft.com/office/drawing/2014/main" xmlns="" id="{5EA963FC-AA84-43D8-BEC6-8D914D1F9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6038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8" name="object 147">
            <a:extLst>
              <a:ext uri="{FF2B5EF4-FFF2-40B4-BE49-F238E27FC236}">
                <a16:creationId xmlns:a16="http://schemas.microsoft.com/office/drawing/2014/main" xmlns="" id="{37777091-4B0C-4C5E-A13A-1DCF544D3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6689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79" name="object 148">
            <a:extLst>
              <a:ext uri="{FF2B5EF4-FFF2-40B4-BE49-F238E27FC236}">
                <a16:creationId xmlns:a16="http://schemas.microsoft.com/office/drawing/2014/main" xmlns="" id="{F695290F-D28C-4732-B253-3D694CFC2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7070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0" name="object 149">
            <a:extLst>
              <a:ext uri="{FF2B5EF4-FFF2-40B4-BE49-F238E27FC236}">
                <a16:creationId xmlns:a16="http://schemas.microsoft.com/office/drawing/2014/main" xmlns="" id="{B97AEB5B-A122-4E29-B073-0EF4741E5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7737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1" name="object 150">
            <a:extLst>
              <a:ext uri="{FF2B5EF4-FFF2-40B4-BE49-F238E27FC236}">
                <a16:creationId xmlns:a16="http://schemas.microsoft.com/office/drawing/2014/main" xmlns="" id="{33A8E25C-4CBA-46BB-99EC-7CF8ADCB1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8118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2" name="object 151">
            <a:extLst>
              <a:ext uri="{FF2B5EF4-FFF2-40B4-BE49-F238E27FC236}">
                <a16:creationId xmlns:a16="http://schemas.microsoft.com/office/drawing/2014/main" xmlns="" id="{3AC683FB-B2E5-458B-9628-82B0D357D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8769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3" name="object 152">
            <a:extLst>
              <a:ext uri="{FF2B5EF4-FFF2-40B4-BE49-F238E27FC236}">
                <a16:creationId xmlns:a16="http://schemas.microsoft.com/office/drawing/2014/main" xmlns="" id="{96D00720-97C8-43E5-A939-90676A0FE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9150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4" name="object 153">
            <a:extLst>
              <a:ext uri="{FF2B5EF4-FFF2-40B4-BE49-F238E27FC236}">
                <a16:creationId xmlns:a16="http://schemas.microsoft.com/office/drawing/2014/main" xmlns="" id="{AD67CDAE-F1F9-41E3-ABB7-32D6E8CF1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981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5" name="object 154">
            <a:extLst>
              <a:ext uri="{FF2B5EF4-FFF2-40B4-BE49-F238E27FC236}">
                <a16:creationId xmlns:a16="http://schemas.microsoft.com/office/drawing/2014/main" xmlns="" id="{C7C92D36-0D70-4159-9DBF-874F9D87E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581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6" name="object 155">
            <a:extLst>
              <a:ext uri="{FF2B5EF4-FFF2-40B4-BE49-F238E27FC236}">
                <a16:creationId xmlns:a16="http://schemas.microsoft.com/office/drawing/2014/main" xmlns="" id="{29789119-D7D8-4D9E-8142-86E5D63BC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6195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7" name="object 156">
            <a:extLst>
              <a:ext uri="{FF2B5EF4-FFF2-40B4-BE49-F238E27FC236}">
                <a16:creationId xmlns:a16="http://schemas.microsoft.com/office/drawing/2014/main" xmlns="" id="{796B4566-4396-408B-A7F8-61B3D46E8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686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8" name="object 157">
            <a:extLst>
              <a:ext uri="{FF2B5EF4-FFF2-40B4-BE49-F238E27FC236}">
                <a16:creationId xmlns:a16="http://schemas.microsoft.com/office/drawing/2014/main" xmlns="" id="{5B865738-C151-446F-BE8C-6CD39B813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7242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89" name="object 158">
            <a:extLst>
              <a:ext uri="{FF2B5EF4-FFF2-40B4-BE49-F238E27FC236}">
                <a16:creationId xmlns:a16="http://schemas.microsoft.com/office/drawing/2014/main" xmlns="" id="{4E9ABAC3-B80C-4C9A-A450-74702EB29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7893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0" name="object 159">
            <a:extLst>
              <a:ext uri="{FF2B5EF4-FFF2-40B4-BE49-F238E27FC236}">
                <a16:creationId xmlns:a16="http://schemas.microsoft.com/office/drawing/2014/main" xmlns="" id="{C0431A6F-523E-43D8-971B-24236C3FB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274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1" name="object 160">
            <a:extLst>
              <a:ext uri="{FF2B5EF4-FFF2-40B4-BE49-F238E27FC236}">
                <a16:creationId xmlns:a16="http://schemas.microsoft.com/office/drawing/2014/main" xmlns="" id="{3690F5C2-13A4-4DE7-904C-026D4A3A9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957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2" name="object 161">
            <a:extLst>
              <a:ext uri="{FF2B5EF4-FFF2-40B4-BE49-F238E27FC236}">
                <a16:creationId xmlns:a16="http://schemas.microsoft.com/office/drawing/2014/main" xmlns="" id="{28BDC732-76C4-4C25-8747-705821084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93382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3" name="object 162">
            <a:extLst>
              <a:ext uri="{FF2B5EF4-FFF2-40B4-BE49-F238E27FC236}">
                <a16:creationId xmlns:a16="http://schemas.microsoft.com/office/drawing/2014/main" xmlns="" id="{7033AE97-9658-4BE9-AAEB-E46721ED9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9989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4" name="object 163">
            <a:extLst>
              <a:ext uri="{FF2B5EF4-FFF2-40B4-BE49-F238E27FC236}">
                <a16:creationId xmlns:a16="http://schemas.microsoft.com/office/drawing/2014/main" xmlns="" id="{8E72E135-9F87-498E-A942-B5CEB61DF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0370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5" name="object 164">
            <a:extLst>
              <a:ext uri="{FF2B5EF4-FFF2-40B4-BE49-F238E27FC236}">
                <a16:creationId xmlns:a16="http://schemas.microsoft.com/office/drawing/2014/main" xmlns="" id="{E21F16E2-EC8B-4200-8DDB-07931700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103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6" name="object 165">
            <a:extLst>
              <a:ext uri="{FF2B5EF4-FFF2-40B4-BE49-F238E27FC236}">
                <a16:creationId xmlns:a16="http://schemas.microsoft.com/office/drawing/2014/main" xmlns="" id="{E10D9053-E88A-46BD-AE6E-4D1ABFDCF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1417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7" name="object 166">
            <a:extLst>
              <a:ext uri="{FF2B5EF4-FFF2-40B4-BE49-F238E27FC236}">
                <a16:creationId xmlns:a16="http://schemas.microsoft.com/office/drawing/2014/main" xmlns="" id="{5D70422A-33ED-46B0-95F3-801B06130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2068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8" name="object 167">
            <a:extLst>
              <a:ext uri="{FF2B5EF4-FFF2-40B4-BE49-F238E27FC236}">
                <a16:creationId xmlns:a16="http://schemas.microsoft.com/office/drawing/2014/main" xmlns="" id="{92407C81-D026-4B50-B05C-B75DBBDFE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2449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599" name="object 168">
            <a:extLst>
              <a:ext uri="{FF2B5EF4-FFF2-40B4-BE49-F238E27FC236}">
                <a16:creationId xmlns:a16="http://schemas.microsoft.com/office/drawing/2014/main" xmlns="" id="{F26F388B-B49E-40C3-831E-3674CA085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311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0" name="object 169">
            <a:extLst>
              <a:ext uri="{FF2B5EF4-FFF2-40B4-BE49-F238E27FC236}">
                <a16:creationId xmlns:a16="http://schemas.microsoft.com/office/drawing/2014/main" xmlns="" id="{A10FFA09-EFFF-46BA-B1B7-CAF89A589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3497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1" name="object 170">
            <a:extLst>
              <a:ext uri="{FF2B5EF4-FFF2-40B4-BE49-F238E27FC236}">
                <a16:creationId xmlns:a16="http://schemas.microsoft.com/office/drawing/2014/main" xmlns="" id="{0BB1D220-22BE-42CF-86CD-7A47D6CD8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4164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2" name="object 171">
            <a:extLst>
              <a:ext uri="{FF2B5EF4-FFF2-40B4-BE49-F238E27FC236}">
                <a16:creationId xmlns:a16="http://schemas.microsoft.com/office/drawing/2014/main" xmlns="" id="{F7B6A022-7365-4B31-929E-C4B4BAABB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454525"/>
            <a:ext cx="0" cy="38100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3" name="object 172">
            <a:extLst>
              <a:ext uri="{FF2B5EF4-FFF2-40B4-BE49-F238E27FC236}">
                <a16:creationId xmlns:a16="http://schemas.microsoft.com/office/drawing/2014/main" xmlns="" id="{28B75D38-54BE-42CF-B005-B8C0FB715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5212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4" name="object 173">
            <a:extLst>
              <a:ext uri="{FF2B5EF4-FFF2-40B4-BE49-F238E27FC236}">
                <a16:creationId xmlns:a16="http://schemas.microsoft.com/office/drawing/2014/main" xmlns="" id="{FF18C885-8C26-43DD-8CBC-5F723464C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5593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5" name="object 174">
            <a:extLst>
              <a:ext uri="{FF2B5EF4-FFF2-40B4-BE49-F238E27FC236}">
                <a16:creationId xmlns:a16="http://schemas.microsoft.com/office/drawing/2014/main" xmlns="" id="{62301762-43D4-4EF1-A927-8904736E7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6259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6" name="object 175">
            <a:extLst>
              <a:ext uri="{FF2B5EF4-FFF2-40B4-BE49-F238E27FC236}">
                <a16:creationId xmlns:a16="http://schemas.microsoft.com/office/drawing/2014/main" xmlns="" id="{2FED560B-32A4-45A4-9386-9DBBC0A63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6640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7" name="object 176">
            <a:extLst>
              <a:ext uri="{FF2B5EF4-FFF2-40B4-BE49-F238E27FC236}">
                <a16:creationId xmlns:a16="http://schemas.microsoft.com/office/drawing/2014/main" xmlns="" id="{12C621E1-2571-499B-9855-01A17CAFD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729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8" name="object 177">
            <a:extLst>
              <a:ext uri="{FF2B5EF4-FFF2-40B4-BE49-F238E27FC236}">
                <a16:creationId xmlns:a16="http://schemas.microsoft.com/office/drawing/2014/main" xmlns="" id="{784BF45B-43E0-46E5-A1AB-46CB2A56E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7672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09" name="object 178">
            <a:extLst>
              <a:ext uri="{FF2B5EF4-FFF2-40B4-BE49-F238E27FC236}">
                <a16:creationId xmlns:a16="http://schemas.microsoft.com/office/drawing/2014/main" xmlns="" id="{9B6DE024-CB27-44B2-8922-FD036C4FF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8339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0" name="object 179">
            <a:extLst>
              <a:ext uri="{FF2B5EF4-FFF2-40B4-BE49-F238E27FC236}">
                <a16:creationId xmlns:a16="http://schemas.microsoft.com/office/drawing/2014/main" xmlns="" id="{067984FD-14B6-4C6A-901C-5B56EA005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8720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1" name="object 180">
            <a:extLst>
              <a:ext uri="{FF2B5EF4-FFF2-40B4-BE49-F238E27FC236}">
                <a16:creationId xmlns:a16="http://schemas.microsoft.com/office/drawing/2014/main" xmlns="" id="{1B691936-30D3-47D2-A4F1-B1BF74CE1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937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2" name="object 181">
            <a:extLst>
              <a:ext uri="{FF2B5EF4-FFF2-40B4-BE49-F238E27FC236}">
                <a16:creationId xmlns:a16="http://schemas.microsoft.com/office/drawing/2014/main" xmlns="" id="{08FFA908-C6F7-44C5-9982-CD80D0A76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9752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3" name="object 182">
            <a:extLst>
              <a:ext uri="{FF2B5EF4-FFF2-40B4-BE49-F238E27FC236}">
                <a16:creationId xmlns:a16="http://schemas.microsoft.com/office/drawing/2014/main" xmlns="" id="{91AF2119-B4A4-42FF-9AE7-02EB7E44E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041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4" name="object 183">
            <a:extLst>
              <a:ext uri="{FF2B5EF4-FFF2-40B4-BE49-F238E27FC236}">
                <a16:creationId xmlns:a16="http://schemas.microsoft.com/office/drawing/2014/main" xmlns="" id="{70E33E65-6952-46C4-A58B-A8657028D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081588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5" name="object 184">
            <a:extLst>
              <a:ext uri="{FF2B5EF4-FFF2-40B4-BE49-F238E27FC236}">
                <a16:creationId xmlns:a16="http://schemas.microsoft.com/office/drawing/2014/main" xmlns="" id="{3CE1240D-3747-40CB-A33C-64FCDE7B8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1466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6" name="object 185">
            <a:extLst>
              <a:ext uri="{FF2B5EF4-FFF2-40B4-BE49-F238E27FC236}">
                <a16:creationId xmlns:a16="http://schemas.microsoft.com/office/drawing/2014/main" xmlns="" id="{8ABB6252-3335-45F3-ACA8-24B9F3D76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184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7" name="object 186">
            <a:extLst>
              <a:ext uri="{FF2B5EF4-FFF2-40B4-BE49-F238E27FC236}">
                <a16:creationId xmlns:a16="http://schemas.microsoft.com/office/drawing/2014/main" xmlns="" id="{14B2F4A2-D6C6-40DA-A7CE-AE92E8E26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2514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8" name="object 187">
            <a:extLst>
              <a:ext uri="{FF2B5EF4-FFF2-40B4-BE49-F238E27FC236}">
                <a16:creationId xmlns:a16="http://schemas.microsoft.com/office/drawing/2014/main" xmlns="" id="{FBF27857-4FE6-461E-806F-1178D70D5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2895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19" name="object 188">
            <a:extLst>
              <a:ext uri="{FF2B5EF4-FFF2-40B4-BE49-F238E27FC236}">
                <a16:creationId xmlns:a16="http://schemas.microsoft.com/office/drawing/2014/main" xmlns="" id="{B9688883-23B0-4D80-84B5-DD879996E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356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0" name="object 189">
            <a:extLst>
              <a:ext uri="{FF2B5EF4-FFF2-40B4-BE49-F238E27FC236}">
                <a16:creationId xmlns:a16="http://schemas.microsoft.com/office/drawing/2014/main" xmlns="" id="{FC70A0DB-4F2E-4670-897F-2CB19D1C7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3943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1" name="object 190">
            <a:extLst>
              <a:ext uri="{FF2B5EF4-FFF2-40B4-BE49-F238E27FC236}">
                <a16:creationId xmlns:a16="http://schemas.microsoft.com/office/drawing/2014/main" xmlns="" id="{9D8E0EE2-702E-426A-8D02-AEA1472FE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4594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2" name="object 191">
            <a:extLst>
              <a:ext uri="{FF2B5EF4-FFF2-40B4-BE49-F238E27FC236}">
                <a16:creationId xmlns:a16="http://schemas.microsoft.com/office/drawing/2014/main" xmlns="" id="{A88CBE1D-57DE-426A-B0AC-DB808E7D7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4975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3" name="object 192">
            <a:extLst>
              <a:ext uri="{FF2B5EF4-FFF2-40B4-BE49-F238E27FC236}">
                <a16:creationId xmlns:a16="http://schemas.microsoft.com/office/drawing/2014/main" xmlns="" id="{88362747-996C-4A73-B6D7-9EEC73060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5657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4" name="object 193">
            <a:extLst>
              <a:ext uri="{FF2B5EF4-FFF2-40B4-BE49-F238E27FC236}">
                <a16:creationId xmlns:a16="http://schemas.microsoft.com/office/drawing/2014/main" xmlns="" id="{4E683364-538C-4F8F-A262-7E6E89D35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6038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5" name="object 194">
            <a:extLst>
              <a:ext uri="{FF2B5EF4-FFF2-40B4-BE49-F238E27FC236}">
                <a16:creationId xmlns:a16="http://schemas.microsoft.com/office/drawing/2014/main" xmlns="" id="{0774CF79-39AB-4904-AC21-859BEB567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6689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6" name="object 195">
            <a:extLst>
              <a:ext uri="{FF2B5EF4-FFF2-40B4-BE49-F238E27FC236}">
                <a16:creationId xmlns:a16="http://schemas.microsoft.com/office/drawing/2014/main" xmlns="" id="{0E95812A-3DFD-4853-BD92-A4183933D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7070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7" name="object 196">
            <a:extLst>
              <a:ext uri="{FF2B5EF4-FFF2-40B4-BE49-F238E27FC236}">
                <a16:creationId xmlns:a16="http://schemas.microsoft.com/office/drawing/2014/main" xmlns="" id="{85011300-0644-43E4-8CDF-AE465607E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7737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8" name="object 197">
            <a:extLst>
              <a:ext uri="{FF2B5EF4-FFF2-40B4-BE49-F238E27FC236}">
                <a16:creationId xmlns:a16="http://schemas.microsoft.com/office/drawing/2014/main" xmlns="" id="{1449844A-91A7-42B6-BE7A-EF0E34A2B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8118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29" name="object 198">
            <a:extLst>
              <a:ext uri="{FF2B5EF4-FFF2-40B4-BE49-F238E27FC236}">
                <a16:creationId xmlns:a16="http://schemas.microsoft.com/office/drawing/2014/main" xmlns="" id="{44CF7600-D661-4B32-8057-D52CABDA7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8769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0" name="object 199">
            <a:extLst>
              <a:ext uri="{FF2B5EF4-FFF2-40B4-BE49-F238E27FC236}">
                <a16:creationId xmlns:a16="http://schemas.microsoft.com/office/drawing/2014/main" xmlns="" id="{BA66F771-1BE3-47C5-AAC5-EE533EC03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9150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1" name="object 200">
            <a:extLst>
              <a:ext uri="{FF2B5EF4-FFF2-40B4-BE49-F238E27FC236}">
                <a16:creationId xmlns:a16="http://schemas.microsoft.com/office/drawing/2014/main" xmlns="" id="{CCE9E7E3-D8A8-4019-8CE5-82F8D1B45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981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2" name="object 201">
            <a:extLst>
              <a:ext uri="{FF2B5EF4-FFF2-40B4-BE49-F238E27FC236}">
                <a16:creationId xmlns:a16="http://schemas.microsoft.com/office/drawing/2014/main" xmlns="" id="{97364977-A372-452F-B661-247625A70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849688"/>
            <a:ext cx="9525" cy="7937"/>
          </a:xfrm>
          <a:custGeom>
            <a:avLst/>
            <a:gdLst>
              <a:gd name="T0" fmla="*/ 0 w 8889"/>
              <a:gd name="T1" fmla="*/ 0 h 7620"/>
              <a:gd name="T2" fmla="*/ 8889 w 8889"/>
              <a:gd name="T3" fmla="*/ 7620 h 7620"/>
            </a:gdLst>
            <a:ahLst/>
            <a:cxnLst/>
            <a:rect l="T0" t="T1" r="T2" b="T3"/>
            <a:pathLst>
              <a:path w="8889" h="7620">
                <a:moveTo>
                  <a:pt x="0" y="7619"/>
                </a:moveTo>
                <a:lnTo>
                  <a:pt x="0" y="0"/>
                </a:ln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3" name="object 202">
            <a:extLst>
              <a:ext uri="{FF2B5EF4-FFF2-40B4-BE49-F238E27FC236}">
                <a16:creationId xmlns:a16="http://schemas.microsoft.com/office/drawing/2014/main" xmlns="" id="{2F0CF30B-535B-42C6-A489-039CD4599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4" name="object 203">
            <a:extLst>
              <a:ext uri="{FF2B5EF4-FFF2-40B4-BE49-F238E27FC236}">
                <a16:creationId xmlns:a16="http://schemas.microsoft.com/office/drawing/2014/main" xmlns="" id="{7EA923DF-8070-4F6B-9D53-C0218EB9D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38496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5" name="object 204">
            <a:extLst>
              <a:ext uri="{FF2B5EF4-FFF2-40B4-BE49-F238E27FC236}">
                <a16:creationId xmlns:a16="http://schemas.microsoft.com/office/drawing/2014/main" xmlns="" id="{5D84832D-C308-4B1C-9338-2F9C6DBDC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1075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6" name="object 205">
            <a:extLst>
              <a:ext uri="{FF2B5EF4-FFF2-40B4-BE49-F238E27FC236}">
                <a16:creationId xmlns:a16="http://schemas.microsoft.com/office/drawing/2014/main" xmlns="" id="{28CC9404-0189-4E7F-BA7D-C52CED1C3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38496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7" name="object 206">
            <a:extLst>
              <a:ext uri="{FF2B5EF4-FFF2-40B4-BE49-F238E27FC236}">
                <a16:creationId xmlns:a16="http://schemas.microsoft.com/office/drawing/2014/main" xmlns="" id="{C2C9D73E-7227-4849-8DBA-D0796878A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263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8" name="object 207">
            <a:extLst>
              <a:ext uri="{FF2B5EF4-FFF2-40B4-BE49-F238E27FC236}">
                <a16:creationId xmlns:a16="http://schemas.microsoft.com/office/drawing/2014/main" xmlns="" id="{08784235-6E46-4131-AF9C-C47840314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8" y="38496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39" name="object 208">
            <a:extLst>
              <a:ext uri="{FF2B5EF4-FFF2-40B4-BE49-F238E27FC236}">
                <a16:creationId xmlns:a16="http://schemas.microsoft.com/office/drawing/2014/main" xmlns="" id="{DDEB4910-0720-4609-83B2-7402B1532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038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0" name="object 209">
            <a:extLst>
              <a:ext uri="{FF2B5EF4-FFF2-40B4-BE49-F238E27FC236}">
                <a16:creationId xmlns:a16="http://schemas.microsoft.com/office/drawing/2014/main" xmlns="" id="{C4729105-6E2F-4BE4-BA5C-DE350B291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713" y="38496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1" name="object 210">
            <a:extLst>
              <a:ext uri="{FF2B5EF4-FFF2-40B4-BE49-F238E27FC236}">
                <a16:creationId xmlns:a16="http://schemas.microsoft.com/office/drawing/2014/main" xmlns="" id="{338FB873-8F4A-489E-981F-122FA7D30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3813" y="3849688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0" y="0"/>
                </a:moveTo>
                <a:lnTo>
                  <a:pt x="3683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2" name="object 211">
            <a:extLst>
              <a:ext uri="{FF2B5EF4-FFF2-40B4-BE49-F238E27FC236}">
                <a16:creationId xmlns:a16="http://schemas.microsoft.com/office/drawing/2014/main" xmlns="" id="{7E1EE568-AE61-4A72-9AAE-ECD8EF7CF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0488" y="38496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3" name="object 212">
            <a:extLst>
              <a:ext uri="{FF2B5EF4-FFF2-40B4-BE49-F238E27FC236}">
                <a16:creationId xmlns:a16="http://schemas.microsoft.com/office/drawing/2014/main" xmlns="" id="{A7265CB3-D3C5-4CF8-BE7A-1985D5922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8588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4" name="object 213">
            <a:extLst>
              <a:ext uri="{FF2B5EF4-FFF2-40B4-BE49-F238E27FC236}">
                <a16:creationId xmlns:a16="http://schemas.microsoft.com/office/drawing/2014/main" xmlns="" id="{DE51FF76-046E-46CC-94AA-BD9F9F1E1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3675" y="38496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5" name="object 214">
            <a:extLst>
              <a:ext uri="{FF2B5EF4-FFF2-40B4-BE49-F238E27FC236}">
                <a16:creationId xmlns:a16="http://schemas.microsoft.com/office/drawing/2014/main" xmlns="" id="{C437A182-F3B2-434C-8131-7199F8FD6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5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6" name="object 215">
            <a:extLst>
              <a:ext uri="{FF2B5EF4-FFF2-40B4-BE49-F238E27FC236}">
                <a16:creationId xmlns:a16="http://schemas.microsoft.com/office/drawing/2014/main" xmlns="" id="{8D197C84-80AA-441F-A360-B240AF830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450" y="38496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7" name="object 216">
            <a:extLst>
              <a:ext uri="{FF2B5EF4-FFF2-40B4-BE49-F238E27FC236}">
                <a16:creationId xmlns:a16="http://schemas.microsoft.com/office/drawing/2014/main" xmlns="" id="{5921AE16-3E3C-4E5E-AEE6-363F3E910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8" name="object 217">
            <a:extLst>
              <a:ext uri="{FF2B5EF4-FFF2-40B4-BE49-F238E27FC236}">
                <a16:creationId xmlns:a16="http://schemas.microsoft.com/office/drawing/2014/main" xmlns="" id="{1ACCF9A7-5FF1-4B50-85CB-6709FC22E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225" y="38496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49" name="object 218">
            <a:extLst>
              <a:ext uri="{FF2B5EF4-FFF2-40B4-BE49-F238E27FC236}">
                <a16:creationId xmlns:a16="http://schemas.microsoft.com/office/drawing/2014/main" xmlns="" id="{C4FE5B2E-29B3-4915-9ACA-6FB8097CB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1325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0" name="object 219">
            <a:extLst>
              <a:ext uri="{FF2B5EF4-FFF2-40B4-BE49-F238E27FC236}">
                <a16:creationId xmlns:a16="http://schemas.microsoft.com/office/drawing/2014/main" xmlns="" id="{CBF5DD7E-E021-48F9-9A9E-11C2D385B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0" y="38496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1" name="object 220">
            <a:extLst>
              <a:ext uri="{FF2B5EF4-FFF2-40B4-BE49-F238E27FC236}">
                <a16:creationId xmlns:a16="http://schemas.microsoft.com/office/drawing/2014/main" xmlns="" id="{7A8B8DE7-00F6-435C-B6FC-A9B541E83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4513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2" name="object 221">
            <a:extLst>
              <a:ext uri="{FF2B5EF4-FFF2-40B4-BE49-F238E27FC236}">
                <a16:creationId xmlns:a16="http://schemas.microsoft.com/office/drawing/2014/main" xmlns="" id="{D0EB7651-52AC-4F3A-8760-D9FAC6F6C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2775" y="38496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3" name="object 222">
            <a:extLst>
              <a:ext uri="{FF2B5EF4-FFF2-40B4-BE49-F238E27FC236}">
                <a16:creationId xmlns:a16="http://schemas.microsoft.com/office/drawing/2014/main" xmlns="" id="{E286BB5D-287E-4230-BFB7-406016723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0875" y="3849688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0" y="0"/>
                </a:moveTo>
                <a:lnTo>
                  <a:pt x="3683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4" name="object 223">
            <a:extLst>
              <a:ext uri="{FF2B5EF4-FFF2-40B4-BE49-F238E27FC236}">
                <a16:creationId xmlns:a16="http://schemas.microsoft.com/office/drawing/2014/main" xmlns="" id="{059360B5-BA93-4921-B7D3-82CF40DBB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8496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5" name="object 224">
            <a:extLst>
              <a:ext uri="{FF2B5EF4-FFF2-40B4-BE49-F238E27FC236}">
                <a16:creationId xmlns:a16="http://schemas.microsoft.com/office/drawing/2014/main" xmlns="" id="{E1D150CB-7C61-4740-8F64-AC5528226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063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6" name="object 225">
            <a:extLst>
              <a:ext uri="{FF2B5EF4-FFF2-40B4-BE49-F238E27FC236}">
                <a16:creationId xmlns:a16="http://schemas.microsoft.com/office/drawing/2014/main" xmlns="" id="{7274828A-C55E-4702-B4B7-7064F51B6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738" y="38496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7" name="object 226">
            <a:extLst>
              <a:ext uri="{FF2B5EF4-FFF2-40B4-BE49-F238E27FC236}">
                <a16:creationId xmlns:a16="http://schemas.microsoft.com/office/drawing/2014/main" xmlns="" id="{B6F39067-B8D1-4F94-A616-FCFAB086D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8838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8" name="object 227">
            <a:extLst>
              <a:ext uri="{FF2B5EF4-FFF2-40B4-BE49-F238E27FC236}">
                <a16:creationId xmlns:a16="http://schemas.microsoft.com/office/drawing/2014/main" xmlns="" id="{DC7EF83D-F4DE-4EF7-909D-7908E6610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925" y="38496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59" name="object 228">
            <a:extLst>
              <a:ext uri="{FF2B5EF4-FFF2-40B4-BE49-F238E27FC236}">
                <a16:creationId xmlns:a16="http://schemas.microsoft.com/office/drawing/2014/main" xmlns="" id="{0CFF05CF-1D21-43B1-9058-2F2EFD479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025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0" name="object 229">
            <a:extLst>
              <a:ext uri="{FF2B5EF4-FFF2-40B4-BE49-F238E27FC236}">
                <a16:creationId xmlns:a16="http://schemas.microsoft.com/office/drawing/2014/main" xmlns="" id="{F799E5CA-A07A-471F-A72D-F60BBD02C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38496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1" name="object 230">
            <a:extLst>
              <a:ext uri="{FF2B5EF4-FFF2-40B4-BE49-F238E27FC236}">
                <a16:creationId xmlns:a16="http://schemas.microsoft.com/office/drawing/2014/main" xmlns="" id="{9BA050B5-B928-4E0F-B705-93C17FBC0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800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2" name="object 231">
            <a:extLst>
              <a:ext uri="{FF2B5EF4-FFF2-40B4-BE49-F238E27FC236}">
                <a16:creationId xmlns:a16="http://schemas.microsoft.com/office/drawing/2014/main" xmlns="" id="{BFD70442-239F-40B9-B150-10C5231FB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5" y="38496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3" name="object 232">
            <a:extLst>
              <a:ext uri="{FF2B5EF4-FFF2-40B4-BE49-F238E27FC236}">
                <a16:creationId xmlns:a16="http://schemas.microsoft.com/office/drawing/2014/main" xmlns="" id="{1E12A5A4-D66B-4430-AF6B-479E5A9E0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1575" y="3849688"/>
            <a:ext cx="38100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0" y="0"/>
                </a:moveTo>
                <a:lnTo>
                  <a:pt x="3682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4" name="object 233">
            <a:extLst>
              <a:ext uri="{FF2B5EF4-FFF2-40B4-BE49-F238E27FC236}">
                <a16:creationId xmlns:a16="http://schemas.microsoft.com/office/drawing/2014/main" xmlns="" id="{03C92283-88E3-436B-B1F6-54FA4E062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8250" y="38496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5" name="object 234">
            <a:extLst>
              <a:ext uri="{FF2B5EF4-FFF2-40B4-BE49-F238E27FC236}">
                <a16:creationId xmlns:a16="http://schemas.microsoft.com/office/drawing/2014/main" xmlns="" id="{11881E08-EC1B-492E-9D44-7220A140B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350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6" name="object 235">
            <a:extLst>
              <a:ext uri="{FF2B5EF4-FFF2-40B4-BE49-F238E27FC236}">
                <a16:creationId xmlns:a16="http://schemas.microsoft.com/office/drawing/2014/main" xmlns="" id="{040E7EC2-F65B-49E5-B81A-17EA1A72B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3025" y="38496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7" name="object 236">
            <a:extLst>
              <a:ext uri="{FF2B5EF4-FFF2-40B4-BE49-F238E27FC236}">
                <a16:creationId xmlns:a16="http://schemas.microsoft.com/office/drawing/2014/main" xmlns="" id="{44B70534-A5BD-49F1-9984-C8E238A10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25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8" name="object 237">
            <a:extLst>
              <a:ext uri="{FF2B5EF4-FFF2-40B4-BE49-F238E27FC236}">
                <a16:creationId xmlns:a16="http://schemas.microsoft.com/office/drawing/2014/main" xmlns="" id="{532C06D8-99CF-4834-82F2-812729C27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6213" y="3849688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69" name="object 238">
            <a:extLst>
              <a:ext uri="{FF2B5EF4-FFF2-40B4-BE49-F238E27FC236}">
                <a16:creationId xmlns:a16="http://schemas.microsoft.com/office/drawing/2014/main" xmlns="" id="{6D36FD87-6E9D-4A0F-8FDB-C3285BADD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4313" y="3849688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0" name="object 239">
            <a:extLst>
              <a:ext uri="{FF2B5EF4-FFF2-40B4-BE49-F238E27FC236}">
                <a16:creationId xmlns:a16="http://schemas.microsoft.com/office/drawing/2014/main" xmlns="" id="{D7FECE81-FD6C-4D19-AB0E-3790FA81E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0988" y="3849688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1" name="object 240">
            <a:extLst>
              <a:ext uri="{FF2B5EF4-FFF2-40B4-BE49-F238E27FC236}">
                <a16:creationId xmlns:a16="http://schemas.microsoft.com/office/drawing/2014/main" xmlns="" id="{929A7A9F-4C56-41C6-B1D6-8DAD7E9F0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9088" y="3849688"/>
            <a:ext cx="36512" cy="1587"/>
          </a:xfrm>
          <a:custGeom>
            <a:avLst/>
            <a:gdLst>
              <a:gd name="T0" fmla="*/ 0 w 36829"/>
              <a:gd name="T1" fmla="*/ 0 h 2539"/>
              <a:gd name="T2" fmla="*/ 36829 w 36829"/>
              <a:gd name="T3" fmla="*/ 2539 h 2539"/>
            </a:gdLst>
            <a:ahLst/>
            <a:cxnLst/>
            <a:rect l="T0" t="T1" r="T2" b="T3"/>
            <a:pathLst>
              <a:path w="36829" h="2539">
                <a:moveTo>
                  <a:pt x="0" y="0"/>
                </a:moveTo>
                <a:lnTo>
                  <a:pt x="36829" y="0"/>
                </a:lnTo>
                <a:lnTo>
                  <a:pt x="36829" y="253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2" name="object 241">
            <a:extLst>
              <a:ext uri="{FF2B5EF4-FFF2-40B4-BE49-F238E27FC236}">
                <a16:creationId xmlns:a16="http://schemas.microsoft.com/office/drawing/2014/main" xmlns="" id="{B505B5A1-F088-4FF2-9C0C-113074293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8798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3" name="object 242">
            <a:extLst>
              <a:ext uri="{FF2B5EF4-FFF2-40B4-BE49-F238E27FC236}">
                <a16:creationId xmlns:a16="http://schemas.microsoft.com/office/drawing/2014/main" xmlns="" id="{C7579B59-5881-4FC1-8D34-49B23D6A7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9179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4" name="object 243">
            <a:extLst>
              <a:ext uri="{FF2B5EF4-FFF2-40B4-BE49-F238E27FC236}">
                <a16:creationId xmlns:a16="http://schemas.microsoft.com/office/drawing/2014/main" xmlns="" id="{450BFF52-C1DB-4C5D-BA4C-CEEA0505A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9846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5" name="object 244">
            <a:extLst>
              <a:ext uri="{FF2B5EF4-FFF2-40B4-BE49-F238E27FC236}">
                <a16:creationId xmlns:a16="http://schemas.microsoft.com/office/drawing/2014/main" xmlns="" id="{C8FE95D1-85FA-4042-BF77-817669B3A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0227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6" name="object 245">
            <a:extLst>
              <a:ext uri="{FF2B5EF4-FFF2-40B4-BE49-F238E27FC236}">
                <a16:creationId xmlns:a16="http://schemas.microsoft.com/office/drawing/2014/main" xmlns="" id="{A19F1601-ABEA-4D82-B476-67BE16460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0878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7" name="object 246">
            <a:extLst>
              <a:ext uri="{FF2B5EF4-FFF2-40B4-BE49-F238E27FC236}">
                <a16:creationId xmlns:a16="http://schemas.microsoft.com/office/drawing/2014/main" xmlns="" id="{DA13B6B2-B019-4501-B2CE-5077D65FD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1259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8" name="object 247">
            <a:extLst>
              <a:ext uri="{FF2B5EF4-FFF2-40B4-BE49-F238E27FC236}">
                <a16:creationId xmlns:a16="http://schemas.microsoft.com/office/drawing/2014/main" xmlns="" id="{03204CD7-C76E-4B23-A4B2-7CCC2BB83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1941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79" name="object 248">
            <a:extLst>
              <a:ext uri="{FF2B5EF4-FFF2-40B4-BE49-F238E27FC236}">
                <a16:creationId xmlns:a16="http://schemas.microsoft.com/office/drawing/2014/main" xmlns="" id="{E93E8FA8-A0D0-4DBB-97B0-BD70B70F0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2322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0" name="object 249">
            <a:extLst>
              <a:ext uri="{FF2B5EF4-FFF2-40B4-BE49-F238E27FC236}">
                <a16:creationId xmlns:a16="http://schemas.microsoft.com/office/drawing/2014/main" xmlns="" id="{1BB687E7-7C52-48BF-ADED-AE3361C05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2973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1" name="object 250">
            <a:extLst>
              <a:ext uri="{FF2B5EF4-FFF2-40B4-BE49-F238E27FC236}">
                <a16:creationId xmlns:a16="http://schemas.microsoft.com/office/drawing/2014/main" xmlns="" id="{46982DC1-95BB-4B7A-B3C5-F185BCB2B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3354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2" name="object 251">
            <a:extLst>
              <a:ext uri="{FF2B5EF4-FFF2-40B4-BE49-F238E27FC236}">
                <a16:creationId xmlns:a16="http://schemas.microsoft.com/office/drawing/2014/main" xmlns="" id="{96F6DC21-33A0-4AB1-916D-A72E6F6EE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4021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3" name="object 252">
            <a:extLst>
              <a:ext uri="{FF2B5EF4-FFF2-40B4-BE49-F238E27FC236}">
                <a16:creationId xmlns:a16="http://schemas.microsoft.com/office/drawing/2014/main" xmlns="" id="{D747D2F3-8DE7-4907-B54D-F1F0267A7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4402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4" name="object 253">
            <a:extLst>
              <a:ext uri="{FF2B5EF4-FFF2-40B4-BE49-F238E27FC236}">
                <a16:creationId xmlns:a16="http://schemas.microsoft.com/office/drawing/2014/main" xmlns="" id="{8D534F89-6170-46A3-96D2-0B16DDEE3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5053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5" name="object 254">
            <a:extLst>
              <a:ext uri="{FF2B5EF4-FFF2-40B4-BE49-F238E27FC236}">
                <a16:creationId xmlns:a16="http://schemas.microsoft.com/office/drawing/2014/main" xmlns="" id="{2CA34C80-CE2C-4F75-80B7-1F19A6AD8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5434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6" name="object 255">
            <a:extLst>
              <a:ext uri="{FF2B5EF4-FFF2-40B4-BE49-F238E27FC236}">
                <a16:creationId xmlns:a16="http://schemas.microsoft.com/office/drawing/2014/main" xmlns="" id="{60D556C7-494A-462B-8F2C-512D4A1BF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6101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7" name="object 256">
            <a:extLst>
              <a:ext uri="{FF2B5EF4-FFF2-40B4-BE49-F238E27FC236}">
                <a16:creationId xmlns:a16="http://schemas.microsoft.com/office/drawing/2014/main" xmlns="" id="{B26D8E2E-769A-4BD8-9291-89F9208C8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6482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8" name="object 257">
            <a:extLst>
              <a:ext uri="{FF2B5EF4-FFF2-40B4-BE49-F238E27FC236}">
                <a16:creationId xmlns:a16="http://schemas.microsoft.com/office/drawing/2014/main" xmlns="" id="{74A1F97F-A784-4BDD-8920-8F8EB8643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7148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89" name="object 258">
            <a:extLst>
              <a:ext uri="{FF2B5EF4-FFF2-40B4-BE49-F238E27FC236}">
                <a16:creationId xmlns:a16="http://schemas.microsoft.com/office/drawing/2014/main" xmlns="" id="{9CD609BD-FFAB-4887-A85A-1DF196BA6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752975"/>
            <a:ext cx="0" cy="38100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0" name="object 259">
            <a:extLst>
              <a:ext uri="{FF2B5EF4-FFF2-40B4-BE49-F238E27FC236}">
                <a16:creationId xmlns:a16="http://schemas.microsoft.com/office/drawing/2014/main" xmlns="" id="{D58C3264-CE13-45A2-A02D-3486B7FA7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8196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1" name="object 260">
            <a:extLst>
              <a:ext uri="{FF2B5EF4-FFF2-40B4-BE49-F238E27FC236}">
                <a16:creationId xmlns:a16="http://schemas.microsoft.com/office/drawing/2014/main" xmlns="" id="{A2A4D74C-F927-4665-9FB2-61BD4F362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8577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2" name="object 261">
            <a:extLst>
              <a:ext uri="{FF2B5EF4-FFF2-40B4-BE49-F238E27FC236}">
                <a16:creationId xmlns:a16="http://schemas.microsoft.com/office/drawing/2014/main" xmlns="" id="{D9408C79-63F4-47DC-96CB-E2A515B33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9244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3" name="object 262">
            <a:extLst>
              <a:ext uri="{FF2B5EF4-FFF2-40B4-BE49-F238E27FC236}">
                <a16:creationId xmlns:a16="http://schemas.microsoft.com/office/drawing/2014/main" xmlns="" id="{C513253A-F2E3-4677-92EE-6E8D58E29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96252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4" name="object 263">
            <a:extLst>
              <a:ext uri="{FF2B5EF4-FFF2-40B4-BE49-F238E27FC236}">
                <a16:creationId xmlns:a16="http://schemas.microsoft.com/office/drawing/2014/main" xmlns="" id="{CEC522AE-93DB-4964-A97E-533616A09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0276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5" name="object 264">
            <a:extLst>
              <a:ext uri="{FF2B5EF4-FFF2-40B4-BE49-F238E27FC236}">
                <a16:creationId xmlns:a16="http://schemas.microsoft.com/office/drawing/2014/main" xmlns="" id="{F18DDCF8-7EFD-4F70-95DD-3FBE73144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0657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6" name="object 265">
            <a:extLst>
              <a:ext uri="{FF2B5EF4-FFF2-40B4-BE49-F238E27FC236}">
                <a16:creationId xmlns:a16="http://schemas.microsoft.com/office/drawing/2014/main" xmlns="" id="{0165153E-237F-4D4E-B3E6-463527830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132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7" name="object 266">
            <a:extLst>
              <a:ext uri="{FF2B5EF4-FFF2-40B4-BE49-F238E27FC236}">
                <a16:creationId xmlns:a16="http://schemas.microsoft.com/office/drawing/2014/main" xmlns="" id="{83A29206-7B76-482D-B61B-9FE532A6B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1704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8" name="object 267">
            <a:extLst>
              <a:ext uri="{FF2B5EF4-FFF2-40B4-BE49-F238E27FC236}">
                <a16:creationId xmlns:a16="http://schemas.microsoft.com/office/drawing/2014/main" xmlns="" id="{E0C195C8-4505-48BB-A900-AB316EE09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2355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699" name="object 268">
            <a:extLst>
              <a:ext uri="{FF2B5EF4-FFF2-40B4-BE49-F238E27FC236}">
                <a16:creationId xmlns:a16="http://schemas.microsoft.com/office/drawing/2014/main" xmlns="" id="{36407BCF-0B89-4E61-945B-80D9513A0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2736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0" name="object 269">
            <a:extLst>
              <a:ext uri="{FF2B5EF4-FFF2-40B4-BE49-F238E27FC236}">
                <a16:creationId xmlns:a16="http://schemas.microsoft.com/office/drawing/2014/main" xmlns="" id="{79C026B2-294F-421D-9A98-8DDF76845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3403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1" name="object 270">
            <a:extLst>
              <a:ext uri="{FF2B5EF4-FFF2-40B4-BE49-F238E27FC236}">
                <a16:creationId xmlns:a16="http://schemas.microsoft.com/office/drawing/2014/main" xmlns="" id="{1C245434-7D1A-4B03-B95A-A9B69FDD5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380038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2" name="object 271">
            <a:extLst>
              <a:ext uri="{FF2B5EF4-FFF2-40B4-BE49-F238E27FC236}">
                <a16:creationId xmlns:a16="http://schemas.microsoft.com/office/drawing/2014/main" xmlns="" id="{DA6126BC-D58B-407D-B563-525EA570A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4451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3" name="object 272">
            <a:extLst>
              <a:ext uri="{FF2B5EF4-FFF2-40B4-BE49-F238E27FC236}">
                <a16:creationId xmlns:a16="http://schemas.microsoft.com/office/drawing/2014/main" xmlns="" id="{6BED1F54-CA2F-4936-9736-7252BE8C6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483225"/>
            <a:ext cx="0" cy="38100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4" name="object 273">
            <a:extLst>
              <a:ext uri="{FF2B5EF4-FFF2-40B4-BE49-F238E27FC236}">
                <a16:creationId xmlns:a16="http://schemas.microsoft.com/office/drawing/2014/main" xmlns="" id="{CD326D10-0CEF-4ED5-BB13-7E3547FFA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549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5" name="object 274">
            <a:extLst>
              <a:ext uri="{FF2B5EF4-FFF2-40B4-BE49-F238E27FC236}">
                <a16:creationId xmlns:a16="http://schemas.microsoft.com/office/drawing/2014/main" xmlns="" id="{55F47323-0953-42DC-B32A-6E9B8D945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5880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6" name="object 275">
            <a:extLst>
              <a:ext uri="{FF2B5EF4-FFF2-40B4-BE49-F238E27FC236}">
                <a16:creationId xmlns:a16="http://schemas.microsoft.com/office/drawing/2014/main" xmlns="" id="{35C1C261-79D5-434F-93D4-43DF9B144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6546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7" name="object 276">
            <a:extLst>
              <a:ext uri="{FF2B5EF4-FFF2-40B4-BE49-F238E27FC236}">
                <a16:creationId xmlns:a16="http://schemas.microsoft.com/office/drawing/2014/main" xmlns="" id="{A708D165-4BBB-4882-980D-56955EB78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692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8" name="object 277">
            <a:extLst>
              <a:ext uri="{FF2B5EF4-FFF2-40B4-BE49-F238E27FC236}">
                <a16:creationId xmlns:a16="http://schemas.microsoft.com/office/drawing/2014/main" xmlns="" id="{DA8EF59C-EA71-47ED-A3BD-D18A2D7B3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7578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09" name="object 278">
            <a:extLst>
              <a:ext uri="{FF2B5EF4-FFF2-40B4-BE49-F238E27FC236}">
                <a16:creationId xmlns:a16="http://schemas.microsoft.com/office/drawing/2014/main" xmlns="" id="{D96DA9C7-F7F0-47D0-80B6-20D565060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7959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0" name="object 279">
            <a:extLst>
              <a:ext uri="{FF2B5EF4-FFF2-40B4-BE49-F238E27FC236}">
                <a16:creationId xmlns:a16="http://schemas.microsoft.com/office/drawing/2014/main" xmlns="" id="{4E22DBD4-733E-47CB-9792-89F51C933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8642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1" name="object 280">
            <a:extLst>
              <a:ext uri="{FF2B5EF4-FFF2-40B4-BE49-F238E27FC236}">
                <a16:creationId xmlns:a16="http://schemas.microsoft.com/office/drawing/2014/main" xmlns="" id="{04CB0C9A-C933-4D89-AEAC-D5481EF4A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625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2" name="object 281">
            <a:extLst>
              <a:ext uri="{FF2B5EF4-FFF2-40B4-BE49-F238E27FC236}">
                <a16:creationId xmlns:a16="http://schemas.microsoft.com/office/drawing/2014/main" xmlns="" id="{E6D133EE-77CE-49BB-B041-1D01E5C39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3525" y="58848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3" name="object 282">
            <a:extLst>
              <a:ext uri="{FF2B5EF4-FFF2-40B4-BE49-F238E27FC236}">
                <a16:creationId xmlns:a16="http://schemas.microsoft.com/office/drawing/2014/main" xmlns="" id="{AF511F2F-35C6-4E7B-88FE-4362A4EC6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8438" y="5884863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4" name="object 283">
            <a:extLst>
              <a:ext uri="{FF2B5EF4-FFF2-40B4-BE49-F238E27FC236}">
                <a16:creationId xmlns:a16="http://schemas.microsoft.com/office/drawing/2014/main" xmlns="" id="{9BE7D389-F368-4C1A-8514-449206142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5884863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5" name="object 284">
            <a:extLst>
              <a:ext uri="{FF2B5EF4-FFF2-40B4-BE49-F238E27FC236}">
                <a16:creationId xmlns:a16="http://schemas.microsoft.com/office/drawing/2014/main" xmlns="" id="{CAB9AFF5-7C03-45DE-9D71-F791B3F0E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2075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6" name="object 285">
            <a:extLst>
              <a:ext uri="{FF2B5EF4-FFF2-40B4-BE49-F238E27FC236}">
                <a16:creationId xmlns:a16="http://schemas.microsoft.com/office/drawing/2014/main" xmlns="" id="{120D3C5D-8811-4609-AE6C-338CA8919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975" y="58848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7" name="object 286">
            <a:extLst>
              <a:ext uri="{FF2B5EF4-FFF2-40B4-BE49-F238E27FC236}">
                <a16:creationId xmlns:a16="http://schemas.microsoft.com/office/drawing/2014/main" xmlns="" id="{E6D00D56-A731-47B5-8A58-776A041CE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888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8" name="object 287">
            <a:extLst>
              <a:ext uri="{FF2B5EF4-FFF2-40B4-BE49-F238E27FC236}">
                <a16:creationId xmlns:a16="http://schemas.microsoft.com/office/drawing/2014/main" xmlns="" id="{EFD7004B-30CC-47D8-80CD-3E377F3E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58848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19" name="object 288">
            <a:extLst>
              <a:ext uri="{FF2B5EF4-FFF2-40B4-BE49-F238E27FC236}">
                <a16:creationId xmlns:a16="http://schemas.microsoft.com/office/drawing/2014/main" xmlns="" id="{676D6572-186D-4FFB-BC03-48A6D6F11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113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0" name="object 289">
            <a:extLst>
              <a:ext uri="{FF2B5EF4-FFF2-40B4-BE49-F238E27FC236}">
                <a16:creationId xmlns:a16="http://schemas.microsoft.com/office/drawing/2014/main" xmlns="" id="{CE23E7C9-D4F2-408B-8BCD-42BFDAAAD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6013" y="58848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1" name="object 290">
            <a:extLst>
              <a:ext uri="{FF2B5EF4-FFF2-40B4-BE49-F238E27FC236}">
                <a16:creationId xmlns:a16="http://schemas.microsoft.com/office/drawing/2014/main" xmlns="" id="{F03823FE-B4B4-4780-80AE-B4AF8BBC9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925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2" name="object 291">
            <a:extLst>
              <a:ext uri="{FF2B5EF4-FFF2-40B4-BE49-F238E27FC236}">
                <a16:creationId xmlns:a16="http://schemas.microsoft.com/office/drawing/2014/main" xmlns="" id="{3BD6FE0F-6430-47EA-8D2D-83308FEB5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825" y="5884863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3" name="object 292">
            <a:extLst>
              <a:ext uri="{FF2B5EF4-FFF2-40B4-BE49-F238E27FC236}">
                <a16:creationId xmlns:a16="http://schemas.microsoft.com/office/drawing/2014/main" xmlns="" id="{B5C845D7-F047-47D1-BAEB-DA807415C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6150" y="5884863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4" name="object 293">
            <a:extLst>
              <a:ext uri="{FF2B5EF4-FFF2-40B4-BE49-F238E27FC236}">
                <a16:creationId xmlns:a16="http://schemas.microsoft.com/office/drawing/2014/main" xmlns="" id="{EAA4AE0B-CDF9-4A15-B48B-97C19E590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8050" y="58848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5" name="object 294">
            <a:extLst>
              <a:ext uri="{FF2B5EF4-FFF2-40B4-BE49-F238E27FC236}">
                <a16:creationId xmlns:a16="http://schemas.microsoft.com/office/drawing/2014/main" xmlns="" id="{6D4D2832-94EB-471D-A315-C82E86F0B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375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6" name="object 295">
            <a:extLst>
              <a:ext uri="{FF2B5EF4-FFF2-40B4-BE49-F238E27FC236}">
                <a16:creationId xmlns:a16="http://schemas.microsoft.com/office/drawing/2014/main" xmlns="" id="{65730916-041D-4E8C-ABFC-95978FD5A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3275" y="58848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7" name="object 296">
            <a:extLst>
              <a:ext uri="{FF2B5EF4-FFF2-40B4-BE49-F238E27FC236}">
                <a16:creationId xmlns:a16="http://schemas.microsoft.com/office/drawing/2014/main" xmlns="" id="{B0E8B2C6-B7DE-49AA-81A4-EB2A8155B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8" name="object 297">
            <a:extLst>
              <a:ext uri="{FF2B5EF4-FFF2-40B4-BE49-F238E27FC236}">
                <a16:creationId xmlns:a16="http://schemas.microsoft.com/office/drawing/2014/main" xmlns="" id="{E95AB122-7C8A-4627-9B22-D3304ECDC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500" y="58848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29" name="object 298">
            <a:extLst>
              <a:ext uri="{FF2B5EF4-FFF2-40B4-BE49-F238E27FC236}">
                <a16:creationId xmlns:a16="http://schemas.microsoft.com/office/drawing/2014/main" xmlns="" id="{32883ED9-E152-4E3C-A138-1964D12A1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1825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0" name="object 299">
            <a:extLst>
              <a:ext uri="{FF2B5EF4-FFF2-40B4-BE49-F238E27FC236}">
                <a16:creationId xmlns:a16="http://schemas.microsoft.com/office/drawing/2014/main" xmlns="" id="{E9B27D4A-DE7E-4AE9-811D-E0826F72A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3725" y="58848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1" name="object 300">
            <a:extLst>
              <a:ext uri="{FF2B5EF4-FFF2-40B4-BE49-F238E27FC236}">
                <a16:creationId xmlns:a16="http://schemas.microsoft.com/office/drawing/2014/main" xmlns="" id="{323E1B04-82EE-428D-B0AA-FC2C2FA5B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638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2" name="object 301">
            <a:extLst>
              <a:ext uri="{FF2B5EF4-FFF2-40B4-BE49-F238E27FC236}">
                <a16:creationId xmlns:a16="http://schemas.microsoft.com/office/drawing/2014/main" xmlns="" id="{5BF74700-52A7-4F18-BAD6-5A6EF3DB1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538" y="5884863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3" name="object 302">
            <a:extLst>
              <a:ext uri="{FF2B5EF4-FFF2-40B4-BE49-F238E27FC236}">
                <a16:creationId xmlns:a16="http://schemas.microsoft.com/office/drawing/2014/main" xmlns="" id="{19545CD4-669C-4EBC-9703-AD69B78C4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3863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4" name="object 303">
            <a:extLst>
              <a:ext uri="{FF2B5EF4-FFF2-40B4-BE49-F238E27FC236}">
                <a16:creationId xmlns:a16="http://schemas.microsoft.com/office/drawing/2014/main" xmlns="" id="{CAA6B587-9C2A-4044-B808-386E85420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763" y="58848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5" name="object 304">
            <a:extLst>
              <a:ext uri="{FF2B5EF4-FFF2-40B4-BE49-F238E27FC236}">
                <a16:creationId xmlns:a16="http://schemas.microsoft.com/office/drawing/2014/main" xmlns="" id="{26667633-4959-43D8-ABFD-05CB0986A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0675" y="5884863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6" name="object 305">
            <a:extLst>
              <a:ext uri="{FF2B5EF4-FFF2-40B4-BE49-F238E27FC236}">
                <a16:creationId xmlns:a16="http://schemas.microsoft.com/office/drawing/2014/main" xmlns="" id="{55914048-BD75-44BE-80A8-99A406C8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5" y="5884863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7" name="object 306">
            <a:extLst>
              <a:ext uri="{FF2B5EF4-FFF2-40B4-BE49-F238E27FC236}">
                <a16:creationId xmlns:a16="http://schemas.microsoft.com/office/drawing/2014/main" xmlns="" id="{9A84D2F0-6ABD-40BA-B51E-2CB1B5404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313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8" name="object 307">
            <a:extLst>
              <a:ext uri="{FF2B5EF4-FFF2-40B4-BE49-F238E27FC236}">
                <a16:creationId xmlns:a16="http://schemas.microsoft.com/office/drawing/2014/main" xmlns="" id="{51605E32-DE1F-4763-AC83-3566345D8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213" y="58848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39" name="object 308">
            <a:extLst>
              <a:ext uri="{FF2B5EF4-FFF2-40B4-BE49-F238E27FC236}">
                <a16:creationId xmlns:a16="http://schemas.microsoft.com/office/drawing/2014/main" xmlns="" id="{13FBDCA2-EC70-4D90-9AB7-5C7A931DF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25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0" name="object 309">
            <a:extLst>
              <a:ext uri="{FF2B5EF4-FFF2-40B4-BE49-F238E27FC236}">
                <a16:creationId xmlns:a16="http://schemas.microsoft.com/office/drawing/2014/main" xmlns="" id="{59209258-1876-4573-A5D2-52F901690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025" y="58848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1" name="object 310">
            <a:extLst>
              <a:ext uri="{FF2B5EF4-FFF2-40B4-BE49-F238E27FC236}">
                <a16:creationId xmlns:a16="http://schemas.microsoft.com/office/drawing/2014/main" xmlns="" id="{4B7B4C57-93C7-4D60-A613-191DE15E1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2" name="object 311">
            <a:extLst>
              <a:ext uri="{FF2B5EF4-FFF2-40B4-BE49-F238E27FC236}">
                <a16:creationId xmlns:a16="http://schemas.microsoft.com/office/drawing/2014/main" xmlns="" id="{F4542825-7A88-4FAB-8B20-44449BC73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0" y="58848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3" name="object 312">
            <a:extLst>
              <a:ext uri="{FF2B5EF4-FFF2-40B4-BE49-F238E27FC236}">
                <a16:creationId xmlns:a16="http://schemas.microsoft.com/office/drawing/2014/main" xmlns="" id="{9A5A66D6-D388-416C-B715-206E7AAB0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1575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4" name="object 313">
            <a:extLst>
              <a:ext uri="{FF2B5EF4-FFF2-40B4-BE49-F238E27FC236}">
                <a16:creationId xmlns:a16="http://schemas.microsoft.com/office/drawing/2014/main" xmlns="" id="{2C360F48-842D-4DDC-AFC1-F85FD271E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58848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5" name="object 314">
            <a:extLst>
              <a:ext uri="{FF2B5EF4-FFF2-40B4-BE49-F238E27FC236}">
                <a16:creationId xmlns:a16="http://schemas.microsoft.com/office/drawing/2014/main" xmlns="" id="{4DE41842-5CBC-4491-BA4A-A3386E7AF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8388" y="5884863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6" name="object 315">
            <a:extLst>
              <a:ext uri="{FF2B5EF4-FFF2-40B4-BE49-F238E27FC236}">
                <a16:creationId xmlns:a16="http://schemas.microsoft.com/office/drawing/2014/main" xmlns="" id="{0B44F992-8727-44AC-892B-AC04C0286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0288" y="5884863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7" name="object 316">
            <a:extLst>
              <a:ext uri="{FF2B5EF4-FFF2-40B4-BE49-F238E27FC236}">
                <a16:creationId xmlns:a16="http://schemas.microsoft.com/office/drawing/2014/main" xmlns="" id="{AD14100F-B01A-4D3E-A138-7D6D96DE5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8" name="object 317">
            <a:extLst>
              <a:ext uri="{FF2B5EF4-FFF2-40B4-BE49-F238E27FC236}">
                <a16:creationId xmlns:a16="http://schemas.microsoft.com/office/drawing/2014/main" xmlns="" id="{453B7968-BBC5-4348-86B4-BB888B52A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925" y="58848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49" name="object 318">
            <a:extLst>
              <a:ext uri="{FF2B5EF4-FFF2-40B4-BE49-F238E27FC236}">
                <a16:creationId xmlns:a16="http://schemas.microsoft.com/office/drawing/2014/main" xmlns="" id="{746AEB84-2EA2-426D-853D-68C9E72AA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8838" y="5884863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0" name="object 319">
            <a:extLst>
              <a:ext uri="{FF2B5EF4-FFF2-40B4-BE49-F238E27FC236}">
                <a16:creationId xmlns:a16="http://schemas.microsoft.com/office/drawing/2014/main" xmlns="" id="{17C36411-69E5-4612-83DC-58ACA4F60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8689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1" name="object 320">
            <a:extLst>
              <a:ext uri="{FF2B5EF4-FFF2-40B4-BE49-F238E27FC236}">
                <a16:creationId xmlns:a16="http://schemas.microsoft.com/office/drawing/2014/main" xmlns="" id="{43326922-3F25-4626-B232-1B7FEBB00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802313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3683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2" name="object 321">
            <a:extLst>
              <a:ext uri="{FF2B5EF4-FFF2-40B4-BE49-F238E27FC236}">
                <a16:creationId xmlns:a16="http://schemas.microsoft.com/office/drawing/2014/main" xmlns="" id="{A793BC3A-B36C-404F-8E5F-88D14672D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7642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3" name="object 322">
            <a:extLst>
              <a:ext uri="{FF2B5EF4-FFF2-40B4-BE49-F238E27FC236}">
                <a16:creationId xmlns:a16="http://schemas.microsoft.com/office/drawing/2014/main" xmlns="" id="{EFE5B53A-75C2-488F-9ECF-49E134F96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6975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4" name="object 323">
            <a:extLst>
              <a:ext uri="{FF2B5EF4-FFF2-40B4-BE49-F238E27FC236}">
                <a16:creationId xmlns:a16="http://schemas.microsoft.com/office/drawing/2014/main" xmlns="" id="{77EC6158-DC61-4A6C-85B8-DEB6F88F9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6594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5" name="object 324">
            <a:extLst>
              <a:ext uri="{FF2B5EF4-FFF2-40B4-BE49-F238E27FC236}">
                <a16:creationId xmlns:a16="http://schemas.microsoft.com/office/drawing/2014/main" xmlns="" id="{7689D364-DBE8-431C-BCCD-B8AC658F6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5927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6" name="object 325">
            <a:extLst>
              <a:ext uri="{FF2B5EF4-FFF2-40B4-BE49-F238E27FC236}">
                <a16:creationId xmlns:a16="http://schemas.microsoft.com/office/drawing/2014/main" xmlns="" id="{56055C85-9415-419A-8C9D-C3FDCA4CE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5546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7" name="object 326">
            <a:extLst>
              <a:ext uri="{FF2B5EF4-FFF2-40B4-BE49-F238E27FC236}">
                <a16:creationId xmlns:a16="http://schemas.microsoft.com/office/drawing/2014/main" xmlns="" id="{8341518B-3267-48EC-8B08-A750558E9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4895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8" name="object 327">
            <a:extLst>
              <a:ext uri="{FF2B5EF4-FFF2-40B4-BE49-F238E27FC236}">
                <a16:creationId xmlns:a16="http://schemas.microsoft.com/office/drawing/2014/main" xmlns="" id="{5DFA1566-5DFC-48FD-8023-025994E5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4514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59" name="object 328">
            <a:extLst>
              <a:ext uri="{FF2B5EF4-FFF2-40B4-BE49-F238E27FC236}">
                <a16:creationId xmlns:a16="http://schemas.microsoft.com/office/drawing/2014/main" xmlns="" id="{698F6376-340E-4DFC-8836-E1F43645B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3848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0" name="object 329">
            <a:extLst>
              <a:ext uri="{FF2B5EF4-FFF2-40B4-BE49-F238E27FC236}">
                <a16:creationId xmlns:a16="http://schemas.microsoft.com/office/drawing/2014/main" xmlns="" id="{D25ADA8E-2014-4C72-89D9-87647BD98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3467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1" name="object 330">
            <a:extLst>
              <a:ext uri="{FF2B5EF4-FFF2-40B4-BE49-F238E27FC236}">
                <a16:creationId xmlns:a16="http://schemas.microsoft.com/office/drawing/2014/main" xmlns="" id="{605BB308-6039-4ABD-873B-EC7AB6B44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280025"/>
            <a:ext cx="0" cy="38100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36829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2" name="object 331">
            <a:extLst>
              <a:ext uri="{FF2B5EF4-FFF2-40B4-BE49-F238E27FC236}">
                <a16:creationId xmlns:a16="http://schemas.microsoft.com/office/drawing/2014/main" xmlns="" id="{259D42C8-BB19-4347-BC14-60EE9D383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2419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3" name="object 332">
            <a:extLst>
              <a:ext uri="{FF2B5EF4-FFF2-40B4-BE49-F238E27FC236}">
                <a16:creationId xmlns:a16="http://schemas.microsoft.com/office/drawing/2014/main" xmlns="" id="{AE404D63-F2C4-450D-A5DA-199D2458E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1752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4" name="object 333">
            <a:extLst>
              <a:ext uri="{FF2B5EF4-FFF2-40B4-BE49-F238E27FC236}">
                <a16:creationId xmlns:a16="http://schemas.microsoft.com/office/drawing/2014/main" xmlns="" id="{08CCC642-79CA-4371-9EE6-AF426B5CA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1371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5" name="object 334">
            <a:extLst>
              <a:ext uri="{FF2B5EF4-FFF2-40B4-BE49-F238E27FC236}">
                <a16:creationId xmlns:a16="http://schemas.microsoft.com/office/drawing/2014/main" xmlns="" id="{275F79F0-9BA3-4A6F-BF77-E4DE52346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0704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6" name="object 335">
            <a:extLst>
              <a:ext uri="{FF2B5EF4-FFF2-40B4-BE49-F238E27FC236}">
                <a16:creationId xmlns:a16="http://schemas.microsoft.com/office/drawing/2014/main" xmlns="" id="{D98CCDDC-80F1-4F43-B100-38B0D2538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0323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7" name="object 336">
            <a:extLst>
              <a:ext uri="{FF2B5EF4-FFF2-40B4-BE49-F238E27FC236}">
                <a16:creationId xmlns:a16="http://schemas.microsoft.com/office/drawing/2014/main" xmlns="" id="{A86FC3C0-CCDA-4335-B844-173BE57C2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9672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8" name="object 337">
            <a:extLst>
              <a:ext uri="{FF2B5EF4-FFF2-40B4-BE49-F238E27FC236}">
                <a16:creationId xmlns:a16="http://schemas.microsoft.com/office/drawing/2014/main" xmlns="" id="{46BF6EB0-2DAD-4E8F-AF48-05A938177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9291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69" name="object 338">
            <a:extLst>
              <a:ext uri="{FF2B5EF4-FFF2-40B4-BE49-F238E27FC236}">
                <a16:creationId xmlns:a16="http://schemas.microsoft.com/office/drawing/2014/main" xmlns="" id="{B87A0F08-3F69-496D-8D2B-ADC3326FD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8625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0" name="object 339">
            <a:extLst>
              <a:ext uri="{FF2B5EF4-FFF2-40B4-BE49-F238E27FC236}">
                <a16:creationId xmlns:a16="http://schemas.microsoft.com/office/drawing/2014/main" xmlns="" id="{162D2C50-F7D8-4A4B-A6CC-FC2106F8D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8244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1" name="object 340">
            <a:extLst>
              <a:ext uri="{FF2B5EF4-FFF2-40B4-BE49-F238E27FC236}">
                <a16:creationId xmlns:a16="http://schemas.microsoft.com/office/drawing/2014/main" xmlns="" id="{B63C234E-86CF-4A7B-B790-4D12851A0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7593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2" name="object 341">
            <a:extLst>
              <a:ext uri="{FF2B5EF4-FFF2-40B4-BE49-F238E27FC236}">
                <a16:creationId xmlns:a16="http://schemas.microsoft.com/office/drawing/2014/main" xmlns="" id="{21263FEF-665C-4CFC-ACDA-E21F2871B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7212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3" name="object 342">
            <a:extLst>
              <a:ext uri="{FF2B5EF4-FFF2-40B4-BE49-F238E27FC236}">
                <a16:creationId xmlns:a16="http://schemas.microsoft.com/office/drawing/2014/main" xmlns="" id="{47893CB2-2C9B-4734-9561-F7257F52B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654550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3683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4" name="object 343">
            <a:extLst>
              <a:ext uri="{FF2B5EF4-FFF2-40B4-BE49-F238E27FC236}">
                <a16:creationId xmlns:a16="http://schemas.microsoft.com/office/drawing/2014/main" xmlns="" id="{E2C5CA28-E628-49DD-B6C9-B0EACC655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6164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5" name="object 344">
            <a:extLst>
              <a:ext uri="{FF2B5EF4-FFF2-40B4-BE49-F238E27FC236}">
                <a16:creationId xmlns:a16="http://schemas.microsoft.com/office/drawing/2014/main" xmlns="" id="{9CF1F866-1D08-42B3-B5A8-684C33080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549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6" name="object 345">
            <a:extLst>
              <a:ext uri="{FF2B5EF4-FFF2-40B4-BE49-F238E27FC236}">
                <a16:creationId xmlns:a16="http://schemas.microsoft.com/office/drawing/2014/main" xmlns="" id="{AC507377-11CE-4CB8-81E4-0653AC805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5116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7" name="object 346">
            <a:extLst>
              <a:ext uri="{FF2B5EF4-FFF2-40B4-BE49-F238E27FC236}">
                <a16:creationId xmlns:a16="http://schemas.microsoft.com/office/drawing/2014/main" xmlns="" id="{01976772-E500-4F19-BB77-A75348DAA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4450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8" name="object 347">
            <a:extLst>
              <a:ext uri="{FF2B5EF4-FFF2-40B4-BE49-F238E27FC236}">
                <a16:creationId xmlns:a16="http://schemas.microsoft.com/office/drawing/2014/main" xmlns="" id="{5E2F0F35-6224-4270-84F7-1B7F6D002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406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79" name="object 348">
            <a:extLst>
              <a:ext uri="{FF2B5EF4-FFF2-40B4-BE49-F238E27FC236}">
                <a16:creationId xmlns:a16="http://schemas.microsoft.com/office/drawing/2014/main" xmlns="" id="{5C481997-42C5-4753-A903-10B7A873B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3402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0" name="object 349">
            <a:extLst>
              <a:ext uri="{FF2B5EF4-FFF2-40B4-BE49-F238E27FC236}">
                <a16:creationId xmlns:a16="http://schemas.microsoft.com/office/drawing/2014/main" xmlns="" id="{B299D8A5-843C-4C83-BC85-1B3348B97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302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1" name="object 350">
            <a:extLst>
              <a:ext uri="{FF2B5EF4-FFF2-40B4-BE49-F238E27FC236}">
                <a16:creationId xmlns:a16="http://schemas.microsoft.com/office/drawing/2014/main" xmlns="" id="{E81B96B6-94A2-4038-B389-821A4CE11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2370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2" name="object 351">
            <a:extLst>
              <a:ext uri="{FF2B5EF4-FFF2-40B4-BE49-F238E27FC236}">
                <a16:creationId xmlns:a16="http://schemas.microsoft.com/office/drawing/2014/main" xmlns="" id="{81DFB240-D66B-4B2E-899F-A126D6D6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1989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3" name="object 352">
            <a:extLst>
              <a:ext uri="{FF2B5EF4-FFF2-40B4-BE49-F238E27FC236}">
                <a16:creationId xmlns:a16="http://schemas.microsoft.com/office/drawing/2014/main" xmlns="" id="{6523EAE2-80EA-4EAB-AB5D-A4506DC41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132263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3683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4" name="object 353">
            <a:extLst>
              <a:ext uri="{FF2B5EF4-FFF2-40B4-BE49-F238E27FC236}">
                <a16:creationId xmlns:a16="http://schemas.microsoft.com/office/drawing/2014/main" xmlns="" id="{62199366-A861-4490-9C1D-E4D0BF813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0941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5" name="object 354">
            <a:extLst>
              <a:ext uri="{FF2B5EF4-FFF2-40B4-BE49-F238E27FC236}">
                <a16:creationId xmlns:a16="http://schemas.microsoft.com/office/drawing/2014/main" xmlns="" id="{5C64E7D5-EA25-41CB-8B69-3514B3F38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0274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6" name="object 355">
            <a:extLst>
              <a:ext uri="{FF2B5EF4-FFF2-40B4-BE49-F238E27FC236}">
                <a16:creationId xmlns:a16="http://schemas.microsoft.com/office/drawing/2014/main" xmlns="" id="{6FFA5AF4-8D6E-4881-B488-937B6676B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89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7" name="object 356">
            <a:extLst>
              <a:ext uri="{FF2B5EF4-FFF2-40B4-BE49-F238E27FC236}">
                <a16:creationId xmlns:a16="http://schemas.microsoft.com/office/drawing/2014/main" xmlns="" id="{3501AF3F-5D4E-460C-AF4C-0440E20A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227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8" name="object 357">
            <a:extLst>
              <a:ext uri="{FF2B5EF4-FFF2-40B4-BE49-F238E27FC236}">
                <a16:creationId xmlns:a16="http://schemas.microsoft.com/office/drawing/2014/main" xmlns="" id="{ACF637D8-9F8E-4D6C-A414-D03635D38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8846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89" name="object 358">
            <a:extLst>
              <a:ext uri="{FF2B5EF4-FFF2-40B4-BE49-F238E27FC236}">
                <a16:creationId xmlns:a16="http://schemas.microsoft.com/office/drawing/2014/main" xmlns="" id="{E9EDF9EB-628C-4FEC-A431-751EF6A6F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5988" y="3741738"/>
            <a:ext cx="1862137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2000"/>
              </a:lnSpc>
              <a:spcBef>
                <a:spcPts val="100"/>
              </a:spcBef>
            </a:pPr>
            <a:r>
              <a:rPr lang="en-US" altLang="en-US">
                <a:cs typeface="Arial" panose="020B0604020202020204" pitchFamily="34" charset="0"/>
              </a:rPr>
              <a:t>Markting Mix  Product  Price  Promotion</a:t>
            </a:r>
          </a:p>
          <a:p>
            <a:pPr eaLnBrk="1" hangingPunct="1">
              <a:spcBef>
                <a:spcPts val="1125"/>
              </a:spcBef>
            </a:pPr>
            <a:r>
              <a:rPr lang="en-US" altLang="en-US">
                <a:cs typeface="Arial" panose="020B0604020202020204" pitchFamily="34" charset="0"/>
              </a:rPr>
              <a:t>Place/ Distribution</a:t>
            </a:r>
          </a:p>
        </p:txBody>
      </p:sp>
      <p:sp>
        <p:nvSpPr>
          <p:cNvPr id="18790" name="object 359">
            <a:extLst>
              <a:ext uri="{FF2B5EF4-FFF2-40B4-BE49-F238E27FC236}">
                <a16:creationId xmlns:a16="http://schemas.microsoft.com/office/drawing/2014/main" xmlns="" id="{D187DD3D-5D5D-4948-B94A-B4188D749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1" name="object 360">
            <a:extLst>
              <a:ext uri="{FF2B5EF4-FFF2-40B4-BE49-F238E27FC236}">
                <a16:creationId xmlns:a16="http://schemas.microsoft.com/office/drawing/2014/main" xmlns="" id="{07C55A6A-F60E-4A68-9B61-A49E4E593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722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2" name="object 361">
            <a:extLst>
              <a:ext uri="{FF2B5EF4-FFF2-40B4-BE49-F238E27FC236}">
                <a16:creationId xmlns:a16="http://schemas.microsoft.com/office/drawing/2014/main" xmlns="" id="{B8227188-368F-4EF6-B7A9-442C442C0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138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3" name="object 362">
            <a:extLst>
              <a:ext uri="{FF2B5EF4-FFF2-40B4-BE49-F238E27FC236}">
                <a16:creationId xmlns:a16="http://schemas.microsoft.com/office/drawing/2014/main" xmlns="" id="{58FB9E25-E8F4-44DF-BD07-72A97D2F8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4" name="object 363">
            <a:extLst>
              <a:ext uri="{FF2B5EF4-FFF2-40B4-BE49-F238E27FC236}">
                <a16:creationId xmlns:a16="http://schemas.microsoft.com/office/drawing/2014/main" xmlns="" id="{B517D5A5-401E-45BE-A949-B4283FE00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5" y="57150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5" name="object 364">
            <a:extLst>
              <a:ext uri="{FF2B5EF4-FFF2-40B4-BE49-F238E27FC236}">
                <a16:creationId xmlns:a16="http://schemas.microsoft.com/office/drawing/2014/main" xmlns="" id="{FF79BB26-B313-440C-A837-C170E1100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113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6" name="object 365">
            <a:extLst>
              <a:ext uri="{FF2B5EF4-FFF2-40B4-BE49-F238E27FC236}">
                <a16:creationId xmlns:a16="http://schemas.microsoft.com/office/drawing/2014/main" xmlns="" id="{529F35CD-BF3B-4FF0-9AFD-2742DE92A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702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7" name="object 366">
            <a:extLst>
              <a:ext uri="{FF2B5EF4-FFF2-40B4-BE49-F238E27FC236}">
                <a16:creationId xmlns:a16="http://schemas.microsoft.com/office/drawing/2014/main" xmlns="" id="{84A7134F-5DF5-48ED-AA07-4CE62E213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350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8" name="object 367">
            <a:extLst>
              <a:ext uri="{FF2B5EF4-FFF2-40B4-BE49-F238E27FC236}">
                <a16:creationId xmlns:a16="http://schemas.microsoft.com/office/drawing/2014/main" xmlns="" id="{7E097DCB-162C-4181-952A-02B7A0015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67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799" name="object 368">
            <a:extLst>
              <a:ext uri="{FF2B5EF4-FFF2-40B4-BE49-F238E27FC236}">
                <a16:creationId xmlns:a16="http://schemas.microsoft.com/office/drawing/2014/main" xmlns="" id="{B9709FB6-3249-4BCA-AB1C-B9F4AB0D8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588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0" name="object 369">
            <a:extLst>
              <a:ext uri="{FF2B5EF4-FFF2-40B4-BE49-F238E27FC236}">
                <a16:creationId xmlns:a16="http://schemas.microsoft.com/office/drawing/2014/main" xmlns="" id="{B556C315-254C-4488-8329-076C04580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913" y="5715000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1" name="object 370">
            <a:extLst>
              <a:ext uri="{FF2B5EF4-FFF2-40B4-BE49-F238E27FC236}">
                <a16:creationId xmlns:a16="http://schemas.microsoft.com/office/drawing/2014/main" xmlns="" id="{1B32535E-D0A5-41D0-90EB-AD1B6E9F8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6825" y="57150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2" name="object 371">
            <a:extLst>
              <a:ext uri="{FF2B5EF4-FFF2-40B4-BE49-F238E27FC236}">
                <a16:creationId xmlns:a16="http://schemas.microsoft.com/office/drawing/2014/main" xmlns="" id="{01328377-5B5E-442D-8032-CA5307EC1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3" name="object 372">
            <a:extLst>
              <a:ext uri="{FF2B5EF4-FFF2-40B4-BE49-F238E27FC236}">
                <a16:creationId xmlns:a16="http://schemas.microsoft.com/office/drawing/2014/main" xmlns="" id="{F5EEBC4D-CC1A-4AC0-B6E3-BE0D32D2B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4" name="object 373">
            <a:extLst>
              <a:ext uri="{FF2B5EF4-FFF2-40B4-BE49-F238E27FC236}">
                <a16:creationId xmlns:a16="http://schemas.microsoft.com/office/drawing/2014/main" xmlns="" id="{9FD7060A-CDC2-4310-9C4B-9BE8E5CE3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800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5" name="object 374">
            <a:extLst>
              <a:ext uri="{FF2B5EF4-FFF2-40B4-BE49-F238E27FC236}">
                <a16:creationId xmlns:a16="http://schemas.microsoft.com/office/drawing/2014/main" xmlns="" id="{2D6E22A8-8F07-411E-913B-018DD9C7B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2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6" name="object 375">
            <a:extLst>
              <a:ext uri="{FF2B5EF4-FFF2-40B4-BE49-F238E27FC236}">
                <a16:creationId xmlns:a16="http://schemas.microsoft.com/office/drawing/2014/main" xmlns="" id="{5EBE0229-D855-4248-A814-E451DCC3C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5038" y="5715000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7" name="object 376">
            <a:extLst>
              <a:ext uri="{FF2B5EF4-FFF2-40B4-BE49-F238E27FC236}">
                <a16:creationId xmlns:a16="http://schemas.microsoft.com/office/drawing/2014/main" xmlns="" id="{59CCF649-FB25-4FAE-8021-FAEF647DD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363" y="5715000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8" name="object 377">
            <a:extLst>
              <a:ext uri="{FF2B5EF4-FFF2-40B4-BE49-F238E27FC236}">
                <a16:creationId xmlns:a16="http://schemas.microsoft.com/office/drawing/2014/main" xmlns="" id="{48FE7CC4-90CA-4A06-A444-E315D05A1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688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09" name="object 378">
            <a:extLst>
              <a:ext uri="{FF2B5EF4-FFF2-40B4-BE49-F238E27FC236}">
                <a16:creationId xmlns:a16="http://schemas.microsoft.com/office/drawing/2014/main" xmlns="" id="{DD84431A-0510-4109-8146-36F8E3DAC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013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0" name="object 379">
            <a:extLst>
              <a:ext uri="{FF2B5EF4-FFF2-40B4-BE49-F238E27FC236}">
                <a16:creationId xmlns:a16="http://schemas.microsoft.com/office/drawing/2014/main" xmlns="" id="{471C5D98-B31B-4ED1-816A-F537A218B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992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1" name="object 380">
            <a:extLst>
              <a:ext uri="{FF2B5EF4-FFF2-40B4-BE49-F238E27FC236}">
                <a16:creationId xmlns:a16="http://schemas.microsoft.com/office/drawing/2014/main" xmlns="" id="{6CD7080C-5F04-4A6C-9442-67885DCB9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2" name="object 381">
            <a:extLst>
              <a:ext uri="{FF2B5EF4-FFF2-40B4-BE49-F238E27FC236}">
                <a16:creationId xmlns:a16="http://schemas.microsoft.com/office/drawing/2014/main" xmlns="" id="{1F5F4252-CF2F-4E4C-A209-D382472F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657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3" name="object 382">
            <a:extLst>
              <a:ext uri="{FF2B5EF4-FFF2-40B4-BE49-F238E27FC236}">
                <a16:creationId xmlns:a16="http://schemas.microsoft.com/office/drawing/2014/main" xmlns="" id="{E662D687-A531-4715-9C52-237B0D0FD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1488" y="5715000"/>
            <a:ext cx="36512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4" name="object 383">
            <a:extLst>
              <a:ext uri="{FF2B5EF4-FFF2-40B4-BE49-F238E27FC236}">
                <a16:creationId xmlns:a16="http://schemas.microsoft.com/office/drawing/2014/main" xmlns="" id="{5330D1C2-1A78-4A82-9B66-87DA89927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322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5" name="object 384">
            <a:extLst>
              <a:ext uri="{FF2B5EF4-FFF2-40B4-BE49-F238E27FC236}">
                <a16:creationId xmlns:a16="http://schemas.microsoft.com/office/drawing/2014/main" xmlns="" id="{DBC548CE-11D6-4E9B-8F4C-DDCDF29B0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8138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6" name="object 385">
            <a:extLst>
              <a:ext uri="{FF2B5EF4-FFF2-40B4-BE49-F238E27FC236}">
                <a16:creationId xmlns:a16="http://schemas.microsoft.com/office/drawing/2014/main" xmlns="" id="{B9458A7D-DFA8-4B78-91F8-31465F685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1463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7" name="object 386">
            <a:extLst>
              <a:ext uri="{FF2B5EF4-FFF2-40B4-BE49-F238E27FC236}">
                <a16:creationId xmlns:a16="http://schemas.microsoft.com/office/drawing/2014/main" xmlns="" id="{B5CE88F5-47C5-4FF6-BA21-CEC905C2B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37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8" name="object 387">
            <a:extLst>
              <a:ext uri="{FF2B5EF4-FFF2-40B4-BE49-F238E27FC236}">
                <a16:creationId xmlns:a16="http://schemas.microsoft.com/office/drawing/2014/main" xmlns="" id="{71D4D40C-9FC7-409C-BB54-420ECD2D3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9700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19" name="object 388">
            <a:extLst>
              <a:ext uri="{FF2B5EF4-FFF2-40B4-BE49-F238E27FC236}">
                <a16:creationId xmlns:a16="http://schemas.microsoft.com/office/drawing/2014/main" xmlns="" id="{012DEDCD-A8C4-44F2-B782-31A3DE572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025" y="5715000"/>
            <a:ext cx="38100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0" name="object 389">
            <a:extLst>
              <a:ext uri="{FF2B5EF4-FFF2-40B4-BE49-F238E27FC236}">
                <a16:creationId xmlns:a16="http://schemas.microsoft.com/office/drawing/2014/main" xmlns="" id="{272615E9-BEF9-4999-9900-BF198636B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7938" y="5715000"/>
            <a:ext cx="36512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1" name="object 390">
            <a:extLst>
              <a:ext uri="{FF2B5EF4-FFF2-40B4-BE49-F238E27FC236}">
                <a16:creationId xmlns:a16="http://schemas.microsoft.com/office/drawing/2014/main" xmlns="" id="{403C7FEC-CAA6-4EA9-8E97-AB130794E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675" y="5715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2" name="object 391">
            <a:extLst>
              <a:ext uri="{FF2B5EF4-FFF2-40B4-BE49-F238E27FC236}">
                <a16:creationId xmlns:a16="http://schemas.microsoft.com/office/drawing/2014/main" xmlns="" id="{58990565-01E2-4BBC-9B11-1A4CADF7C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638" y="5715000"/>
            <a:ext cx="19050" cy="0"/>
          </a:xfrm>
          <a:custGeom>
            <a:avLst/>
            <a:gdLst>
              <a:gd name="T0" fmla="*/ 0 w 19050"/>
              <a:gd name="T1" fmla="*/ 19050 w 19050"/>
            </a:gdLst>
            <a:ahLst/>
            <a:cxnLst/>
            <a:rect l="T0" t="0" r="T1" b="0"/>
            <a:pathLst>
              <a:path w="19050">
                <a:moveTo>
                  <a:pt x="1905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3" name="object 392">
            <a:extLst>
              <a:ext uri="{FF2B5EF4-FFF2-40B4-BE49-F238E27FC236}">
                <a16:creationId xmlns:a16="http://schemas.microsoft.com/office/drawing/2014/main" xmlns="" id="{17803390-26D7-4429-8D75-D2990B68B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676900"/>
            <a:ext cx="76200" cy="76200"/>
          </a:xfrm>
          <a:custGeom>
            <a:avLst/>
            <a:gdLst>
              <a:gd name="T0" fmla="*/ 0 w 76200"/>
              <a:gd name="T1" fmla="*/ 0 h 76200"/>
              <a:gd name="T2" fmla="*/ 76200 w 76200"/>
              <a:gd name="T3" fmla="*/ 76200 h 76200"/>
            </a:gdLst>
            <a:ahLst/>
            <a:cxnLst/>
            <a:rect l="T0" t="T1" r="T2" b="T3"/>
            <a:pathLst>
              <a:path w="762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4" name="object 393">
            <a:extLst>
              <a:ext uri="{FF2B5EF4-FFF2-40B4-BE49-F238E27FC236}">
                <a16:creationId xmlns:a16="http://schemas.microsoft.com/office/drawing/2014/main" xmlns="" id="{4C1F97D4-40A3-41B3-A79D-B80374426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5" name="object 394">
            <a:extLst>
              <a:ext uri="{FF2B5EF4-FFF2-40B4-BE49-F238E27FC236}">
                <a16:creationId xmlns:a16="http://schemas.microsoft.com/office/drawing/2014/main" xmlns="" id="{B4C27E4E-43A9-4348-8FCF-2675D444D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722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6" name="object 395">
            <a:extLst>
              <a:ext uri="{FF2B5EF4-FFF2-40B4-BE49-F238E27FC236}">
                <a16:creationId xmlns:a16="http://schemas.microsoft.com/office/drawing/2014/main" xmlns="" id="{E3F81FDC-BB95-46CC-88F4-66BDCCCAF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138" y="5334000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7" name="object 396">
            <a:extLst>
              <a:ext uri="{FF2B5EF4-FFF2-40B4-BE49-F238E27FC236}">
                <a16:creationId xmlns:a16="http://schemas.microsoft.com/office/drawing/2014/main" xmlns="" id="{727B6C6D-B6D7-4294-A7D8-9B39DAD90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7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8" name="object 397">
            <a:extLst>
              <a:ext uri="{FF2B5EF4-FFF2-40B4-BE49-F238E27FC236}">
                <a16:creationId xmlns:a16="http://schemas.microsoft.com/office/drawing/2014/main" xmlns="" id="{19ECEC48-8A16-4BEC-AF44-20B35BB61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8788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29" name="object 398">
            <a:extLst>
              <a:ext uri="{FF2B5EF4-FFF2-40B4-BE49-F238E27FC236}">
                <a16:creationId xmlns:a16="http://schemas.microsoft.com/office/drawing/2014/main" xmlns="" id="{F9BFF925-1035-463E-965B-396F641E7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113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0" name="object 399">
            <a:extLst>
              <a:ext uri="{FF2B5EF4-FFF2-40B4-BE49-F238E27FC236}">
                <a16:creationId xmlns:a16="http://schemas.microsoft.com/office/drawing/2014/main" xmlns="" id="{F9D8F5B5-B01C-4FA2-933C-5F22C4E49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702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1" name="object 400">
            <a:extLst>
              <a:ext uri="{FF2B5EF4-FFF2-40B4-BE49-F238E27FC236}">
                <a16:creationId xmlns:a16="http://schemas.microsoft.com/office/drawing/2014/main" xmlns="" id="{802A4DDF-8298-4D92-9640-C4EF5DDC7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350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2" name="object 401">
            <a:extLst>
              <a:ext uri="{FF2B5EF4-FFF2-40B4-BE49-F238E27FC236}">
                <a16:creationId xmlns:a16="http://schemas.microsoft.com/office/drawing/2014/main" xmlns="" id="{A4EDE64C-6DED-4FF7-B3FC-F8B2166C5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675" y="5334000"/>
            <a:ext cx="38100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3" name="object 402">
            <a:extLst>
              <a:ext uri="{FF2B5EF4-FFF2-40B4-BE49-F238E27FC236}">
                <a16:creationId xmlns:a16="http://schemas.microsoft.com/office/drawing/2014/main" xmlns="" id="{9C010FF5-8B64-46C5-BC83-70DA60471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588" y="5334000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4" name="object 403">
            <a:extLst>
              <a:ext uri="{FF2B5EF4-FFF2-40B4-BE49-F238E27FC236}">
                <a16:creationId xmlns:a16="http://schemas.microsoft.com/office/drawing/2014/main" xmlns="" id="{A9605FED-119D-4F02-ABBE-825D6D767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032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5" name="object 404">
            <a:extLst>
              <a:ext uri="{FF2B5EF4-FFF2-40B4-BE49-F238E27FC236}">
                <a16:creationId xmlns:a16="http://schemas.microsoft.com/office/drawing/2014/main" xmlns="" id="{48A5A1B5-55D4-4141-AEA0-78467C4B5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238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6" name="object 405">
            <a:extLst>
              <a:ext uri="{FF2B5EF4-FFF2-40B4-BE49-F238E27FC236}">
                <a16:creationId xmlns:a16="http://schemas.microsoft.com/office/drawing/2014/main" xmlns="" id="{533EA2AF-0616-4C81-9605-EB8AF243A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7" name="object 406">
            <a:extLst>
              <a:ext uri="{FF2B5EF4-FFF2-40B4-BE49-F238E27FC236}">
                <a16:creationId xmlns:a16="http://schemas.microsoft.com/office/drawing/2014/main" xmlns="" id="{094A9669-6C34-4146-A199-54C847AAC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8" name="object 407">
            <a:extLst>
              <a:ext uri="{FF2B5EF4-FFF2-40B4-BE49-F238E27FC236}">
                <a16:creationId xmlns:a16="http://schemas.microsoft.com/office/drawing/2014/main" xmlns="" id="{069CE554-1E09-4508-B30B-0115D5AF1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800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39" name="object 408">
            <a:extLst>
              <a:ext uri="{FF2B5EF4-FFF2-40B4-BE49-F238E27FC236}">
                <a16:creationId xmlns:a16="http://schemas.microsoft.com/office/drawing/2014/main" xmlns="" id="{1747743A-BC2C-4B69-834A-8446751D4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25" y="5334000"/>
            <a:ext cx="38100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0" name="object 409">
            <a:extLst>
              <a:ext uri="{FF2B5EF4-FFF2-40B4-BE49-F238E27FC236}">
                <a16:creationId xmlns:a16="http://schemas.microsoft.com/office/drawing/2014/main" xmlns="" id="{FD36E1A8-7E55-490A-82B3-6FB9A7F80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450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1" name="object 410">
            <a:extLst>
              <a:ext uri="{FF2B5EF4-FFF2-40B4-BE49-F238E27FC236}">
                <a16:creationId xmlns:a16="http://schemas.microsoft.com/office/drawing/2014/main" xmlns="" id="{728C7957-8FB6-4221-9CC5-EA4AC1434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2" name="object 411">
            <a:extLst>
              <a:ext uri="{FF2B5EF4-FFF2-40B4-BE49-F238E27FC236}">
                <a16:creationId xmlns:a16="http://schemas.microsoft.com/office/drawing/2014/main" xmlns="" id="{3E308951-E974-4700-9ADF-C94A3FDA8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688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3" name="object 412">
            <a:extLst>
              <a:ext uri="{FF2B5EF4-FFF2-40B4-BE49-F238E27FC236}">
                <a16:creationId xmlns:a16="http://schemas.microsoft.com/office/drawing/2014/main" xmlns="" id="{58F14528-F24C-4CFF-A553-B341A6E03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013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4" name="object 413">
            <a:extLst>
              <a:ext uri="{FF2B5EF4-FFF2-40B4-BE49-F238E27FC236}">
                <a16:creationId xmlns:a16="http://schemas.microsoft.com/office/drawing/2014/main" xmlns="" id="{63E4C154-5066-45DA-AB7B-581CF8367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992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5" name="object 414">
            <a:extLst>
              <a:ext uri="{FF2B5EF4-FFF2-40B4-BE49-F238E27FC236}">
                <a16:creationId xmlns:a16="http://schemas.microsoft.com/office/drawing/2014/main" xmlns="" id="{42958ABA-DBCC-42D7-92F7-64DB60B24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5334000"/>
            <a:ext cx="36513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6" name="object 415">
            <a:extLst>
              <a:ext uri="{FF2B5EF4-FFF2-40B4-BE49-F238E27FC236}">
                <a16:creationId xmlns:a16="http://schemas.microsoft.com/office/drawing/2014/main" xmlns="" id="{5C12CFE3-70B9-4A5C-9AFE-7D20FE876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657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7" name="object 416">
            <a:extLst>
              <a:ext uri="{FF2B5EF4-FFF2-40B4-BE49-F238E27FC236}">
                <a16:creationId xmlns:a16="http://schemas.microsoft.com/office/drawing/2014/main" xmlns="" id="{291644E8-FFAE-43B0-9DB6-D02DF5506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8" name="object 417">
            <a:extLst>
              <a:ext uri="{FF2B5EF4-FFF2-40B4-BE49-F238E27FC236}">
                <a16:creationId xmlns:a16="http://schemas.microsoft.com/office/drawing/2014/main" xmlns="" id="{B80F27B6-CF85-4543-9AD5-A7C7DBE69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322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49" name="object 418">
            <a:extLst>
              <a:ext uri="{FF2B5EF4-FFF2-40B4-BE49-F238E27FC236}">
                <a16:creationId xmlns:a16="http://schemas.microsoft.com/office/drawing/2014/main" xmlns="" id="{F802DAA5-ED0B-4BAF-A708-7E4F51D48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8138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0" name="object 419">
            <a:extLst>
              <a:ext uri="{FF2B5EF4-FFF2-40B4-BE49-F238E27FC236}">
                <a16:creationId xmlns:a16="http://schemas.microsoft.com/office/drawing/2014/main" xmlns="" id="{596C2B33-E5F0-4E5E-B875-72D8563C2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1463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1" name="object 420">
            <a:extLst>
              <a:ext uri="{FF2B5EF4-FFF2-40B4-BE49-F238E27FC236}">
                <a16:creationId xmlns:a16="http://schemas.microsoft.com/office/drawing/2014/main" xmlns="" id="{B47FDD6D-3786-4C45-A1B9-215BB8284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375" y="5334000"/>
            <a:ext cx="36513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2" name="object 421">
            <a:extLst>
              <a:ext uri="{FF2B5EF4-FFF2-40B4-BE49-F238E27FC236}">
                <a16:creationId xmlns:a16="http://schemas.microsoft.com/office/drawing/2014/main" xmlns="" id="{E80C50C8-F1F9-4BDC-B3BD-4DD3CCDD2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9700" y="5334000"/>
            <a:ext cx="36513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3" name="object 422">
            <a:extLst>
              <a:ext uri="{FF2B5EF4-FFF2-40B4-BE49-F238E27FC236}">
                <a16:creationId xmlns:a16="http://schemas.microsoft.com/office/drawing/2014/main" xmlns="" id="{A365E396-6C6A-48A4-9885-8E27764CB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02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4" name="object 423">
            <a:extLst>
              <a:ext uri="{FF2B5EF4-FFF2-40B4-BE49-F238E27FC236}">
                <a16:creationId xmlns:a16="http://schemas.microsoft.com/office/drawing/2014/main" xmlns="" id="{71C23EF3-78EE-4DEB-9082-13D1CC9FD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6350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5" name="object 424">
            <a:extLst>
              <a:ext uri="{FF2B5EF4-FFF2-40B4-BE49-F238E27FC236}">
                <a16:creationId xmlns:a16="http://schemas.microsoft.com/office/drawing/2014/main" xmlns="" id="{6CAD4911-2FCF-4904-9428-E7824F5EF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67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6" name="object 425">
            <a:extLst>
              <a:ext uri="{FF2B5EF4-FFF2-40B4-BE49-F238E27FC236}">
                <a16:creationId xmlns:a16="http://schemas.microsoft.com/office/drawing/2014/main" xmlns="" id="{6A363CF7-86C1-4A29-9203-E7C76CFE1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588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7" name="object 426">
            <a:extLst>
              <a:ext uri="{FF2B5EF4-FFF2-40B4-BE49-F238E27FC236}">
                <a16:creationId xmlns:a16="http://schemas.microsoft.com/office/drawing/2014/main" xmlns="" id="{D65EB795-294B-4D9F-823C-BC2E2221E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913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8" name="object 427">
            <a:extLst>
              <a:ext uri="{FF2B5EF4-FFF2-40B4-BE49-F238E27FC236}">
                <a16:creationId xmlns:a16="http://schemas.microsoft.com/office/drawing/2014/main" xmlns="" id="{960082DC-19DF-4B67-B95F-266D60B01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2825" y="5334000"/>
            <a:ext cx="36513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59" name="object 428">
            <a:extLst>
              <a:ext uri="{FF2B5EF4-FFF2-40B4-BE49-F238E27FC236}">
                <a16:creationId xmlns:a16="http://schemas.microsoft.com/office/drawing/2014/main" xmlns="" id="{F9E149C3-F6F2-458F-AC98-6CC89D398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4563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0" name="object 429">
            <a:extLst>
              <a:ext uri="{FF2B5EF4-FFF2-40B4-BE49-F238E27FC236}">
                <a16:creationId xmlns:a16="http://schemas.microsoft.com/office/drawing/2014/main" xmlns="" id="{E5F79EE0-8F91-4574-972C-31F2A6632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947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1" name="object 430">
            <a:extLst>
              <a:ext uri="{FF2B5EF4-FFF2-40B4-BE49-F238E27FC236}">
                <a16:creationId xmlns:a16="http://schemas.microsoft.com/office/drawing/2014/main" xmlns="" id="{6ECC4569-88E0-42FE-ADA7-0B2F76E78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2" name="object 431">
            <a:extLst>
              <a:ext uri="{FF2B5EF4-FFF2-40B4-BE49-F238E27FC236}">
                <a16:creationId xmlns:a16="http://schemas.microsoft.com/office/drawing/2014/main" xmlns="" id="{4C43AB48-2DA5-4191-A86C-0FEBF2C60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3" name="object 432">
            <a:extLst>
              <a:ext uri="{FF2B5EF4-FFF2-40B4-BE49-F238E27FC236}">
                <a16:creationId xmlns:a16="http://schemas.microsoft.com/office/drawing/2014/main" xmlns="" id="{CBAAF9E3-C184-4F4D-BA61-B9B7285FE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038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4" name="object 433">
            <a:extLst>
              <a:ext uri="{FF2B5EF4-FFF2-40B4-BE49-F238E27FC236}">
                <a16:creationId xmlns:a16="http://schemas.microsoft.com/office/drawing/2014/main" xmlns="" id="{46B96DA0-81BC-4E71-B937-5E541727D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4363" y="5334000"/>
            <a:ext cx="36512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5" name="object 434">
            <a:extLst>
              <a:ext uri="{FF2B5EF4-FFF2-40B4-BE49-F238E27FC236}">
                <a16:creationId xmlns:a16="http://schemas.microsoft.com/office/drawing/2014/main" xmlns="" id="{1460F3EB-4678-4DA7-B2F8-16682D685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688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6" name="object 435">
            <a:extLst>
              <a:ext uri="{FF2B5EF4-FFF2-40B4-BE49-F238E27FC236}">
                <a16:creationId xmlns:a16="http://schemas.microsoft.com/office/drawing/2014/main" xmlns="" id="{C5F9F616-17FE-4939-AD76-27E6D5BAC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013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7" name="object 436">
            <a:extLst>
              <a:ext uri="{FF2B5EF4-FFF2-40B4-BE49-F238E27FC236}">
                <a16:creationId xmlns:a16="http://schemas.microsoft.com/office/drawing/2014/main" xmlns="" id="{FDC26D3A-E69B-40DD-889C-90F66302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925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8" name="object 437">
            <a:extLst>
              <a:ext uri="{FF2B5EF4-FFF2-40B4-BE49-F238E27FC236}">
                <a16:creationId xmlns:a16="http://schemas.microsoft.com/office/drawing/2014/main" xmlns="" id="{2BF1F90A-D232-48B8-87DC-3006EB4B2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53340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69" name="object 438">
            <a:extLst>
              <a:ext uri="{FF2B5EF4-FFF2-40B4-BE49-F238E27FC236}">
                <a16:creationId xmlns:a16="http://schemas.microsoft.com/office/drawing/2014/main" xmlns="" id="{6749ADBE-1F1A-4BA7-8BA1-6FD14B0A9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295900"/>
            <a:ext cx="74613" cy="76200"/>
          </a:xfrm>
          <a:custGeom>
            <a:avLst/>
            <a:gdLst>
              <a:gd name="T0" fmla="*/ 0 w 74930"/>
              <a:gd name="T1" fmla="*/ 0 h 76200"/>
              <a:gd name="T2" fmla="*/ 74930 w 74930"/>
              <a:gd name="T3" fmla="*/ 76200 h 76200"/>
            </a:gdLst>
            <a:ahLst/>
            <a:cxnLst/>
            <a:rect l="T0" t="T1" r="T2" b="T3"/>
            <a:pathLst>
              <a:path w="74930" h="76200">
                <a:moveTo>
                  <a:pt x="74930" y="0"/>
                </a:moveTo>
                <a:lnTo>
                  <a:pt x="0" y="38100"/>
                </a:lnTo>
                <a:lnTo>
                  <a:pt x="74930" y="76200"/>
                </a:lnTo>
                <a:lnTo>
                  <a:pt x="7493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0" name="object 439">
            <a:extLst>
              <a:ext uri="{FF2B5EF4-FFF2-40B4-BE49-F238E27FC236}">
                <a16:creationId xmlns:a16="http://schemas.microsoft.com/office/drawing/2014/main" xmlns="" id="{9A0F6CD9-2C7C-4CA8-BF46-DA2686466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475" y="4876800"/>
            <a:ext cx="38100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1" name="object 440">
            <a:extLst>
              <a:ext uri="{FF2B5EF4-FFF2-40B4-BE49-F238E27FC236}">
                <a16:creationId xmlns:a16="http://schemas.microsoft.com/office/drawing/2014/main" xmlns="" id="{DB965D18-EFB2-4C2C-9FE0-DAB686343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2" name="object 441">
            <a:extLst>
              <a:ext uri="{FF2B5EF4-FFF2-40B4-BE49-F238E27FC236}">
                <a16:creationId xmlns:a16="http://schemas.microsoft.com/office/drawing/2014/main" xmlns="" id="{F44E00E4-09EE-4167-82C9-16FE62A57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2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3" name="object 442">
            <a:extLst>
              <a:ext uri="{FF2B5EF4-FFF2-40B4-BE49-F238E27FC236}">
                <a16:creationId xmlns:a16="http://schemas.microsoft.com/office/drawing/2014/main" xmlns="" id="{04124FBA-FEF2-4BF8-B422-8C1287FEC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4" name="object 443">
            <a:extLst>
              <a:ext uri="{FF2B5EF4-FFF2-40B4-BE49-F238E27FC236}">
                <a16:creationId xmlns:a16="http://schemas.microsoft.com/office/drawing/2014/main" xmlns="" id="{87807E4F-39E5-4C17-B1BC-68B8002C3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363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5" name="object 444">
            <a:extLst>
              <a:ext uri="{FF2B5EF4-FFF2-40B4-BE49-F238E27FC236}">
                <a16:creationId xmlns:a16="http://schemas.microsoft.com/office/drawing/2014/main" xmlns="" id="{EE63656E-B241-4AAB-B382-1F774EF25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27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6" name="object 445">
            <a:extLst>
              <a:ext uri="{FF2B5EF4-FFF2-40B4-BE49-F238E27FC236}">
                <a16:creationId xmlns:a16="http://schemas.microsoft.com/office/drawing/2014/main" xmlns="" id="{13C34123-8F72-497D-B6C5-0DD67520C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0" y="48768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7" name="object 446">
            <a:extLst>
              <a:ext uri="{FF2B5EF4-FFF2-40B4-BE49-F238E27FC236}">
                <a16:creationId xmlns:a16="http://schemas.microsoft.com/office/drawing/2014/main" xmlns="" id="{1BBB26EA-EB54-485B-B3DF-CB51A65E6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4876800"/>
            <a:ext cx="38100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8" name="object 447">
            <a:extLst>
              <a:ext uri="{FF2B5EF4-FFF2-40B4-BE49-F238E27FC236}">
                <a16:creationId xmlns:a16="http://schemas.microsoft.com/office/drawing/2014/main" xmlns="" id="{4AA6E671-117A-45F4-9439-688EF601B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0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79" name="object 448">
            <a:extLst>
              <a:ext uri="{FF2B5EF4-FFF2-40B4-BE49-F238E27FC236}">
                <a16:creationId xmlns:a16="http://schemas.microsoft.com/office/drawing/2014/main" xmlns="" id="{C2241E97-FB8D-424A-891C-6EA6831BC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557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0" name="object 449">
            <a:extLst>
              <a:ext uri="{FF2B5EF4-FFF2-40B4-BE49-F238E27FC236}">
                <a16:creationId xmlns:a16="http://schemas.microsoft.com/office/drawing/2014/main" xmlns="" id="{41DC2D40-FF00-44AB-A196-E9D9B4BA1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488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1" name="object 450">
            <a:extLst>
              <a:ext uri="{FF2B5EF4-FFF2-40B4-BE49-F238E27FC236}">
                <a16:creationId xmlns:a16="http://schemas.microsoft.com/office/drawing/2014/main" xmlns="" id="{B964B6C8-B067-4A27-863F-21F1866CD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813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2" name="object 451">
            <a:extLst>
              <a:ext uri="{FF2B5EF4-FFF2-40B4-BE49-F238E27FC236}">
                <a16:creationId xmlns:a16="http://schemas.microsoft.com/office/drawing/2014/main" xmlns="" id="{AEED099F-B6A3-43D2-B95B-AE9DB510A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872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3" name="object 452">
            <a:extLst>
              <a:ext uri="{FF2B5EF4-FFF2-40B4-BE49-F238E27FC236}">
                <a16:creationId xmlns:a16="http://schemas.microsoft.com/office/drawing/2014/main" xmlns="" id="{6283DD6F-E74D-4AA6-B9B1-07AA6BD9D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2050" y="48768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4" name="object 453">
            <a:extLst>
              <a:ext uri="{FF2B5EF4-FFF2-40B4-BE49-F238E27FC236}">
                <a16:creationId xmlns:a16="http://schemas.microsoft.com/office/drawing/2014/main" xmlns="" id="{D3838306-470E-4555-B4CF-4218F99A8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5" name="object 454">
            <a:extLst>
              <a:ext uri="{FF2B5EF4-FFF2-40B4-BE49-F238E27FC236}">
                <a16:creationId xmlns:a16="http://schemas.microsoft.com/office/drawing/2014/main" xmlns="" id="{955C6FA4-63E4-4B40-84E6-66BA2ADC3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700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6" name="object 455">
            <a:extLst>
              <a:ext uri="{FF2B5EF4-FFF2-40B4-BE49-F238E27FC236}">
                <a16:creationId xmlns:a16="http://schemas.microsoft.com/office/drawing/2014/main" xmlns="" id="{1B2A01B3-3F0F-458C-8851-74B9C8BD8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7" name="object 456">
            <a:extLst>
              <a:ext uri="{FF2B5EF4-FFF2-40B4-BE49-F238E27FC236}">
                <a16:creationId xmlns:a16="http://schemas.microsoft.com/office/drawing/2014/main" xmlns="" id="{5911E9AB-795C-4A30-A050-D7ADCC4DA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6938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8" name="object 457">
            <a:extLst>
              <a:ext uri="{FF2B5EF4-FFF2-40B4-BE49-F238E27FC236}">
                <a16:creationId xmlns:a16="http://schemas.microsoft.com/office/drawing/2014/main" xmlns="" id="{BBB817D8-E6DE-4250-A46D-E8AEDF582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263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89" name="object 458">
            <a:extLst>
              <a:ext uri="{FF2B5EF4-FFF2-40B4-BE49-F238E27FC236}">
                <a16:creationId xmlns:a16="http://schemas.microsoft.com/office/drawing/2014/main" xmlns="" id="{E778AA18-3ED5-4BF4-B873-306D92D18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48768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0" name="object 459">
            <a:extLst>
              <a:ext uri="{FF2B5EF4-FFF2-40B4-BE49-F238E27FC236}">
                <a16:creationId xmlns:a16="http://schemas.microsoft.com/office/drawing/2014/main" xmlns="" id="{4EBB06DE-A45E-4CB8-9BDB-15C5EC91E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09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1" name="object 460">
            <a:extLst>
              <a:ext uri="{FF2B5EF4-FFF2-40B4-BE49-F238E27FC236}">
                <a16:creationId xmlns:a16="http://schemas.microsoft.com/office/drawing/2014/main" xmlns="" id="{4D860838-F1E3-4A1E-A540-BC9660D1D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82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2" name="object 461">
            <a:extLst>
              <a:ext uri="{FF2B5EF4-FFF2-40B4-BE49-F238E27FC236}">
                <a16:creationId xmlns:a16="http://schemas.microsoft.com/office/drawing/2014/main" xmlns="" id="{6D5EC4FC-80AB-4C6B-8D84-F4AD58280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3" name="object 462">
            <a:extLst>
              <a:ext uri="{FF2B5EF4-FFF2-40B4-BE49-F238E27FC236}">
                <a16:creationId xmlns:a16="http://schemas.microsoft.com/office/drawing/2014/main" xmlns="" id="{394F59F9-7C88-4AA9-8E25-DD5BEAFC0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847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4" name="object 463">
            <a:extLst>
              <a:ext uri="{FF2B5EF4-FFF2-40B4-BE49-F238E27FC236}">
                <a16:creationId xmlns:a16="http://schemas.microsoft.com/office/drawing/2014/main" xmlns="" id="{FF37AA54-9649-45D8-8CE9-01723A954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8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5" name="object 464">
            <a:extLst>
              <a:ext uri="{FF2B5EF4-FFF2-40B4-BE49-F238E27FC236}">
                <a16:creationId xmlns:a16="http://schemas.microsoft.com/office/drawing/2014/main" xmlns="" id="{E5A6E33E-034B-481D-8711-B519642B2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6713" y="4876800"/>
            <a:ext cx="36512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6" name="object 465">
            <a:extLst>
              <a:ext uri="{FF2B5EF4-FFF2-40B4-BE49-F238E27FC236}">
                <a16:creationId xmlns:a16="http://schemas.microsoft.com/office/drawing/2014/main" xmlns="" id="{453A4AA2-EDF1-4432-BA49-3A2CC92B2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1625" y="4876800"/>
            <a:ext cx="36513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7" name="object 466">
            <a:extLst>
              <a:ext uri="{FF2B5EF4-FFF2-40B4-BE49-F238E27FC236}">
                <a16:creationId xmlns:a16="http://schemas.microsoft.com/office/drawing/2014/main" xmlns="" id="{F9DF37F7-B126-4FBC-9B33-7AB7A3542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3363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8" name="object 467">
            <a:extLst>
              <a:ext uri="{FF2B5EF4-FFF2-40B4-BE49-F238E27FC236}">
                <a16:creationId xmlns:a16="http://schemas.microsoft.com/office/drawing/2014/main" xmlns="" id="{CAE08282-9515-47EB-89FC-F246C03F2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899" name="object 468">
            <a:extLst>
              <a:ext uri="{FF2B5EF4-FFF2-40B4-BE49-F238E27FC236}">
                <a16:creationId xmlns:a16="http://schemas.microsoft.com/office/drawing/2014/main" xmlns="" id="{FB9FF9F1-7ACA-4BE8-B98F-E440795CA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0" name="object 469">
            <a:extLst>
              <a:ext uri="{FF2B5EF4-FFF2-40B4-BE49-F238E27FC236}">
                <a16:creationId xmlns:a16="http://schemas.microsoft.com/office/drawing/2014/main" xmlns="" id="{E0159DF3-33C1-4D9A-97DB-1D4610DA0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492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1" name="object 470">
            <a:extLst>
              <a:ext uri="{FF2B5EF4-FFF2-40B4-BE49-F238E27FC236}">
                <a16:creationId xmlns:a16="http://schemas.microsoft.com/office/drawing/2014/main" xmlns="" id="{0018F375-2AF0-480A-86D4-4D1386A49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9838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2" name="object 471">
            <a:extLst>
              <a:ext uri="{FF2B5EF4-FFF2-40B4-BE49-F238E27FC236}">
                <a16:creationId xmlns:a16="http://schemas.microsoft.com/office/drawing/2014/main" xmlns="" id="{C172C15E-D09C-470E-9D84-659677A36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3" y="4876800"/>
            <a:ext cx="36512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3" name="object 472">
            <a:extLst>
              <a:ext uri="{FF2B5EF4-FFF2-40B4-BE49-F238E27FC236}">
                <a16:creationId xmlns:a16="http://schemas.microsoft.com/office/drawing/2014/main" xmlns="" id="{DE43A953-8102-4C12-8E32-5E0E5BEB0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4" name="object 473">
            <a:extLst>
              <a:ext uri="{FF2B5EF4-FFF2-40B4-BE49-F238E27FC236}">
                <a16:creationId xmlns:a16="http://schemas.microsoft.com/office/drawing/2014/main" xmlns="" id="{0C3069D0-F817-4D71-A835-8EA1C64C2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9813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5" name="object 474">
            <a:extLst>
              <a:ext uri="{FF2B5EF4-FFF2-40B4-BE49-F238E27FC236}">
                <a16:creationId xmlns:a16="http://schemas.microsoft.com/office/drawing/2014/main" xmlns="" id="{97F07FFE-1DAB-4F2C-82AE-1EBC04636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472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6" name="object 475">
            <a:extLst>
              <a:ext uri="{FF2B5EF4-FFF2-40B4-BE49-F238E27FC236}">
                <a16:creationId xmlns:a16="http://schemas.microsoft.com/office/drawing/2014/main" xmlns="" id="{C21F1E62-2D82-4DF7-AFD2-518656325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8050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7" name="object 476">
            <a:extLst>
              <a:ext uri="{FF2B5EF4-FFF2-40B4-BE49-F238E27FC236}">
                <a16:creationId xmlns:a16="http://schemas.microsoft.com/office/drawing/2014/main" xmlns="" id="{323BE13E-C979-4E8A-AB2C-3E98098BA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137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8" name="object 477">
            <a:extLst>
              <a:ext uri="{FF2B5EF4-FFF2-40B4-BE49-F238E27FC236}">
                <a16:creationId xmlns:a16="http://schemas.microsoft.com/office/drawing/2014/main" xmlns="" id="{044EC5E7-CF69-423B-9384-6DDE03B0B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288" y="4876800"/>
            <a:ext cx="36512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09" name="object 478">
            <a:extLst>
              <a:ext uri="{FF2B5EF4-FFF2-40B4-BE49-F238E27FC236}">
                <a16:creationId xmlns:a16="http://schemas.microsoft.com/office/drawing/2014/main" xmlns="" id="{0B085CA1-B022-42DC-A8E2-63C01E4B1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02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0" name="object 479">
            <a:extLst>
              <a:ext uri="{FF2B5EF4-FFF2-40B4-BE49-F238E27FC236}">
                <a16:creationId xmlns:a16="http://schemas.microsoft.com/office/drawing/2014/main" xmlns="" id="{E464E16C-BD55-432A-839A-6B76E8568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8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1" name="object 480">
            <a:extLst>
              <a:ext uri="{FF2B5EF4-FFF2-40B4-BE49-F238E27FC236}">
                <a16:creationId xmlns:a16="http://schemas.microsoft.com/office/drawing/2014/main" xmlns="" id="{D53375B6-F429-454C-9385-2689B360E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263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2" name="object 481">
            <a:extLst>
              <a:ext uri="{FF2B5EF4-FFF2-40B4-BE49-F238E27FC236}">
                <a16:creationId xmlns:a16="http://schemas.microsoft.com/office/drawing/2014/main" xmlns="" id="{DBA05C02-1BE5-45E6-A6B4-674D95BA7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3" name="object 482">
            <a:extLst>
              <a:ext uri="{FF2B5EF4-FFF2-40B4-BE49-F238E27FC236}">
                <a16:creationId xmlns:a16="http://schemas.microsoft.com/office/drawing/2014/main" xmlns="" id="{AF19FAB1-8147-4890-975C-0CF2CED88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876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4" name="object 483">
            <a:extLst>
              <a:ext uri="{FF2B5EF4-FFF2-40B4-BE49-F238E27FC236}">
                <a16:creationId xmlns:a16="http://schemas.microsoft.com/office/drawing/2014/main" xmlns="" id="{FB0B4FAC-01D5-4B4D-9655-5C8CEFF83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4876800"/>
            <a:ext cx="38100" cy="0"/>
          </a:xfrm>
          <a:custGeom>
            <a:avLst/>
            <a:gdLst>
              <a:gd name="T0" fmla="*/ 0 w 36830"/>
              <a:gd name="T1" fmla="*/ 36830 w 36830"/>
            </a:gdLst>
            <a:ahLst/>
            <a:cxnLst/>
            <a:rect l="T0" t="0" r="T1" b="0"/>
            <a:pathLst>
              <a:path w="36830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5" name="object 484">
            <a:extLst>
              <a:ext uri="{FF2B5EF4-FFF2-40B4-BE49-F238E27FC236}">
                <a16:creationId xmlns:a16="http://schemas.microsoft.com/office/drawing/2014/main" xmlns="" id="{94A81C28-EA70-4CC0-8CC4-E5E4CE01F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4838700"/>
            <a:ext cx="76200" cy="76200"/>
          </a:xfrm>
          <a:custGeom>
            <a:avLst/>
            <a:gdLst>
              <a:gd name="T0" fmla="*/ 0 w 74930"/>
              <a:gd name="T1" fmla="*/ 0 h 76200"/>
              <a:gd name="T2" fmla="*/ 74930 w 74930"/>
              <a:gd name="T3" fmla="*/ 76200 h 76200"/>
            </a:gdLst>
            <a:ahLst/>
            <a:cxnLst/>
            <a:rect l="T0" t="T1" r="T2" b="T3"/>
            <a:pathLst>
              <a:path w="74930" h="76200">
                <a:moveTo>
                  <a:pt x="74929" y="0"/>
                </a:moveTo>
                <a:lnTo>
                  <a:pt x="0" y="38100"/>
                </a:lnTo>
                <a:lnTo>
                  <a:pt x="74929" y="76200"/>
                </a:lnTo>
                <a:lnTo>
                  <a:pt x="7492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6" name="object 485">
            <a:extLst>
              <a:ext uri="{FF2B5EF4-FFF2-40B4-BE49-F238E27FC236}">
                <a16:creationId xmlns:a16="http://schemas.microsoft.com/office/drawing/2014/main" xmlns="" id="{6A521E90-B376-48F3-8158-5D410DDC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0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7" name="object 486">
            <a:extLst>
              <a:ext uri="{FF2B5EF4-FFF2-40B4-BE49-F238E27FC236}">
                <a16:creationId xmlns:a16="http://schemas.microsoft.com/office/drawing/2014/main" xmlns="" id="{35EAA7A0-C323-48E6-803A-84AD4E9A7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425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8" name="object 487">
            <a:extLst>
              <a:ext uri="{FF2B5EF4-FFF2-40B4-BE49-F238E27FC236}">
                <a16:creationId xmlns:a16="http://schemas.microsoft.com/office/drawing/2014/main" xmlns="" id="{8641D142-3C0E-4D56-96A4-87BF38B75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338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19" name="object 488">
            <a:extLst>
              <a:ext uri="{FF2B5EF4-FFF2-40B4-BE49-F238E27FC236}">
                <a16:creationId xmlns:a16="http://schemas.microsoft.com/office/drawing/2014/main" xmlns="" id="{3D802775-EBC5-4EFB-9BA5-B3027253B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1663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0" name="object 489">
            <a:extLst>
              <a:ext uri="{FF2B5EF4-FFF2-40B4-BE49-F238E27FC236}">
                <a16:creationId xmlns:a16="http://schemas.microsoft.com/office/drawing/2014/main" xmlns="" id="{2152276A-A716-4CCD-9AAB-B518343A8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575" y="44958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1" name="object 490">
            <a:extLst>
              <a:ext uri="{FF2B5EF4-FFF2-40B4-BE49-F238E27FC236}">
                <a16:creationId xmlns:a16="http://schemas.microsoft.com/office/drawing/2014/main" xmlns="" id="{5142156C-EE93-4CF9-950A-F3817E2F8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900" y="44958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2" name="object 491">
            <a:extLst>
              <a:ext uri="{FF2B5EF4-FFF2-40B4-BE49-F238E27FC236}">
                <a16:creationId xmlns:a16="http://schemas.microsoft.com/office/drawing/2014/main" xmlns="" id="{16502AD4-8DB9-4340-A21F-FEEE614F9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3" name="object 492">
            <a:extLst>
              <a:ext uri="{FF2B5EF4-FFF2-40B4-BE49-F238E27FC236}">
                <a16:creationId xmlns:a16="http://schemas.microsoft.com/office/drawing/2014/main" xmlns="" id="{8B37A31E-E308-43BD-8615-F8AE71A81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4" name="object 493">
            <a:extLst>
              <a:ext uri="{FF2B5EF4-FFF2-40B4-BE49-F238E27FC236}">
                <a16:creationId xmlns:a16="http://schemas.microsoft.com/office/drawing/2014/main" xmlns="" id="{CA4F3C9E-5997-4BD2-808D-2B03B9C33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5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5" name="object 494">
            <a:extLst>
              <a:ext uri="{FF2B5EF4-FFF2-40B4-BE49-F238E27FC236}">
                <a16:creationId xmlns:a16="http://schemas.microsoft.com/office/drawing/2014/main" xmlns="" id="{6ED10DCF-EB4B-4336-B4B9-D65CFDF2B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788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6" name="object 495">
            <a:extLst>
              <a:ext uri="{FF2B5EF4-FFF2-40B4-BE49-F238E27FC236}">
                <a16:creationId xmlns:a16="http://schemas.microsoft.com/office/drawing/2014/main" xmlns="" id="{9A4868A1-3FED-48D3-B7AD-5799BF488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8113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7" name="object 496">
            <a:extLst>
              <a:ext uri="{FF2B5EF4-FFF2-40B4-BE49-F238E27FC236}">
                <a16:creationId xmlns:a16="http://schemas.microsoft.com/office/drawing/2014/main" xmlns="" id="{83FBC06B-0AB4-42A5-8B5F-035585020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025" y="44958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8" name="object 497">
            <a:extLst>
              <a:ext uri="{FF2B5EF4-FFF2-40B4-BE49-F238E27FC236}">
                <a16:creationId xmlns:a16="http://schemas.microsoft.com/office/drawing/2014/main" xmlns="" id="{401F4F43-13D3-4396-A456-7135287AE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763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29" name="object 498">
            <a:extLst>
              <a:ext uri="{FF2B5EF4-FFF2-40B4-BE49-F238E27FC236}">
                <a16:creationId xmlns:a16="http://schemas.microsoft.com/office/drawing/2014/main" xmlns="" id="{635318D6-FC5A-48C1-A780-FAED75EC3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675" y="4495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930" name="object 499">
            <a:extLst>
              <a:ext uri="{FF2B5EF4-FFF2-40B4-BE49-F238E27FC236}">
                <a16:creationId xmlns:a16="http://schemas.microsoft.com/office/drawing/2014/main" xmlns="" id="{01F4FBFB-DFD3-480C-9027-E53C7E7D0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57700"/>
            <a:ext cx="76200" cy="76200"/>
          </a:xfrm>
          <a:custGeom>
            <a:avLst/>
            <a:gdLst>
              <a:gd name="T0" fmla="*/ 0 w 76200"/>
              <a:gd name="T1" fmla="*/ 0 h 76200"/>
              <a:gd name="T2" fmla="*/ 76200 w 76200"/>
              <a:gd name="T3" fmla="*/ 76200 h 76200"/>
            </a:gdLst>
            <a:ahLst/>
            <a:cxnLst/>
            <a:rect l="T0" t="T1" r="T2" b="T3"/>
            <a:pathLst>
              <a:path w="762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bject 2">
            <a:extLst>
              <a:ext uri="{FF2B5EF4-FFF2-40B4-BE49-F238E27FC236}">
                <a16:creationId xmlns:a16="http://schemas.microsoft.com/office/drawing/2014/main" xmlns="" id="{E551412F-9BF8-43E4-9D97-2487DB190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33338"/>
            <a:ext cx="8191500" cy="657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ts val="25"/>
              </a:spcBef>
            </a:pPr>
            <a:endParaRPr lang="en-US" altLang="en-US" sz="19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ASPEK PEMASARAN</a:t>
            </a:r>
          </a:p>
          <a:p>
            <a:pPr algn="ctr" eaLnBrk="1" hangingPunct="1">
              <a:lnSpc>
                <a:spcPct val="109000"/>
              </a:lnSpc>
              <a:spcBef>
                <a:spcPts val="13"/>
              </a:spcBef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Segmenting, Targeting and Positioning  </a:t>
            </a:r>
          </a:p>
          <a:p>
            <a:pPr algn="just" eaLnBrk="1" hangingPunct="1">
              <a:lnSpc>
                <a:spcPct val="109000"/>
              </a:lnSpc>
              <a:spcBef>
                <a:spcPts val="13"/>
              </a:spcBef>
            </a:pPr>
            <a:endParaRPr lang="en-US" altLang="en-US" sz="1700" b="1">
              <a:latin typeface="Franklin Gothic Book" panose="020B0503020102020204" pitchFamily="34" charset="0"/>
              <a:ea typeface="Franklin Gothic Book" panose="020B0503020102020204" pitchFamily="34" charset="0"/>
              <a:cs typeface="Franklin Gothic Book" panose="020B0503020102020204" pitchFamily="34" charset="0"/>
            </a:endParaRPr>
          </a:p>
          <a:p>
            <a:pPr algn="just" eaLnBrk="1" hangingPunct="1">
              <a:lnSpc>
                <a:spcPct val="109000"/>
              </a:lnSpc>
              <a:spcBef>
                <a:spcPts val="13"/>
              </a:spcBef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Dasar- dasar segmentasi :</a:t>
            </a:r>
          </a:p>
          <a:p>
            <a:pPr algn="just" eaLnBrk="1" hangingPunct="1">
              <a:spcBef>
                <a:spcPts val="188"/>
              </a:spcBef>
              <a:buFontTx/>
              <a:buChar char="-"/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Geografis : daerah sejuk, panas, pantai dll</a:t>
            </a:r>
          </a:p>
          <a:p>
            <a:pPr algn="just" eaLnBrk="1" hangingPunct="1">
              <a:lnSpc>
                <a:spcPct val="70000"/>
              </a:lnSpc>
              <a:spcBef>
                <a:spcPts val="800"/>
              </a:spcBef>
              <a:buFontTx/>
              <a:buChar char="-"/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Demografis : umur, jenis kelamin, agama, pendidikan, kepadatan,  penghasilan.</a:t>
            </a:r>
          </a:p>
          <a:p>
            <a:pPr algn="just" eaLnBrk="1" hangingPunct="1">
              <a:spcBef>
                <a:spcPts val="188"/>
              </a:spcBef>
              <a:buFontTx/>
              <a:buChar char="-"/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Sosiologis : kelompok budaya, kelas sosial, dsb.</a:t>
            </a:r>
          </a:p>
          <a:p>
            <a:pPr algn="just" eaLnBrk="1" hangingPunct="1">
              <a:lnSpc>
                <a:spcPts val="2225"/>
              </a:lnSpc>
              <a:spcBef>
                <a:spcPts val="100"/>
              </a:spcBef>
              <a:buFontTx/>
              <a:buChar char="-"/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Psikografis : kepribadian, sikap, manfaat produk, dsb  </a:t>
            </a:r>
          </a:p>
          <a:p>
            <a:pPr algn="just" eaLnBrk="1" hangingPunct="1">
              <a:lnSpc>
                <a:spcPts val="2225"/>
              </a:lnSpc>
              <a:spcBef>
                <a:spcPts val="100"/>
              </a:spcBef>
              <a:buFontTx/>
              <a:buChar char="-"/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Syarat segmentasi : </a:t>
            </a:r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measurability</a:t>
            </a: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, </a:t>
            </a:r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accessibility</a:t>
            </a: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, </a:t>
            </a:r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substantiability</a:t>
            </a:r>
          </a:p>
          <a:p>
            <a:pPr algn="just" eaLnBrk="1" hangingPunct="1">
              <a:spcBef>
                <a:spcPts val="13"/>
              </a:spcBef>
              <a:buFont typeface="Franklin Gothic Book" panose="020B0503020102020204" pitchFamily="34" charset="0"/>
              <a:buChar char="-"/>
            </a:pP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Targeting</a:t>
            </a: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 :</a:t>
            </a:r>
          </a:p>
          <a:p>
            <a:pPr algn="just" eaLnBrk="1" hangingPunct="1">
              <a:lnSpc>
                <a:spcPct val="70000"/>
              </a:lnSpc>
              <a:spcBef>
                <a:spcPts val="800"/>
              </a:spcBef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Ukuran dan pertumbuhan segmen, kemenarikan struktur segmen (</a:t>
            </a:r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profitable</a:t>
            </a: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), dan sasaran &amp; sumber daya yang dimiliki.</a:t>
            </a:r>
          </a:p>
          <a:p>
            <a:pPr algn="just" eaLnBrk="1" hangingPunct="1">
              <a:lnSpc>
                <a:spcPts val="1738"/>
              </a:lnSpc>
              <a:spcBef>
                <a:spcPts val="175"/>
              </a:spcBef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Alternatif pasar sasaran : </a:t>
            </a:r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undifferentiated</a:t>
            </a: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 </a:t>
            </a:r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marketing</a:t>
            </a: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 (produk tunggal),</a:t>
            </a:r>
          </a:p>
          <a:p>
            <a:pPr algn="just" eaLnBrk="1" hangingPunct="1">
              <a:lnSpc>
                <a:spcPct val="70000"/>
              </a:lnSpc>
              <a:spcBef>
                <a:spcPts val="300"/>
              </a:spcBef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differentiated marketing (produk berbeda untuk pasar berbeda),  </a:t>
            </a:r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concentrated marketing </a:t>
            </a: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(pada pembeli tertentu).</a:t>
            </a:r>
          </a:p>
          <a:p>
            <a:pPr algn="just" eaLnBrk="1" hangingPunct="1"/>
            <a:endParaRPr lang="en-US" altLang="en-US" sz="2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US" altLang="en-US" sz="1700" b="1" i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Positioning:</a:t>
            </a:r>
          </a:p>
          <a:p>
            <a:pPr algn="just" eaLnBrk="1" hangingPunct="1">
              <a:spcBef>
                <a:spcPts val="175"/>
              </a:spcBef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Identifikasi keunggulan kompetitif (differensiasi),:</a:t>
            </a:r>
          </a:p>
          <a:p>
            <a:pPr algn="just" eaLnBrk="1" hangingPunct="1">
              <a:lnSpc>
                <a:spcPct val="70000"/>
              </a:lnSpc>
              <a:spcBef>
                <a:spcPts val="800"/>
              </a:spcBef>
              <a:buFontTx/>
              <a:buChar char="-"/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Diferensiasi produk, Diferensiasi jasa, Diferensiasi personel,  Diferensiasi citra.</a:t>
            </a:r>
          </a:p>
          <a:p>
            <a:pPr algn="just" eaLnBrk="1" hangingPunct="1">
              <a:spcBef>
                <a:spcPts val="188"/>
              </a:spcBef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-Memilih keunggulan kompetetif:</a:t>
            </a:r>
          </a:p>
          <a:p>
            <a:pPr algn="just" eaLnBrk="1" hangingPunct="1">
              <a:spcBef>
                <a:spcPts val="188"/>
              </a:spcBef>
              <a:buFontTx/>
              <a:buChar char="-"/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Berapa banyak perbedaan dipromosikan</a:t>
            </a:r>
          </a:p>
          <a:p>
            <a:pPr algn="just" eaLnBrk="1" hangingPunct="1">
              <a:spcBef>
                <a:spcPts val="188"/>
              </a:spcBef>
              <a:buFontTx/>
              <a:buChar char="-"/>
            </a:pPr>
            <a:r>
              <a:rPr lang="en-US" altLang="en-US" sz="1700" b="1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Perbedaan yang dipromosikan dalam mewujudkan dan</a:t>
            </a:r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07DCAE9F-C05D-48E5-A823-3BDEDBC5C5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0" y="228600"/>
            <a:ext cx="3219450" cy="300038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800" spc="130" dirty="0">
                <a:solidFill>
                  <a:srgbClr val="000000"/>
                </a:solidFill>
                <a:latin typeface="Franklin Gothic Book"/>
                <a:cs typeface="Franklin Gothic Book"/>
              </a:rPr>
              <a:t>Strategi Marketing </a:t>
            </a:r>
            <a:r>
              <a:rPr sz="1800" spc="105" dirty="0">
                <a:solidFill>
                  <a:srgbClr val="000000"/>
                </a:solidFill>
                <a:latin typeface="Franklin Gothic Book"/>
                <a:cs typeface="Franklin Gothic Book"/>
              </a:rPr>
              <a:t>Mix </a:t>
            </a:r>
            <a:r>
              <a:rPr sz="1800" dirty="0">
                <a:solidFill>
                  <a:srgbClr val="000000"/>
                </a:solidFill>
                <a:latin typeface="Franklin Gothic Book"/>
                <a:cs typeface="Franklin Gothic Book"/>
              </a:rPr>
              <a:t>=</a:t>
            </a:r>
            <a:r>
              <a:rPr sz="1800" spc="26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800" spc="75" dirty="0">
                <a:solidFill>
                  <a:srgbClr val="000000"/>
                </a:solidFill>
                <a:latin typeface="Franklin Gothic Book"/>
                <a:cs typeface="Franklin Gothic Book"/>
              </a:rPr>
              <a:t>4P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30724" name="object 4">
            <a:extLst>
              <a:ext uri="{FF2B5EF4-FFF2-40B4-BE49-F238E27FC236}">
                <a16:creationId xmlns:a16="http://schemas.microsoft.com/office/drawing/2014/main" xmlns="" id="{7510F3B4-D14D-4EAC-9A76-B5BB70E04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7885113" cy="6429375"/>
          </a:xfrm>
        </p:spPr>
        <p:txBody>
          <a:bodyPr tIns="31750"/>
          <a:lstStyle/>
          <a:p>
            <a:pPr marL="355600" algn="just" eaLnBrk="1" hangingPunct="1">
              <a:spcBef>
                <a:spcPts val="250"/>
              </a:spcBef>
              <a:buFontTx/>
              <a:buAutoNum type="romanUcPeriod"/>
              <a:tabLst>
                <a:tab pos="354013" algn="l"/>
                <a:tab pos="355600" algn="l"/>
              </a:tabLst>
            </a:pPr>
            <a:r>
              <a:rPr lang="en-US" altLang="en-US" i="1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Product</a:t>
            </a:r>
            <a:r>
              <a:rPr lang="en-US" altLang="en-US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 </a:t>
            </a:r>
          </a:p>
          <a:p>
            <a:pPr marL="355600" algn="just" eaLnBrk="1" hangingPunct="1">
              <a:spcBef>
                <a:spcPts val="25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	Strategi Produk :</a:t>
            </a:r>
          </a:p>
          <a:p>
            <a:pPr marL="509588" lvl="1" indent="-153988" algn="just" eaLnBrk="1" hangingPunct="1">
              <a:spcBef>
                <a:spcPts val="150"/>
              </a:spcBef>
              <a:buFontTx/>
              <a:buChar char="-"/>
              <a:tabLst>
                <a:tab pos="354013" algn="l"/>
                <a:tab pos="355600" algn="l"/>
              </a:tabLst>
            </a:pPr>
            <a:r>
              <a:rPr lang="en-US" altLang="en-US" sz="180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Logo dan Moto ( memiliki arti, menarik, mudah diingat)</a:t>
            </a:r>
          </a:p>
          <a:p>
            <a:pPr marL="509588" lvl="1" indent="-153988" algn="just" eaLnBrk="1" hangingPunct="1">
              <a:lnSpc>
                <a:spcPct val="70000"/>
              </a:lnSpc>
              <a:spcBef>
                <a:spcPts val="800"/>
              </a:spcBef>
              <a:buFontTx/>
              <a:buChar char="-"/>
              <a:tabLst>
                <a:tab pos="354013" algn="l"/>
                <a:tab pos="355600" algn="l"/>
              </a:tabLst>
            </a:pPr>
            <a:r>
              <a:rPr lang="en-US" altLang="en-US" sz="180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Menciptakan Merk (mudah diingat, kesan modern, memiliki arti,  dan menarik)</a:t>
            </a:r>
          </a:p>
          <a:p>
            <a:pPr marL="509588" lvl="1" indent="-153988" algn="just" eaLnBrk="1" hangingPunct="1">
              <a:spcBef>
                <a:spcPts val="150"/>
              </a:spcBef>
              <a:buFontTx/>
              <a:buChar char="-"/>
              <a:tabLst>
                <a:tab pos="354013" algn="l"/>
                <a:tab pos="355600" algn="l"/>
              </a:tabLst>
            </a:pPr>
            <a:r>
              <a:rPr lang="en-US" altLang="en-US" sz="180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Kemasan (kualitas, bentuk, warna dan persyaratan lainnya)</a:t>
            </a:r>
          </a:p>
          <a:p>
            <a:pPr marL="509588" lvl="1" indent="-153988" algn="just" eaLnBrk="1" hangingPunct="1">
              <a:lnSpc>
                <a:spcPct val="70000"/>
              </a:lnSpc>
              <a:spcBef>
                <a:spcPts val="800"/>
              </a:spcBef>
              <a:buFontTx/>
              <a:buChar char="-"/>
              <a:tabLst>
                <a:tab pos="354013" algn="l"/>
                <a:tab pos="355600" algn="l"/>
              </a:tabLst>
            </a:pPr>
            <a:r>
              <a:rPr lang="en-US" altLang="en-US" sz="180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Label (pembuat, dimana dibuat, cara penggunaan, masa  kadaluarsa, dll</a:t>
            </a:r>
          </a:p>
          <a:p>
            <a:pPr marL="355600" algn="just" eaLnBrk="1" hangingPunct="1">
              <a:spcBef>
                <a:spcPts val="163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i="1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II.   Price</a:t>
            </a:r>
            <a:r>
              <a:rPr lang="en-US" altLang="en-US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 </a:t>
            </a:r>
          </a:p>
          <a:p>
            <a:pPr marL="355600" algn="just" eaLnBrk="1" hangingPunct="1">
              <a:spcBef>
                <a:spcPts val="163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	Strategi Harga</a:t>
            </a:r>
          </a:p>
          <a:p>
            <a:pPr marL="355600" algn="just" eaLnBrk="1" hangingPunct="1">
              <a:lnSpc>
                <a:spcPct val="70000"/>
              </a:lnSpc>
              <a:spcBef>
                <a:spcPts val="80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	Tujuan : bertahan hidup, laba maksimal, </a:t>
            </a:r>
            <a:r>
              <a:rPr lang="en-US" altLang="en-US" b="0" i="1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market share</a:t>
            </a:r>
            <a:r>
              <a:rPr lang="en-US" altLang="en-US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, pesaing.  </a:t>
            </a:r>
          </a:p>
          <a:p>
            <a:pPr marL="355600" algn="just" eaLnBrk="1" hangingPunct="1">
              <a:lnSpc>
                <a:spcPct val="70000"/>
              </a:lnSpc>
              <a:spcBef>
                <a:spcPts val="80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	Metoda penetapan harga :</a:t>
            </a:r>
          </a:p>
          <a:p>
            <a:pPr marL="355600" algn="just" eaLnBrk="1" hangingPunct="1">
              <a:lnSpc>
                <a:spcPct val="70000"/>
              </a:lnSpc>
              <a:spcBef>
                <a:spcPts val="80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1. Diskriminasi harga ( menurut pelanggan, bentuk produk,  tempat, waktu).</a:t>
            </a:r>
          </a:p>
          <a:p>
            <a:pPr marL="355600" algn="just" eaLnBrk="1" hangingPunct="1">
              <a:lnSpc>
                <a:spcPct val="70000"/>
              </a:lnSpc>
              <a:spcBef>
                <a:spcPts val="80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2. Harga produk baru (Market skimming pricing, market  penetration pricing)</a:t>
            </a:r>
          </a:p>
          <a:p>
            <a:pPr marL="355600" algn="just" eaLnBrk="1" hangingPunct="1">
              <a:lnSpc>
                <a:spcPct val="70000"/>
              </a:lnSpc>
              <a:spcBef>
                <a:spcPts val="80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i="1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III</a:t>
            </a:r>
            <a:r>
              <a:rPr lang="en-US" altLang="en-US" b="0">
                <a:solidFill>
                  <a:srgbClr val="000000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.  </a:t>
            </a:r>
            <a:r>
              <a:rPr lang="en-US" altLang="en-US" i="1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Place</a:t>
            </a:r>
            <a:r>
              <a:rPr lang="en-US" altLang="en-US" b="0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 </a:t>
            </a:r>
          </a:p>
          <a:p>
            <a:pPr marL="355600" algn="just" eaLnBrk="1" hangingPunct="1">
              <a:lnSpc>
                <a:spcPct val="70000"/>
              </a:lnSpc>
              <a:spcBef>
                <a:spcPts val="80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	  Strategi pendistribusian</a:t>
            </a:r>
          </a:p>
          <a:p>
            <a:pPr marL="355600">
              <a:lnSpc>
                <a:spcPct val="70000"/>
              </a:lnSpc>
              <a:spcBef>
                <a:spcPts val="800"/>
              </a:spcBef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Faktor yang berpengaruh : Pasar/pelanggan, karakteristik produk,  pertimbangan pengendalian</a:t>
            </a:r>
          </a:p>
          <a:p>
            <a:pPr marL="355600">
              <a:spcBef>
                <a:spcPts val="150"/>
              </a:spcBef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Jenis Distribusi : Distribusi intensif, eksklusif, dan selektif</a:t>
            </a:r>
          </a:p>
          <a:p>
            <a:pPr marL="355600">
              <a:spcBef>
                <a:spcPts val="25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i="1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IV</a:t>
            </a:r>
            <a:r>
              <a:rPr lang="en-US" altLang="en-US" b="0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Promotion </a:t>
            </a:r>
          </a:p>
          <a:p>
            <a:pPr marL="355600">
              <a:spcBef>
                <a:spcPts val="250"/>
              </a:spcBef>
              <a:buFontTx/>
              <a:buNone/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	Strategi Promosi (promotional mix) :</a:t>
            </a:r>
          </a:p>
          <a:p>
            <a:pPr marL="355600">
              <a:spcBef>
                <a:spcPts val="150"/>
              </a:spcBef>
              <a:tabLst>
                <a:tab pos="354013" algn="l"/>
                <a:tab pos="355600" algn="l"/>
              </a:tabLst>
            </a:pPr>
            <a:r>
              <a:rPr lang="en-US" altLang="en-US" b="0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Advertensi, sales promotion, publick relation, personal seling</a:t>
            </a:r>
          </a:p>
          <a:p>
            <a:pPr marL="355600" algn="just" eaLnBrk="1" hangingPunct="1">
              <a:lnSpc>
                <a:spcPct val="70000"/>
              </a:lnSpc>
              <a:spcBef>
                <a:spcPts val="800"/>
              </a:spcBef>
              <a:buFontTx/>
              <a:buNone/>
              <a:tabLst>
                <a:tab pos="354013" algn="l"/>
                <a:tab pos="355600" algn="l"/>
              </a:tabLst>
            </a:pPr>
            <a:endParaRPr lang="en-US" altLang="en-US" b="0">
              <a:solidFill>
                <a:srgbClr val="000000"/>
              </a:solidFill>
              <a:latin typeface="Franklin Gothic Book" panose="020B0503020102020204" pitchFamily="34" charset="0"/>
              <a:ea typeface="Franklin Gothic Book" panose="020B0503020102020204" pitchFamily="34" charset="0"/>
              <a:cs typeface="Franklin Gothic Book" panose="020B050302010202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F6230B62-AF3C-43A0-8463-1D0568DEBECC}"/>
              </a:ext>
            </a:extLst>
          </p:cNvPr>
          <p:cNvSpPr txBox="1"/>
          <p:nvPr/>
        </p:nvSpPr>
        <p:spPr>
          <a:xfrm>
            <a:off x="536575" y="263525"/>
            <a:ext cx="7105650" cy="51276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3200" spc="5" dirty="0">
                <a:latin typeface="Franklin Gothic Book"/>
                <a:cs typeface="Franklin Gothic Book"/>
              </a:rPr>
              <a:t>SEGMENTASI, TARGETING </a:t>
            </a:r>
            <a:r>
              <a:rPr sz="3200" spc="15" dirty="0">
                <a:latin typeface="Franklin Gothic Book"/>
                <a:cs typeface="Franklin Gothic Book"/>
              </a:rPr>
              <a:t>AND</a:t>
            </a:r>
            <a:r>
              <a:rPr sz="3200" spc="-50" dirty="0">
                <a:latin typeface="Franklin Gothic Book"/>
                <a:cs typeface="Franklin Gothic Book"/>
              </a:rPr>
              <a:t> </a:t>
            </a:r>
            <a:r>
              <a:rPr sz="3200" spc="-5" dirty="0">
                <a:latin typeface="Franklin Gothic Book"/>
                <a:cs typeface="Franklin Gothic Book"/>
              </a:rPr>
              <a:t>POSITION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21507" name="object 4">
            <a:extLst>
              <a:ext uri="{FF2B5EF4-FFF2-40B4-BE49-F238E27FC236}">
                <a16:creationId xmlns:a16="http://schemas.microsoft.com/office/drawing/2014/main" xmlns="" id="{1668EA7A-6DBF-4A31-85E8-0F8DEB576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313" y="1905000"/>
            <a:ext cx="195262" cy="415925"/>
          </a:xfrm>
          <a:custGeom>
            <a:avLst/>
            <a:gdLst>
              <a:gd name="T0" fmla="*/ 0 w 194310"/>
              <a:gd name="T1" fmla="*/ 0 h 415289"/>
              <a:gd name="T2" fmla="*/ 194310 w 194310"/>
              <a:gd name="T3" fmla="*/ 415289 h 415289"/>
            </a:gdLst>
            <a:ahLst/>
            <a:cxnLst/>
            <a:rect l="T0" t="T1" r="T2" b="T3"/>
            <a:pathLst>
              <a:path w="194310" h="415289">
                <a:moveTo>
                  <a:pt x="48259" y="0"/>
                </a:moveTo>
                <a:lnTo>
                  <a:pt x="48259" y="312420"/>
                </a:lnTo>
                <a:lnTo>
                  <a:pt x="0" y="312420"/>
                </a:lnTo>
                <a:lnTo>
                  <a:pt x="96519" y="415289"/>
                </a:lnTo>
                <a:lnTo>
                  <a:pt x="194309" y="312420"/>
                </a:lnTo>
                <a:lnTo>
                  <a:pt x="144780" y="312420"/>
                </a:lnTo>
                <a:lnTo>
                  <a:pt x="144780" y="0"/>
                </a:lnTo>
                <a:lnTo>
                  <a:pt x="48259" y="0"/>
                </a:lnTo>
                <a:close/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08" name="object 5">
            <a:extLst>
              <a:ext uri="{FF2B5EF4-FFF2-40B4-BE49-F238E27FC236}">
                <a16:creationId xmlns:a16="http://schemas.microsoft.com/office/drawing/2014/main" xmlns="" id="{C4A7E130-7B08-40A5-AAA8-B7FBE6552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313" y="1905000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09" name="object 6">
            <a:extLst>
              <a:ext uri="{FF2B5EF4-FFF2-40B4-BE49-F238E27FC236}">
                <a16:creationId xmlns:a16="http://schemas.microsoft.com/office/drawing/2014/main" xmlns="" id="{9D9ED90A-DA84-40CA-8195-ECDEB4AE3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575" y="2320925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0" name="object 7">
            <a:extLst>
              <a:ext uri="{FF2B5EF4-FFF2-40B4-BE49-F238E27FC236}">
                <a16:creationId xmlns:a16="http://schemas.microsoft.com/office/drawing/2014/main" xmlns="" id="{A7BE9F93-AB7D-4F6B-8A45-C681399F1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066800"/>
            <a:ext cx="9525" cy="3175"/>
          </a:xfrm>
          <a:custGeom>
            <a:avLst/>
            <a:gdLst>
              <a:gd name="T0" fmla="*/ 0 w 10160"/>
              <a:gd name="T1" fmla="*/ 0 h 3809"/>
              <a:gd name="T2" fmla="*/ 10160 w 10160"/>
              <a:gd name="T3" fmla="*/ 3809 h 3809"/>
            </a:gdLst>
            <a:ahLst/>
            <a:cxnLst/>
            <a:rect l="T0" t="T1" r="T2" b="T3"/>
            <a:pathLst>
              <a:path w="10160" h="3809">
                <a:moveTo>
                  <a:pt x="0" y="3810"/>
                </a:moveTo>
                <a:lnTo>
                  <a:pt x="0" y="0"/>
                </a:ln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1" name="object 8">
            <a:extLst>
              <a:ext uri="{FF2B5EF4-FFF2-40B4-BE49-F238E27FC236}">
                <a16:creationId xmlns:a16="http://schemas.microsoft.com/office/drawing/2014/main" xmlns="" id="{56521C3E-59EA-4EA6-AD7B-61DBD1AF3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805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2" name="object 9">
            <a:extLst>
              <a:ext uri="{FF2B5EF4-FFF2-40B4-BE49-F238E27FC236}">
                <a16:creationId xmlns:a16="http://schemas.microsoft.com/office/drawing/2014/main" xmlns="" id="{66023486-16A2-4480-8043-5EF0B378C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68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3" name="object 10">
            <a:extLst>
              <a:ext uri="{FF2B5EF4-FFF2-40B4-BE49-F238E27FC236}">
                <a16:creationId xmlns:a16="http://schemas.microsoft.com/office/drawing/2014/main" xmlns="" id="{E8445394-E07E-4359-9915-908BBA357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4" name="object 11">
            <a:extLst>
              <a:ext uri="{FF2B5EF4-FFF2-40B4-BE49-F238E27FC236}">
                <a16:creationId xmlns:a16="http://schemas.microsoft.com/office/drawing/2014/main" xmlns="" id="{CC918C91-CD2A-4B24-B52C-104DFE370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7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5" name="object 12">
            <a:extLst>
              <a:ext uri="{FF2B5EF4-FFF2-40B4-BE49-F238E27FC236}">
                <a16:creationId xmlns:a16="http://schemas.microsoft.com/office/drawing/2014/main" xmlns="" id="{C939FFFF-7F69-4356-838D-48C13D599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6" name="object 13">
            <a:extLst>
              <a:ext uri="{FF2B5EF4-FFF2-40B4-BE49-F238E27FC236}">
                <a16:creationId xmlns:a16="http://schemas.microsoft.com/office/drawing/2014/main" xmlns="" id="{73A84B75-678C-4739-AA4C-416A2B6AF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647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7" name="object 14">
            <a:extLst>
              <a:ext uri="{FF2B5EF4-FFF2-40B4-BE49-F238E27FC236}">
                <a16:creationId xmlns:a16="http://schemas.microsoft.com/office/drawing/2014/main" xmlns="" id="{388004E1-00F8-4F82-B2C7-31B17E507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8" name="object 15">
            <a:extLst>
              <a:ext uri="{FF2B5EF4-FFF2-40B4-BE49-F238E27FC236}">
                <a16:creationId xmlns:a16="http://schemas.microsoft.com/office/drawing/2014/main" xmlns="" id="{36EFC78A-2796-4C78-80FB-546C548B1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57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19" name="object 16">
            <a:extLst>
              <a:ext uri="{FF2B5EF4-FFF2-40B4-BE49-F238E27FC236}">
                <a16:creationId xmlns:a16="http://schemas.microsoft.com/office/drawing/2014/main" xmlns="" id="{67A73B22-F78D-40D6-B835-9931B415C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2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0" name="object 17">
            <a:extLst>
              <a:ext uri="{FF2B5EF4-FFF2-40B4-BE49-F238E27FC236}">
                <a16:creationId xmlns:a16="http://schemas.microsoft.com/office/drawing/2014/main" xmlns="" id="{64308307-97DC-4FAF-9705-350C1F4E9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675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1" name="object 18">
            <a:extLst>
              <a:ext uri="{FF2B5EF4-FFF2-40B4-BE49-F238E27FC236}">
                <a16:creationId xmlns:a16="http://schemas.microsoft.com/office/drawing/2014/main" xmlns="" id="{C5255709-7238-4C1D-BEAB-865329D30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72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2" name="object 19">
            <a:extLst>
              <a:ext uri="{FF2B5EF4-FFF2-40B4-BE49-F238E27FC236}">
                <a16:creationId xmlns:a16="http://schemas.microsoft.com/office/drawing/2014/main" xmlns="" id="{B1151AF6-BDAE-4A71-9D20-69E5F8F4D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3" name="object 20">
            <a:extLst>
              <a:ext uri="{FF2B5EF4-FFF2-40B4-BE49-F238E27FC236}">
                <a16:creationId xmlns:a16="http://schemas.microsoft.com/office/drawing/2014/main" xmlns="" id="{656AC53F-D02C-45C4-B294-41C2013B4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4" name="object 21">
            <a:extLst>
              <a:ext uri="{FF2B5EF4-FFF2-40B4-BE49-F238E27FC236}">
                <a16:creationId xmlns:a16="http://schemas.microsoft.com/office/drawing/2014/main" xmlns="" id="{EA04B51B-1876-4849-BCF6-AE70EE0FD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46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5" name="object 22">
            <a:extLst>
              <a:ext uri="{FF2B5EF4-FFF2-40B4-BE49-F238E27FC236}">
                <a16:creationId xmlns:a16="http://schemas.microsoft.com/office/drawing/2014/main" xmlns="" id="{DBF6F3D6-3C06-458A-8E3D-49323541E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51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6" name="object 23">
            <a:extLst>
              <a:ext uri="{FF2B5EF4-FFF2-40B4-BE49-F238E27FC236}">
                <a16:creationId xmlns:a16="http://schemas.microsoft.com/office/drawing/2014/main" xmlns="" id="{7231D501-467E-4AD2-8F0B-513893994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7" name="object 24">
            <a:extLst>
              <a:ext uri="{FF2B5EF4-FFF2-40B4-BE49-F238E27FC236}">
                <a16:creationId xmlns:a16="http://schemas.microsoft.com/office/drawing/2014/main" xmlns="" id="{EEB6570E-70E2-46F2-A024-14E66DAA7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20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8" name="object 25">
            <a:extLst>
              <a:ext uri="{FF2B5EF4-FFF2-40B4-BE49-F238E27FC236}">
                <a16:creationId xmlns:a16="http://schemas.microsoft.com/office/drawing/2014/main" xmlns="" id="{CF9B936E-7845-4390-9537-B7A3D3BFA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29" name="object 26">
            <a:extLst>
              <a:ext uri="{FF2B5EF4-FFF2-40B4-BE49-F238E27FC236}">
                <a16:creationId xmlns:a16="http://schemas.microsoft.com/office/drawing/2014/main" xmlns="" id="{561301EB-A084-4421-8ED5-880DFB0ED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730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0" name="object 27">
            <a:extLst>
              <a:ext uri="{FF2B5EF4-FFF2-40B4-BE49-F238E27FC236}">
                <a16:creationId xmlns:a16="http://schemas.microsoft.com/office/drawing/2014/main" xmlns="" id="{10BFA58E-5F99-4A84-8C11-B546C4680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1" name="object 28">
            <a:extLst>
              <a:ext uri="{FF2B5EF4-FFF2-40B4-BE49-F238E27FC236}">
                <a16:creationId xmlns:a16="http://schemas.microsoft.com/office/drawing/2014/main" xmlns="" id="{620AB163-71A6-4EDD-8A25-492FA88D2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9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2" name="object 29">
            <a:extLst>
              <a:ext uri="{FF2B5EF4-FFF2-40B4-BE49-F238E27FC236}">
                <a16:creationId xmlns:a16="http://schemas.microsoft.com/office/drawing/2014/main" xmlns="" id="{81CEF999-96E3-441F-A0AD-8AB88E645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03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3" name="object 30">
            <a:extLst>
              <a:ext uri="{FF2B5EF4-FFF2-40B4-BE49-F238E27FC236}">
                <a16:creationId xmlns:a16="http://schemas.microsoft.com/office/drawing/2014/main" xmlns="" id="{8F9420B9-B5AB-40A4-BFD6-D6F989AF8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0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4" name="object 31">
            <a:extLst>
              <a:ext uri="{FF2B5EF4-FFF2-40B4-BE49-F238E27FC236}">
                <a16:creationId xmlns:a16="http://schemas.microsoft.com/office/drawing/2014/main" xmlns="" id="{14C8D506-D728-4937-B7E6-EE6DE4EF6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72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5" name="object 32">
            <a:extLst>
              <a:ext uri="{FF2B5EF4-FFF2-40B4-BE49-F238E27FC236}">
                <a16:creationId xmlns:a16="http://schemas.microsoft.com/office/drawing/2014/main" xmlns="" id="{A22E43D5-93C9-4B51-9990-8BF2EA90C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77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6" name="object 33">
            <a:extLst>
              <a:ext uri="{FF2B5EF4-FFF2-40B4-BE49-F238E27FC236}">
                <a16:creationId xmlns:a16="http://schemas.microsoft.com/office/drawing/2014/main" xmlns="" id="{0CFC1026-5ED8-4C23-9353-6207359D2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382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7" name="object 34">
            <a:extLst>
              <a:ext uri="{FF2B5EF4-FFF2-40B4-BE49-F238E27FC236}">
                <a16:creationId xmlns:a16="http://schemas.microsoft.com/office/drawing/2014/main" xmlns="" id="{3E0C3891-1EE4-40CD-B599-CC3AF1621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8" name="object 35">
            <a:extLst>
              <a:ext uri="{FF2B5EF4-FFF2-40B4-BE49-F238E27FC236}">
                <a16:creationId xmlns:a16="http://schemas.microsoft.com/office/drawing/2014/main" xmlns="" id="{1C74F2E4-5828-45C8-97F8-EC15525F4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39" name="object 36">
            <a:extLst>
              <a:ext uri="{FF2B5EF4-FFF2-40B4-BE49-F238E27FC236}">
                <a16:creationId xmlns:a16="http://schemas.microsoft.com/office/drawing/2014/main" xmlns="" id="{E01190B2-485E-4E4A-B34B-5937FD474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97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0" name="object 37">
            <a:extLst>
              <a:ext uri="{FF2B5EF4-FFF2-40B4-BE49-F238E27FC236}">
                <a16:creationId xmlns:a16="http://schemas.microsoft.com/office/drawing/2014/main" xmlns="" id="{42A642CE-645C-41E0-92BE-A9732D604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02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1" name="object 38">
            <a:extLst>
              <a:ext uri="{FF2B5EF4-FFF2-40B4-BE49-F238E27FC236}">
                <a16:creationId xmlns:a16="http://schemas.microsoft.com/office/drawing/2014/main" xmlns="" id="{4AC4F501-6A56-4708-BD08-B5EA4C850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663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2" name="object 39">
            <a:extLst>
              <a:ext uri="{FF2B5EF4-FFF2-40B4-BE49-F238E27FC236}">
                <a16:creationId xmlns:a16="http://schemas.microsoft.com/office/drawing/2014/main" xmlns="" id="{FFE96F38-4666-47D0-95CD-3EA8EE5A2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71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3" name="object 40">
            <a:extLst>
              <a:ext uri="{FF2B5EF4-FFF2-40B4-BE49-F238E27FC236}">
                <a16:creationId xmlns:a16="http://schemas.microsoft.com/office/drawing/2014/main" xmlns="" id="{0489EBD9-DB13-4D3E-A7F0-98E302C8C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4" name="object 41">
            <a:extLst>
              <a:ext uri="{FF2B5EF4-FFF2-40B4-BE49-F238E27FC236}">
                <a16:creationId xmlns:a16="http://schemas.microsoft.com/office/drawing/2014/main" xmlns="" id="{FFD8173A-B04B-4BAD-ADC2-536AA1F72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40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5" name="object 42">
            <a:extLst>
              <a:ext uri="{FF2B5EF4-FFF2-40B4-BE49-F238E27FC236}">
                <a16:creationId xmlns:a16="http://schemas.microsoft.com/office/drawing/2014/main" xmlns="" id="{8B0DF164-1D7F-4F40-874C-975E9C08C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6" name="object 43">
            <a:extLst>
              <a:ext uri="{FF2B5EF4-FFF2-40B4-BE49-F238E27FC236}">
                <a16:creationId xmlns:a16="http://schemas.microsoft.com/office/drawing/2014/main" xmlns="" id="{6E5D4C72-AE06-4E1E-B33E-65BAE95AF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7" name="object 44">
            <a:extLst>
              <a:ext uri="{FF2B5EF4-FFF2-40B4-BE49-F238E27FC236}">
                <a16:creationId xmlns:a16="http://schemas.microsoft.com/office/drawing/2014/main" xmlns="" id="{E5A49D91-A29D-41FE-A247-9C389FCF0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8" name="object 45">
            <a:extLst>
              <a:ext uri="{FF2B5EF4-FFF2-40B4-BE49-F238E27FC236}">
                <a16:creationId xmlns:a16="http://schemas.microsoft.com/office/drawing/2014/main" xmlns="" id="{1BF06CBE-9146-41BF-829F-A528D1D5B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18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49" name="object 46">
            <a:extLst>
              <a:ext uri="{FF2B5EF4-FFF2-40B4-BE49-F238E27FC236}">
                <a16:creationId xmlns:a16="http://schemas.microsoft.com/office/drawing/2014/main" xmlns="" id="{D3D55A2C-9DCE-4592-84EB-5B30975F5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23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0" name="object 47">
            <a:extLst>
              <a:ext uri="{FF2B5EF4-FFF2-40B4-BE49-F238E27FC236}">
                <a16:creationId xmlns:a16="http://schemas.microsoft.com/office/drawing/2014/main" xmlns="" id="{454A66CB-346E-4F80-94F5-812CCA4E3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2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1" name="object 48">
            <a:extLst>
              <a:ext uri="{FF2B5EF4-FFF2-40B4-BE49-F238E27FC236}">
                <a16:creationId xmlns:a16="http://schemas.microsoft.com/office/drawing/2014/main" xmlns="" id="{A6E5BC61-F78F-44DF-8620-AF9806A8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33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2" name="object 49">
            <a:extLst>
              <a:ext uri="{FF2B5EF4-FFF2-40B4-BE49-F238E27FC236}">
                <a16:creationId xmlns:a16="http://schemas.microsoft.com/office/drawing/2014/main" xmlns="" id="{65A3DA75-119E-4B10-8624-FC1BDBDFA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97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3" name="object 50">
            <a:extLst>
              <a:ext uri="{FF2B5EF4-FFF2-40B4-BE49-F238E27FC236}">
                <a16:creationId xmlns:a16="http://schemas.microsoft.com/office/drawing/2014/main" xmlns="" id="{CF7CA55B-9DCF-4F7D-AE4F-7052D70A4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02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4" name="object 51">
            <a:extLst>
              <a:ext uri="{FF2B5EF4-FFF2-40B4-BE49-F238E27FC236}">
                <a16:creationId xmlns:a16="http://schemas.microsoft.com/office/drawing/2014/main" xmlns="" id="{3B9D5261-4CA8-416E-8B46-866A43D50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5" name="object 52">
            <a:extLst>
              <a:ext uri="{FF2B5EF4-FFF2-40B4-BE49-F238E27FC236}">
                <a16:creationId xmlns:a16="http://schemas.microsoft.com/office/drawing/2014/main" xmlns="" id="{D359CD99-A513-4283-8783-61963AB1C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25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6" name="object 53">
            <a:extLst>
              <a:ext uri="{FF2B5EF4-FFF2-40B4-BE49-F238E27FC236}">
                <a16:creationId xmlns:a16="http://schemas.microsoft.com/office/drawing/2014/main" xmlns="" id="{D4C9148D-58F4-48C7-99A3-A99CE18AA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1175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7" name="object 54">
            <a:extLst>
              <a:ext uri="{FF2B5EF4-FFF2-40B4-BE49-F238E27FC236}">
                <a16:creationId xmlns:a16="http://schemas.microsoft.com/office/drawing/2014/main" xmlns="" id="{35BDD829-1251-4E19-9B67-7B3092C57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022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8" name="object 55">
            <a:extLst>
              <a:ext uri="{FF2B5EF4-FFF2-40B4-BE49-F238E27FC236}">
                <a16:creationId xmlns:a16="http://schemas.microsoft.com/office/drawing/2014/main" xmlns="" id="{E880AA54-46E1-4ABD-8B82-DC6DB71E6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27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59" name="object 56">
            <a:extLst>
              <a:ext uri="{FF2B5EF4-FFF2-40B4-BE49-F238E27FC236}">
                <a16:creationId xmlns:a16="http://schemas.microsoft.com/office/drawing/2014/main" xmlns="" id="{07C7D4E8-B3C2-4A2C-B03E-E6BA3494C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913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0" name="object 57">
            <a:extLst>
              <a:ext uri="{FF2B5EF4-FFF2-40B4-BE49-F238E27FC236}">
                <a16:creationId xmlns:a16="http://schemas.microsoft.com/office/drawing/2014/main" xmlns="" id="{BB14284D-9E3E-4BF6-B876-18A1AACB5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896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1" name="object 58">
            <a:extLst>
              <a:ext uri="{FF2B5EF4-FFF2-40B4-BE49-F238E27FC236}">
                <a16:creationId xmlns:a16="http://schemas.microsoft.com/office/drawing/2014/main" xmlns="" id="{E5EDA5AA-8BDB-4BC7-B8FE-840822B72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01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2" name="object 59">
            <a:extLst>
              <a:ext uri="{FF2B5EF4-FFF2-40B4-BE49-F238E27FC236}">
                <a16:creationId xmlns:a16="http://schemas.microsoft.com/office/drawing/2014/main" xmlns="" id="{5EE966D7-9663-41D0-A286-DA0B6B337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3" name="object 60">
            <a:extLst>
              <a:ext uri="{FF2B5EF4-FFF2-40B4-BE49-F238E27FC236}">
                <a16:creationId xmlns:a16="http://schemas.microsoft.com/office/drawing/2014/main" xmlns="" id="{2647AA73-7720-4FF3-8EBF-B47A801DF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4" name="object 61">
            <a:extLst>
              <a:ext uri="{FF2B5EF4-FFF2-40B4-BE49-F238E27FC236}">
                <a16:creationId xmlns:a16="http://schemas.microsoft.com/office/drawing/2014/main" xmlns="" id="{75E7FF6F-8EF1-4E37-93B6-B402032E2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5" name="object 62">
            <a:extLst>
              <a:ext uri="{FF2B5EF4-FFF2-40B4-BE49-F238E27FC236}">
                <a16:creationId xmlns:a16="http://schemas.microsoft.com/office/drawing/2014/main" xmlns="" id="{468083A9-A7D0-4746-8EDD-0023EA073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6" name="object 63">
            <a:extLst>
              <a:ext uri="{FF2B5EF4-FFF2-40B4-BE49-F238E27FC236}">
                <a16:creationId xmlns:a16="http://schemas.microsoft.com/office/drawing/2014/main" xmlns="" id="{F1BF58E6-983C-4675-A772-B070F5739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85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7" name="object 64">
            <a:extLst>
              <a:ext uri="{FF2B5EF4-FFF2-40B4-BE49-F238E27FC236}">
                <a16:creationId xmlns:a16="http://schemas.microsoft.com/office/drawing/2014/main" xmlns="" id="{87E9CF9E-2BD9-4FAA-A398-14579FF7C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8" name="object 65">
            <a:extLst>
              <a:ext uri="{FF2B5EF4-FFF2-40B4-BE49-F238E27FC236}">
                <a16:creationId xmlns:a16="http://schemas.microsoft.com/office/drawing/2014/main" xmlns="" id="{25D37E84-1F7A-4F76-972A-E94C7D136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53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69" name="object 66">
            <a:extLst>
              <a:ext uri="{FF2B5EF4-FFF2-40B4-BE49-F238E27FC236}">
                <a16:creationId xmlns:a16="http://schemas.microsoft.com/office/drawing/2014/main" xmlns="" id="{748939CB-B487-4024-A4BC-D67932533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35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0" name="object 67">
            <a:extLst>
              <a:ext uri="{FF2B5EF4-FFF2-40B4-BE49-F238E27FC236}">
                <a16:creationId xmlns:a16="http://schemas.microsoft.com/office/drawing/2014/main" xmlns="" id="{1025BE37-C4D1-4366-98A9-028953035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422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1" name="object 68">
            <a:extLst>
              <a:ext uri="{FF2B5EF4-FFF2-40B4-BE49-F238E27FC236}">
                <a16:creationId xmlns:a16="http://schemas.microsoft.com/office/drawing/2014/main" xmlns="" id="{54A6CA58-1498-4E2A-A84D-9136F16EC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2" name="object 69">
            <a:extLst>
              <a:ext uri="{FF2B5EF4-FFF2-40B4-BE49-F238E27FC236}">
                <a16:creationId xmlns:a16="http://schemas.microsoft.com/office/drawing/2014/main" xmlns="" id="{D014D614-D216-420A-AC78-7E6EFA68C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32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3" name="object 70">
            <a:extLst>
              <a:ext uri="{FF2B5EF4-FFF2-40B4-BE49-F238E27FC236}">
                <a16:creationId xmlns:a16="http://schemas.microsoft.com/office/drawing/2014/main" xmlns="" id="{24747EEF-DF7B-4624-BC13-62D831F76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75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4" name="object 71">
            <a:extLst>
              <a:ext uri="{FF2B5EF4-FFF2-40B4-BE49-F238E27FC236}">
                <a16:creationId xmlns:a16="http://schemas.microsoft.com/office/drawing/2014/main" xmlns="" id="{CB80CF2C-2F00-48D8-94DB-6A0729FF2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42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5" name="object 72">
            <a:extLst>
              <a:ext uri="{FF2B5EF4-FFF2-40B4-BE49-F238E27FC236}">
                <a16:creationId xmlns:a16="http://schemas.microsoft.com/office/drawing/2014/main" xmlns="" id="{1244B2A3-AEE9-422E-A7AC-D0710AEE5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47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6" name="object 73">
            <a:extLst>
              <a:ext uri="{FF2B5EF4-FFF2-40B4-BE49-F238E27FC236}">
                <a16:creationId xmlns:a16="http://schemas.microsoft.com/office/drawing/2014/main" xmlns="" id="{9DF177E0-3059-40BA-8909-E313A57E1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2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7" name="object 74">
            <a:extLst>
              <a:ext uri="{FF2B5EF4-FFF2-40B4-BE49-F238E27FC236}">
                <a16:creationId xmlns:a16="http://schemas.microsoft.com/office/drawing/2014/main" xmlns="" id="{4C51C7A9-6A8E-4255-9175-24D4D4731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163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8" name="object 75">
            <a:extLst>
              <a:ext uri="{FF2B5EF4-FFF2-40B4-BE49-F238E27FC236}">
                <a16:creationId xmlns:a16="http://schemas.microsoft.com/office/drawing/2014/main" xmlns="" id="{09E8DF53-9FDE-4355-A73B-FB2D15CA6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821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79" name="object 76">
            <a:extLst>
              <a:ext uri="{FF2B5EF4-FFF2-40B4-BE49-F238E27FC236}">
                <a16:creationId xmlns:a16="http://schemas.microsoft.com/office/drawing/2014/main" xmlns="" id="{FB7C198D-98EB-4C95-A274-295CFD064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726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0" name="object 77">
            <a:extLst>
              <a:ext uri="{FF2B5EF4-FFF2-40B4-BE49-F238E27FC236}">
                <a16:creationId xmlns:a16="http://schemas.microsoft.com/office/drawing/2014/main" xmlns="" id="{DD915799-1A19-4488-9669-FDFEF325F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1" name="object 78">
            <a:extLst>
              <a:ext uri="{FF2B5EF4-FFF2-40B4-BE49-F238E27FC236}">
                <a16:creationId xmlns:a16="http://schemas.microsoft.com/office/drawing/2014/main" xmlns="" id="{D261B166-EE0E-4B62-B7CF-8DD787063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2" name="object 79">
            <a:extLst>
              <a:ext uri="{FF2B5EF4-FFF2-40B4-BE49-F238E27FC236}">
                <a16:creationId xmlns:a16="http://schemas.microsoft.com/office/drawing/2014/main" xmlns="" id="{B1263DB7-1B3E-4082-8F4A-9B369DF5E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3" name="object 80">
            <a:extLst>
              <a:ext uri="{FF2B5EF4-FFF2-40B4-BE49-F238E27FC236}">
                <a16:creationId xmlns:a16="http://schemas.microsoft.com/office/drawing/2014/main" xmlns="" id="{E2C0039D-5E18-47DB-ABEC-368FE160A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05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4" name="object 81">
            <a:extLst>
              <a:ext uri="{FF2B5EF4-FFF2-40B4-BE49-F238E27FC236}">
                <a16:creationId xmlns:a16="http://schemas.microsoft.com/office/drawing/2014/main" xmlns="" id="{6EF3BE3E-7E20-46D5-9356-421ECF0CC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568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5" name="object 82">
            <a:extLst>
              <a:ext uri="{FF2B5EF4-FFF2-40B4-BE49-F238E27FC236}">
                <a16:creationId xmlns:a16="http://schemas.microsoft.com/office/drawing/2014/main" xmlns="" id="{4B8EE82E-0C99-4A26-BB9B-E3179254E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473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6" name="object 83">
            <a:extLst>
              <a:ext uri="{FF2B5EF4-FFF2-40B4-BE49-F238E27FC236}">
                <a16:creationId xmlns:a16="http://schemas.microsoft.com/office/drawing/2014/main" xmlns="" id="{2612CDE6-D70D-4AD1-89D4-C9CCEE170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7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7" name="object 84">
            <a:extLst>
              <a:ext uri="{FF2B5EF4-FFF2-40B4-BE49-F238E27FC236}">
                <a16:creationId xmlns:a16="http://schemas.microsoft.com/office/drawing/2014/main" xmlns="" id="{4FF2E9DE-0808-4FD8-9F45-F4775E19F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283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8" name="object 85">
            <a:extLst>
              <a:ext uri="{FF2B5EF4-FFF2-40B4-BE49-F238E27FC236}">
                <a16:creationId xmlns:a16="http://schemas.microsoft.com/office/drawing/2014/main" xmlns="" id="{370444AD-E35D-4F8F-98F1-8F0B5AD1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89" name="object 86">
            <a:extLst>
              <a:ext uri="{FF2B5EF4-FFF2-40B4-BE49-F238E27FC236}">
                <a16:creationId xmlns:a16="http://schemas.microsoft.com/office/drawing/2014/main" xmlns="" id="{4C27A461-FEDD-439B-A429-B95E380F7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52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0" name="object 87">
            <a:extLst>
              <a:ext uri="{FF2B5EF4-FFF2-40B4-BE49-F238E27FC236}">
                <a16:creationId xmlns:a16="http://schemas.microsoft.com/office/drawing/2014/main" xmlns="" id="{4C3957B5-4DBE-4D36-B0BA-29A59BD10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157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1" name="object 88">
            <a:extLst>
              <a:ext uri="{FF2B5EF4-FFF2-40B4-BE49-F238E27FC236}">
                <a16:creationId xmlns:a16="http://schemas.microsoft.com/office/drawing/2014/main" xmlns="" id="{9BD611D4-6BDB-43F6-AE25-2A97C9BDD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25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2" name="object 89">
            <a:extLst>
              <a:ext uri="{FF2B5EF4-FFF2-40B4-BE49-F238E27FC236}">
                <a16:creationId xmlns:a16="http://schemas.microsoft.com/office/drawing/2014/main" xmlns="" id="{65F64E19-2D13-4DED-8144-F974F203F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3" name="object 90">
            <a:extLst>
              <a:ext uri="{FF2B5EF4-FFF2-40B4-BE49-F238E27FC236}">
                <a16:creationId xmlns:a16="http://schemas.microsoft.com/office/drawing/2014/main" xmlns="" id="{3EEC3926-44D0-4F6A-9205-4CF37585C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872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4" name="object 91">
            <a:extLst>
              <a:ext uri="{FF2B5EF4-FFF2-40B4-BE49-F238E27FC236}">
                <a16:creationId xmlns:a16="http://schemas.microsoft.com/office/drawing/2014/main" xmlns="" id="{FEE2A0AF-4A19-4F2D-BF9D-94730A394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9363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5" name="object 92">
            <a:extLst>
              <a:ext uri="{FF2B5EF4-FFF2-40B4-BE49-F238E27FC236}">
                <a16:creationId xmlns:a16="http://schemas.microsoft.com/office/drawing/2014/main" xmlns="" id="{A7F4178B-7747-4251-9BA5-DD0935ABF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6" name="object 93">
            <a:extLst>
              <a:ext uri="{FF2B5EF4-FFF2-40B4-BE49-F238E27FC236}">
                <a16:creationId xmlns:a16="http://schemas.microsoft.com/office/drawing/2014/main" xmlns="" id="{CED10133-3FBE-4E29-96E7-7AD8E401E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746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7" name="object 94">
            <a:extLst>
              <a:ext uri="{FF2B5EF4-FFF2-40B4-BE49-F238E27FC236}">
                <a16:creationId xmlns:a16="http://schemas.microsoft.com/office/drawing/2014/main" xmlns="" id="{49BC6B0A-B4DF-4283-8392-6CC07251C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51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8" name="object 95">
            <a:extLst>
              <a:ext uri="{FF2B5EF4-FFF2-40B4-BE49-F238E27FC236}">
                <a16:creationId xmlns:a16="http://schemas.microsoft.com/office/drawing/2014/main" xmlns="" id="{119A0412-8C47-44BD-993A-AAC9104A8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56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99" name="object 96">
            <a:extLst>
              <a:ext uri="{FF2B5EF4-FFF2-40B4-BE49-F238E27FC236}">
                <a16:creationId xmlns:a16="http://schemas.microsoft.com/office/drawing/2014/main" xmlns="" id="{7CC28290-CF6D-47BD-AA37-77E7CADB3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0" name="object 97">
            <a:extLst>
              <a:ext uri="{FF2B5EF4-FFF2-40B4-BE49-F238E27FC236}">
                <a16:creationId xmlns:a16="http://schemas.microsoft.com/office/drawing/2014/main" xmlns="" id="{E939B617-48A0-47BF-99BD-23B4423A2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1" name="object 98">
            <a:extLst>
              <a:ext uri="{FF2B5EF4-FFF2-40B4-BE49-F238E27FC236}">
                <a16:creationId xmlns:a16="http://schemas.microsoft.com/office/drawing/2014/main" xmlns="" id="{E217B052-1F60-4FC0-9B23-442F95BDD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2" name="object 99">
            <a:extLst>
              <a:ext uri="{FF2B5EF4-FFF2-40B4-BE49-F238E27FC236}">
                <a16:creationId xmlns:a16="http://schemas.microsoft.com/office/drawing/2014/main" xmlns="" id="{482DDC15-E54D-48FB-97A3-B611ABA94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93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3" name="object 100">
            <a:extLst>
              <a:ext uri="{FF2B5EF4-FFF2-40B4-BE49-F238E27FC236}">
                <a16:creationId xmlns:a16="http://schemas.microsoft.com/office/drawing/2014/main" xmlns="" id="{1D48FC19-5632-46F1-B83C-0A787189B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39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4" name="object 101">
            <a:extLst>
              <a:ext uri="{FF2B5EF4-FFF2-40B4-BE49-F238E27FC236}">
                <a16:creationId xmlns:a16="http://schemas.microsoft.com/office/drawing/2014/main" xmlns="" id="{5415FB43-0744-4ECB-B27B-F4DAE2530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303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5" name="object 102">
            <a:extLst>
              <a:ext uri="{FF2B5EF4-FFF2-40B4-BE49-F238E27FC236}">
                <a16:creationId xmlns:a16="http://schemas.microsoft.com/office/drawing/2014/main" xmlns="" id="{D07C7055-28EB-4A40-8593-1871CFE63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0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6" name="object 103">
            <a:extLst>
              <a:ext uri="{FF2B5EF4-FFF2-40B4-BE49-F238E27FC236}">
                <a16:creationId xmlns:a16="http://schemas.microsoft.com/office/drawing/2014/main" xmlns="" id="{9C2F0281-E8CA-4BC0-B182-52EC6C31A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7" name="object 104">
            <a:extLst>
              <a:ext uri="{FF2B5EF4-FFF2-40B4-BE49-F238E27FC236}">
                <a16:creationId xmlns:a16="http://schemas.microsoft.com/office/drawing/2014/main" xmlns="" id="{C69F26E5-A5AD-4E5A-8856-1EE39EB32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8" name="object 105">
            <a:extLst>
              <a:ext uri="{FF2B5EF4-FFF2-40B4-BE49-F238E27FC236}">
                <a16:creationId xmlns:a16="http://schemas.microsoft.com/office/drawing/2014/main" xmlns="" id="{3071D8D4-5BBF-4831-B261-8CEC53F4F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825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09" name="object 106">
            <a:extLst>
              <a:ext uri="{FF2B5EF4-FFF2-40B4-BE49-F238E27FC236}">
                <a16:creationId xmlns:a16="http://schemas.microsoft.com/office/drawing/2014/main" xmlns="" id="{90EA6D0F-C629-433E-A470-54E74B439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75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0" name="object 107">
            <a:extLst>
              <a:ext uri="{FF2B5EF4-FFF2-40B4-BE49-F238E27FC236}">
                <a16:creationId xmlns:a16="http://schemas.microsoft.com/office/drawing/2014/main" xmlns="" id="{458AB43E-2365-48BB-8EB6-4051738BB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92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1" name="object 108">
            <a:extLst>
              <a:ext uri="{FF2B5EF4-FFF2-40B4-BE49-F238E27FC236}">
                <a16:creationId xmlns:a16="http://schemas.microsoft.com/office/drawing/2014/main" xmlns="" id="{14750A1C-21B6-45CF-BCAA-C865B97FE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797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2" name="object 109">
            <a:extLst>
              <a:ext uri="{FF2B5EF4-FFF2-40B4-BE49-F238E27FC236}">
                <a16:creationId xmlns:a16="http://schemas.microsoft.com/office/drawing/2014/main" xmlns="" id="{956289FD-2CBF-49F4-B7EE-B61DA9A30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025" y="10668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3" name="object 110">
            <a:extLst>
              <a:ext uri="{FF2B5EF4-FFF2-40B4-BE49-F238E27FC236}">
                <a16:creationId xmlns:a16="http://schemas.microsoft.com/office/drawing/2014/main" xmlns="" id="{AF5F5BC7-8FD7-4829-BDA1-921754AA0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663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4" name="object 111">
            <a:extLst>
              <a:ext uri="{FF2B5EF4-FFF2-40B4-BE49-F238E27FC236}">
                <a16:creationId xmlns:a16="http://schemas.microsoft.com/office/drawing/2014/main" xmlns="" id="{C14881F7-0A9A-4A64-A6AE-C92A62D13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71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5" name="object 112">
            <a:extLst>
              <a:ext uri="{FF2B5EF4-FFF2-40B4-BE49-F238E27FC236}">
                <a16:creationId xmlns:a16="http://schemas.microsoft.com/office/drawing/2014/main" xmlns="" id="{E6CD8B7C-9465-457C-9C86-29CBD3661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76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6" name="object 113">
            <a:extLst>
              <a:ext uri="{FF2B5EF4-FFF2-40B4-BE49-F238E27FC236}">
                <a16:creationId xmlns:a16="http://schemas.microsoft.com/office/drawing/2014/main" xmlns="" id="{8B37D3FD-31E9-4D23-BF7C-8BD060AFE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4813" y="10668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7" name="object 114">
            <a:extLst>
              <a:ext uri="{FF2B5EF4-FFF2-40B4-BE49-F238E27FC236}">
                <a16:creationId xmlns:a16="http://schemas.microsoft.com/office/drawing/2014/main" xmlns="" id="{064CED0B-3654-4A47-A9C1-23199E0DD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5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8" name="object 115">
            <a:extLst>
              <a:ext uri="{FF2B5EF4-FFF2-40B4-BE49-F238E27FC236}">
                <a16:creationId xmlns:a16="http://schemas.microsoft.com/office/drawing/2014/main" xmlns="" id="{A4BD82C5-77E4-4F1A-B8AC-599297B54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19" name="object 116">
            <a:extLst>
              <a:ext uri="{FF2B5EF4-FFF2-40B4-BE49-F238E27FC236}">
                <a16:creationId xmlns:a16="http://schemas.microsoft.com/office/drawing/2014/main" xmlns="" id="{F3716FD1-55B2-4241-9E5C-8D299BBDF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0" name="object 117">
            <a:extLst>
              <a:ext uri="{FF2B5EF4-FFF2-40B4-BE49-F238E27FC236}">
                <a16:creationId xmlns:a16="http://schemas.microsoft.com/office/drawing/2014/main" xmlns="" id="{F1FB8F10-8545-4D1A-9008-AFC82DAF0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4188" y="10668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1" name="object 118">
            <a:extLst>
              <a:ext uri="{FF2B5EF4-FFF2-40B4-BE49-F238E27FC236}">
                <a16:creationId xmlns:a16="http://schemas.microsoft.com/office/drawing/2014/main" xmlns="" id="{9C5977FB-18CD-467A-9092-ED42667C1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23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2" name="object 119">
            <a:extLst>
              <a:ext uri="{FF2B5EF4-FFF2-40B4-BE49-F238E27FC236}">
                <a16:creationId xmlns:a16="http://schemas.microsoft.com/office/drawing/2014/main" xmlns="" id="{94EE5C9C-DE72-4B7C-AEE9-752AD4E9D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2288" y="10668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3" name="object 120">
            <a:extLst>
              <a:ext uri="{FF2B5EF4-FFF2-40B4-BE49-F238E27FC236}">
                <a16:creationId xmlns:a16="http://schemas.microsoft.com/office/drawing/2014/main" xmlns="" id="{42B67693-3CD4-4C80-BC2D-E6326AF49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2925" y="10668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4" name="object 121">
            <a:extLst>
              <a:ext uri="{FF2B5EF4-FFF2-40B4-BE49-F238E27FC236}">
                <a16:creationId xmlns:a16="http://schemas.microsoft.com/office/drawing/2014/main" xmlns="" id="{10344402-99C0-4D5E-BBA1-AD77A5782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0683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5" name="object 122">
            <a:extLst>
              <a:ext uri="{FF2B5EF4-FFF2-40B4-BE49-F238E27FC236}">
                <a16:creationId xmlns:a16="http://schemas.microsoft.com/office/drawing/2014/main" xmlns="" id="{4F68BB14-2369-46E9-A997-F4189B983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0874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6" name="object 123">
            <a:extLst>
              <a:ext uri="{FF2B5EF4-FFF2-40B4-BE49-F238E27FC236}">
                <a16:creationId xmlns:a16="http://schemas.microsoft.com/office/drawing/2014/main" xmlns="" id="{61885D89-8451-4B8E-98BD-1BEA1D4B0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10807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7" name="object 124">
            <a:extLst>
              <a:ext uri="{FF2B5EF4-FFF2-40B4-BE49-F238E27FC236}">
                <a16:creationId xmlns:a16="http://schemas.microsoft.com/office/drawing/2014/main" xmlns="" id="{913F3761-58C9-4E33-9341-2D15FBB16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1271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8" name="object 125">
            <a:extLst>
              <a:ext uri="{FF2B5EF4-FFF2-40B4-BE49-F238E27FC236}">
                <a16:creationId xmlns:a16="http://schemas.microsoft.com/office/drawing/2014/main" xmlns="" id="{F03A72A2-8006-4EDE-8F84-3A6511940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1461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29" name="object 126">
            <a:extLst>
              <a:ext uri="{FF2B5EF4-FFF2-40B4-BE49-F238E27FC236}">
                <a16:creationId xmlns:a16="http://schemas.microsoft.com/office/drawing/2014/main" xmlns="" id="{4042325F-CC40-4FBA-B156-E66751339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16522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0" name="object 127">
            <a:extLst>
              <a:ext uri="{FF2B5EF4-FFF2-40B4-BE49-F238E27FC236}">
                <a16:creationId xmlns:a16="http://schemas.microsoft.com/office/drawing/2014/main" xmlns="" id="{2DD6CB6F-13E6-4846-B4C3-6C5B83956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1842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1" name="object 128">
            <a:extLst>
              <a:ext uri="{FF2B5EF4-FFF2-40B4-BE49-F238E27FC236}">
                <a16:creationId xmlns:a16="http://schemas.microsoft.com/office/drawing/2014/main" xmlns="" id="{8EA5DCCE-8525-4768-8E2E-FCB76B8E0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2033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2" name="object 129">
            <a:extLst>
              <a:ext uri="{FF2B5EF4-FFF2-40B4-BE49-F238E27FC236}">
                <a16:creationId xmlns:a16="http://schemas.microsoft.com/office/drawing/2014/main" xmlns="" id="{C35CE2A9-CC62-4C9B-9C32-FA8B2DE19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2223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3" name="object 130">
            <a:extLst>
              <a:ext uri="{FF2B5EF4-FFF2-40B4-BE49-F238E27FC236}">
                <a16:creationId xmlns:a16="http://schemas.microsoft.com/office/drawing/2014/main" xmlns="" id="{DBB9D13D-AA5E-4179-A22A-EA48B5BD4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243013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4" name="object 131">
            <a:extLst>
              <a:ext uri="{FF2B5EF4-FFF2-40B4-BE49-F238E27FC236}">
                <a16:creationId xmlns:a16="http://schemas.microsoft.com/office/drawing/2014/main" xmlns="" id="{6EBD2AA6-03CF-44EB-A8E4-58CAAC7BB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26206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5" name="object 132">
            <a:extLst>
              <a:ext uri="{FF2B5EF4-FFF2-40B4-BE49-F238E27FC236}">
                <a16:creationId xmlns:a16="http://schemas.microsoft.com/office/drawing/2014/main" xmlns="" id="{5ACD55CD-87EE-462A-A80D-B48B25AC4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28111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6" name="object 133">
            <a:extLst>
              <a:ext uri="{FF2B5EF4-FFF2-40B4-BE49-F238E27FC236}">
                <a16:creationId xmlns:a16="http://schemas.microsoft.com/office/drawing/2014/main" xmlns="" id="{7BC95117-3691-4DF6-AE88-F2F965FE4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30016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7" name="object 134">
            <a:extLst>
              <a:ext uri="{FF2B5EF4-FFF2-40B4-BE49-F238E27FC236}">
                <a16:creationId xmlns:a16="http://schemas.microsoft.com/office/drawing/2014/main" xmlns="" id="{F61C7590-CCA9-49B2-8810-4BB034029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320800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8" name="object 135">
            <a:extLst>
              <a:ext uri="{FF2B5EF4-FFF2-40B4-BE49-F238E27FC236}">
                <a16:creationId xmlns:a16="http://schemas.microsoft.com/office/drawing/2014/main" xmlns="" id="{72132EB2-0B82-4128-B7B3-DAA766F53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33985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39" name="object 136">
            <a:extLst>
              <a:ext uri="{FF2B5EF4-FFF2-40B4-BE49-F238E27FC236}">
                <a16:creationId xmlns:a16="http://schemas.microsoft.com/office/drawing/2014/main" xmlns="" id="{6F011719-EA67-440E-8BBA-9231B1B95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35890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0" name="object 137">
            <a:extLst>
              <a:ext uri="{FF2B5EF4-FFF2-40B4-BE49-F238E27FC236}">
                <a16:creationId xmlns:a16="http://schemas.microsoft.com/office/drawing/2014/main" xmlns="" id="{C96F108A-4381-43EA-8A09-15373A444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37953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1" name="object 138">
            <a:extLst>
              <a:ext uri="{FF2B5EF4-FFF2-40B4-BE49-F238E27FC236}">
                <a16:creationId xmlns:a16="http://schemas.microsoft.com/office/drawing/2014/main" xmlns="" id="{0FDA57AB-ED4F-4FF8-9484-334317DF3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3985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2" name="object 139">
            <a:extLst>
              <a:ext uri="{FF2B5EF4-FFF2-40B4-BE49-F238E27FC236}">
                <a16:creationId xmlns:a16="http://schemas.microsoft.com/office/drawing/2014/main" xmlns="" id="{B04BA7DB-E8B4-48EA-85D0-D992CC1DB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4176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3" name="object 140">
            <a:extLst>
              <a:ext uri="{FF2B5EF4-FFF2-40B4-BE49-F238E27FC236}">
                <a16:creationId xmlns:a16="http://schemas.microsoft.com/office/drawing/2014/main" xmlns="" id="{B590FC14-FBC8-4C6A-8255-1AC7F1556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43827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4" name="object 141">
            <a:extLst>
              <a:ext uri="{FF2B5EF4-FFF2-40B4-BE49-F238E27FC236}">
                <a16:creationId xmlns:a16="http://schemas.microsoft.com/office/drawing/2014/main" xmlns="" id="{0AFDCCF3-9E2B-49B1-BF6E-D1126E77D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4573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5" name="object 142">
            <a:extLst>
              <a:ext uri="{FF2B5EF4-FFF2-40B4-BE49-F238E27FC236}">
                <a16:creationId xmlns:a16="http://schemas.microsoft.com/office/drawing/2014/main" xmlns="" id="{1ACC0153-782D-49FD-B753-15FFAFAA6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4763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6" name="object 143">
            <a:extLst>
              <a:ext uri="{FF2B5EF4-FFF2-40B4-BE49-F238E27FC236}">
                <a16:creationId xmlns:a16="http://schemas.microsoft.com/office/drawing/2014/main" xmlns="" id="{B94BBD28-EDCF-4B61-9144-7CAE95CF5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4954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7" name="object 144">
            <a:extLst>
              <a:ext uri="{FF2B5EF4-FFF2-40B4-BE49-F238E27FC236}">
                <a16:creationId xmlns:a16="http://schemas.microsoft.com/office/drawing/2014/main" xmlns="" id="{4C31BC2C-0469-4444-A6E4-FEE43A2A9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51447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8" name="object 145">
            <a:extLst>
              <a:ext uri="{FF2B5EF4-FFF2-40B4-BE49-F238E27FC236}">
                <a16:creationId xmlns:a16="http://schemas.microsoft.com/office/drawing/2014/main" xmlns="" id="{2A39BE25-D093-4A62-BD6A-9C99B7096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53352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49" name="object 146">
            <a:extLst>
              <a:ext uri="{FF2B5EF4-FFF2-40B4-BE49-F238E27FC236}">
                <a16:creationId xmlns:a16="http://schemas.microsoft.com/office/drawing/2014/main" xmlns="" id="{5E919193-2344-41D2-B847-108C3224D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5525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0" name="object 147">
            <a:extLst>
              <a:ext uri="{FF2B5EF4-FFF2-40B4-BE49-F238E27FC236}">
                <a16:creationId xmlns:a16="http://schemas.microsoft.com/office/drawing/2014/main" xmlns="" id="{0CF39901-5DBE-4D6B-9976-34D0C5378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5716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1" name="object 148">
            <a:extLst>
              <a:ext uri="{FF2B5EF4-FFF2-40B4-BE49-F238E27FC236}">
                <a16:creationId xmlns:a16="http://schemas.microsoft.com/office/drawing/2014/main" xmlns="" id="{853C9D63-E632-4554-B5B0-6511550CC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592263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2" name="object 149">
            <a:extLst>
              <a:ext uri="{FF2B5EF4-FFF2-40B4-BE49-F238E27FC236}">
                <a16:creationId xmlns:a16="http://schemas.microsoft.com/office/drawing/2014/main" xmlns="" id="{FAE2CCA9-3336-420C-9EBD-4F0415001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61131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3" name="object 150">
            <a:extLst>
              <a:ext uri="{FF2B5EF4-FFF2-40B4-BE49-F238E27FC236}">
                <a16:creationId xmlns:a16="http://schemas.microsoft.com/office/drawing/2014/main" xmlns="" id="{B9BECB4B-B708-4753-8201-9FD7BF3BF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6303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4" name="object 151">
            <a:extLst>
              <a:ext uri="{FF2B5EF4-FFF2-40B4-BE49-F238E27FC236}">
                <a16:creationId xmlns:a16="http://schemas.microsoft.com/office/drawing/2014/main" xmlns="" id="{9855796F-7E86-4E8C-959D-025C572E2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6510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5" name="object 152">
            <a:extLst>
              <a:ext uri="{FF2B5EF4-FFF2-40B4-BE49-F238E27FC236}">
                <a16:creationId xmlns:a16="http://schemas.microsoft.com/office/drawing/2014/main" xmlns="" id="{F2734A0D-4EA1-4A36-9B3E-8A8C0A455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6700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6" name="object 153">
            <a:extLst>
              <a:ext uri="{FF2B5EF4-FFF2-40B4-BE49-F238E27FC236}">
                <a16:creationId xmlns:a16="http://schemas.microsoft.com/office/drawing/2014/main" xmlns="" id="{68C400F9-1ADF-4952-B808-7322F7F1D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6891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7" name="object 154">
            <a:extLst>
              <a:ext uri="{FF2B5EF4-FFF2-40B4-BE49-F238E27FC236}">
                <a16:creationId xmlns:a16="http://schemas.microsoft.com/office/drawing/2014/main" xmlns="" id="{792B4C53-38CE-4EA0-BE32-DA6E04D8D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7081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8" name="object 155">
            <a:extLst>
              <a:ext uri="{FF2B5EF4-FFF2-40B4-BE49-F238E27FC236}">
                <a16:creationId xmlns:a16="http://schemas.microsoft.com/office/drawing/2014/main" xmlns="" id="{C064539D-6B61-4396-AB66-AB7656C33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7287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59" name="object 156">
            <a:extLst>
              <a:ext uri="{FF2B5EF4-FFF2-40B4-BE49-F238E27FC236}">
                <a16:creationId xmlns:a16="http://schemas.microsoft.com/office/drawing/2014/main" xmlns="" id="{746A3391-DC17-491D-BAD1-633AD3E25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7478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0" name="object 157">
            <a:extLst>
              <a:ext uri="{FF2B5EF4-FFF2-40B4-BE49-F238E27FC236}">
                <a16:creationId xmlns:a16="http://schemas.microsoft.com/office/drawing/2014/main" xmlns="" id="{AA1229B9-E94F-4739-8AD1-7E6C62EBE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7668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1" name="object 158">
            <a:extLst>
              <a:ext uri="{FF2B5EF4-FFF2-40B4-BE49-F238E27FC236}">
                <a16:creationId xmlns:a16="http://schemas.microsoft.com/office/drawing/2014/main" xmlns="" id="{DA14FED3-DCE1-42A2-ADB8-5A125EEF9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7875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2" name="object 159">
            <a:extLst>
              <a:ext uri="{FF2B5EF4-FFF2-40B4-BE49-F238E27FC236}">
                <a16:creationId xmlns:a16="http://schemas.microsoft.com/office/drawing/2014/main" xmlns="" id="{7987F9B3-C7CA-4514-A011-DED86F62E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8065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3" name="object 160">
            <a:extLst>
              <a:ext uri="{FF2B5EF4-FFF2-40B4-BE49-F238E27FC236}">
                <a16:creationId xmlns:a16="http://schemas.microsoft.com/office/drawing/2014/main" xmlns="" id="{3F5435A5-8F87-4533-A2DD-C5F3C6DC2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8256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4" name="object 161">
            <a:extLst>
              <a:ext uri="{FF2B5EF4-FFF2-40B4-BE49-F238E27FC236}">
                <a16:creationId xmlns:a16="http://schemas.microsoft.com/office/drawing/2014/main" xmlns="" id="{0EDF9E46-AA5C-4137-8059-A381895DD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8446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5" name="object 162">
            <a:extLst>
              <a:ext uri="{FF2B5EF4-FFF2-40B4-BE49-F238E27FC236}">
                <a16:creationId xmlns:a16="http://schemas.microsoft.com/office/drawing/2014/main" xmlns="" id="{E0CDDED6-673D-4E76-A16A-1C9FA1FAF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8637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6" name="object 163">
            <a:extLst>
              <a:ext uri="{FF2B5EF4-FFF2-40B4-BE49-F238E27FC236}">
                <a16:creationId xmlns:a16="http://schemas.microsoft.com/office/drawing/2014/main" xmlns="" id="{197A290F-9278-4EAA-A037-DEEACF5E4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8827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7" name="object 164">
            <a:extLst>
              <a:ext uri="{FF2B5EF4-FFF2-40B4-BE49-F238E27FC236}">
                <a16:creationId xmlns:a16="http://schemas.microsoft.com/office/drawing/2014/main" xmlns="" id="{86F97926-204C-4D70-B9A2-14CD5DD88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9018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8" name="object 165">
            <a:extLst>
              <a:ext uri="{FF2B5EF4-FFF2-40B4-BE49-F238E27FC236}">
                <a16:creationId xmlns:a16="http://schemas.microsoft.com/office/drawing/2014/main" xmlns="" id="{DBEE08E1-402A-4D41-9569-290D269D2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9208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69" name="object 166">
            <a:extLst>
              <a:ext uri="{FF2B5EF4-FFF2-40B4-BE49-F238E27FC236}">
                <a16:creationId xmlns:a16="http://schemas.microsoft.com/office/drawing/2014/main" xmlns="" id="{C3CB910B-FDAD-40C5-823B-A5E628DA6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9415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0" name="object 167">
            <a:extLst>
              <a:ext uri="{FF2B5EF4-FFF2-40B4-BE49-F238E27FC236}">
                <a16:creationId xmlns:a16="http://schemas.microsoft.com/office/drawing/2014/main" xmlns="" id="{57ACF924-B764-435C-92BB-E14F27DD5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9605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1" name="object 168">
            <a:extLst>
              <a:ext uri="{FF2B5EF4-FFF2-40B4-BE49-F238E27FC236}">
                <a16:creationId xmlns:a16="http://schemas.microsoft.com/office/drawing/2014/main" xmlns="" id="{B8EA9F1F-3842-4C9D-B0F1-B83F2B300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9796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2" name="object 169">
            <a:extLst>
              <a:ext uri="{FF2B5EF4-FFF2-40B4-BE49-F238E27FC236}">
                <a16:creationId xmlns:a16="http://schemas.microsoft.com/office/drawing/2014/main" xmlns="" id="{4133B82E-FA50-40B1-9900-37E1C2411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0002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3" name="object 170">
            <a:extLst>
              <a:ext uri="{FF2B5EF4-FFF2-40B4-BE49-F238E27FC236}">
                <a16:creationId xmlns:a16="http://schemas.microsoft.com/office/drawing/2014/main" xmlns="" id="{9DF6A3C3-44E7-4FE2-8C93-3978F19BA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0193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4" name="object 171">
            <a:extLst>
              <a:ext uri="{FF2B5EF4-FFF2-40B4-BE49-F238E27FC236}">
                <a16:creationId xmlns:a16="http://schemas.microsoft.com/office/drawing/2014/main" xmlns="" id="{8BFE7018-FB34-49D8-8665-524C72F74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0383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5" name="object 172">
            <a:extLst>
              <a:ext uri="{FF2B5EF4-FFF2-40B4-BE49-F238E27FC236}">
                <a16:creationId xmlns:a16="http://schemas.microsoft.com/office/drawing/2014/main" xmlns="" id="{405F6576-CBC9-45FB-965F-867812F13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057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6" name="object 173">
            <a:extLst>
              <a:ext uri="{FF2B5EF4-FFF2-40B4-BE49-F238E27FC236}">
                <a16:creationId xmlns:a16="http://schemas.microsoft.com/office/drawing/2014/main" xmlns="" id="{F4FB8EE3-46A3-41F0-8B6B-8D6C4B1A2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0780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7" name="object 174">
            <a:extLst>
              <a:ext uri="{FF2B5EF4-FFF2-40B4-BE49-F238E27FC236}">
                <a16:creationId xmlns:a16="http://schemas.microsoft.com/office/drawing/2014/main" xmlns="" id="{D8FB2C08-6BB8-42B5-8B78-9A746B993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0970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8" name="object 175">
            <a:extLst>
              <a:ext uri="{FF2B5EF4-FFF2-40B4-BE49-F238E27FC236}">
                <a16:creationId xmlns:a16="http://schemas.microsoft.com/office/drawing/2014/main" xmlns="" id="{96E9012C-5B83-4254-9491-C8DDFB3D4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1161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79" name="object 176">
            <a:extLst>
              <a:ext uri="{FF2B5EF4-FFF2-40B4-BE49-F238E27FC236}">
                <a16:creationId xmlns:a16="http://schemas.microsoft.com/office/drawing/2014/main" xmlns="" id="{BD7C6EA9-0F7C-4017-B715-5EDC078BC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1367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0" name="object 177">
            <a:extLst>
              <a:ext uri="{FF2B5EF4-FFF2-40B4-BE49-F238E27FC236}">
                <a16:creationId xmlns:a16="http://schemas.microsoft.com/office/drawing/2014/main" xmlns="" id="{E4C56569-5666-437A-805A-5BF74DA92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1558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1" name="object 178">
            <a:extLst>
              <a:ext uri="{FF2B5EF4-FFF2-40B4-BE49-F238E27FC236}">
                <a16:creationId xmlns:a16="http://schemas.microsoft.com/office/drawing/2014/main" xmlns="" id="{19EE3554-6991-46D5-870D-03A81F0DE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1748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2" name="object 179">
            <a:extLst>
              <a:ext uri="{FF2B5EF4-FFF2-40B4-BE49-F238E27FC236}">
                <a16:creationId xmlns:a16="http://schemas.microsoft.com/office/drawing/2014/main" xmlns="" id="{2AA5E220-6A6F-4A92-A3A7-5212697D9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1939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3" name="object 180">
            <a:extLst>
              <a:ext uri="{FF2B5EF4-FFF2-40B4-BE49-F238E27FC236}">
                <a16:creationId xmlns:a16="http://schemas.microsoft.com/office/drawing/2014/main" xmlns="" id="{20270751-FF20-4B0A-83C0-41AEBCB6D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2129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4" name="object 181">
            <a:extLst>
              <a:ext uri="{FF2B5EF4-FFF2-40B4-BE49-F238E27FC236}">
                <a16:creationId xmlns:a16="http://schemas.microsoft.com/office/drawing/2014/main" xmlns="" id="{BAA0F88E-08FE-45A6-AE59-CD1B67B4C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2320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5" name="object 182">
            <a:extLst>
              <a:ext uri="{FF2B5EF4-FFF2-40B4-BE49-F238E27FC236}">
                <a16:creationId xmlns:a16="http://schemas.microsoft.com/office/drawing/2014/main" xmlns="" id="{B6AEE606-184C-4C0A-84EB-58E0AEE9D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2510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6" name="object 183">
            <a:extLst>
              <a:ext uri="{FF2B5EF4-FFF2-40B4-BE49-F238E27FC236}">
                <a16:creationId xmlns:a16="http://schemas.microsoft.com/office/drawing/2014/main" xmlns="" id="{20DB21EA-F24A-4782-9228-91298E0AB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270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7" name="object 184">
            <a:extLst>
              <a:ext uri="{FF2B5EF4-FFF2-40B4-BE49-F238E27FC236}">
                <a16:creationId xmlns:a16="http://schemas.microsoft.com/office/drawing/2014/main" xmlns="" id="{12E72870-03A6-42D6-8616-95A5D74FD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2907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8" name="object 185">
            <a:extLst>
              <a:ext uri="{FF2B5EF4-FFF2-40B4-BE49-F238E27FC236}">
                <a16:creationId xmlns:a16="http://schemas.microsoft.com/office/drawing/2014/main" xmlns="" id="{A3379FA3-3B1F-484D-B522-26229234C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3098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89" name="object 186">
            <a:extLst>
              <a:ext uri="{FF2B5EF4-FFF2-40B4-BE49-F238E27FC236}">
                <a16:creationId xmlns:a16="http://schemas.microsoft.com/office/drawing/2014/main" xmlns="" id="{A2CD283D-195F-419D-83DD-8FB3DEF82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3288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0" name="object 187">
            <a:extLst>
              <a:ext uri="{FF2B5EF4-FFF2-40B4-BE49-F238E27FC236}">
                <a16:creationId xmlns:a16="http://schemas.microsoft.com/office/drawing/2014/main" xmlns="" id="{536ECCF0-7E1F-4CDD-860F-A950932E3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3495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1" name="object 188">
            <a:extLst>
              <a:ext uri="{FF2B5EF4-FFF2-40B4-BE49-F238E27FC236}">
                <a16:creationId xmlns:a16="http://schemas.microsoft.com/office/drawing/2014/main" xmlns="" id="{F857E177-C2BC-45D6-8321-085408BFB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3685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2" name="object 189">
            <a:extLst>
              <a:ext uri="{FF2B5EF4-FFF2-40B4-BE49-F238E27FC236}">
                <a16:creationId xmlns:a16="http://schemas.microsoft.com/office/drawing/2014/main" xmlns="" id="{0ABA1F53-90C1-45F6-9A18-78F148CAD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3876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3" name="object 190">
            <a:extLst>
              <a:ext uri="{FF2B5EF4-FFF2-40B4-BE49-F238E27FC236}">
                <a16:creationId xmlns:a16="http://schemas.microsoft.com/office/drawing/2014/main" xmlns="" id="{CE33AA71-D337-46FE-BE76-48706621B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4082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4" name="object 191">
            <a:extLst>
              <a:ext uri="{FF2B5EF4-FFF2-40B4-BE49-F238E27FC236}">
                <a16:creationId xmlns:a16="http://schemas.microsoft.com/office/drawing/2014/main" xmlns="" id="{F0DAEB2A-BFE4-4D38-9023-D2F55DA5B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4272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5" name="object 192">
            <a:extLst>
              <a:ext uri="{FF2B5EF4-FFF2-40B4-BE49-F238E27FC236}">
                <a16:creationId xmlns:a16="http://schemas.microsoft.com/office/drawing/2014/main" xmlns="" id="{EADA097D-FEC7-481C-8D6D-022DA87B1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4463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6" name="object 193">
            <a:extLst>
              <a:ext uri="{FF2B5EF4-FFF2-40B4-BE49-F238E27FC236}">
                <a16:creationId xmlns:a16="http://schemas.microsoft.com/office/drawing/2014/main" xmlns="" id="{093D6899-8D31-4B82-8D31-C543D4732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465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7" name="object 194">
            <a:extLst>
              <a:ext uri="{FF2B5EF4-FFF2-40B4-BE49-F238E27FC236}">
                <a16:creationId xmlns:a16="http://schemas.microsoft.com/office/drawing/2014/main" xmlns="" id="{7AE1C3B7-30D6-4969-834F-A202BE703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4844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8" name="object 195">
            <a:extLst>
              <a:ext uri="{FF2B5EF4-FFF2-40B4-BE49-F238E27FC236}">
                <a16:creationId xmlns:a16="http://schemas.microsoft.com/office/drawing/2014/main" xmlns="" id="{7858EE66-2544-4187-A107-8060165F9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5050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699" name="object 196">
            <a:extLst>
              <a:ext uri="{FF2B5EF4-FFF2-40B4-BE49-F238E27FC236}">
                <a16:creationId xmlns:a16="http://schemas.microsoft.com/office/drawing/2014/main" xmlns="" id="{AC97C34D-C117-4D0C-BB13-7BDA2FEA1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5241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0" name="object 197">
            <a:extLst>
              <a:ext uri="{FF2B5EF4-FFF2-40B4-BE49-F238E27FC236}">
                <a16:creationId xmlns:a16="http://schemas.microsoft.com/office/drawing/2014/main" xmlns="" id="{A15322D9-8016-4E6E-AA94-2D5F3E15F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543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1" name="object 198">
            <a:extLst>
              <a:ext uri="{FF2B5EF4-FFF2-40B4-BE49-F238E27FC236}">
                <a16:creationId xmlns:a16="http://schemas.microsoft.com/office/drawing/2014/main" xmlns="" id="{FCC5CFA7-29DD-4567-A898-DAAB17A46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5622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2" name="object 199">
            <a:extLst>
              <a:ext uri="{FF2B5EF4-FFF2-40B4-BE49-F238E27FC236}">
                <a16:creationId xmlns:a16="http://schemas.microsoft.com/office/drawing/2014/main" xmlns="" id="{6D53BF45-CEDA-4DAE-9CCE-AD652A0EF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5812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3" name="object 200">
            <a:extLst>
              <a:ext uri="{FF2B5EF4-FFF2-40B4-BE49-F238E27FC236}">
                <a16:creationId xmlns:a16="http://schemas.microsoft.com/office/drawing/2014/main" xmlns="" id="{754A6130-AF70-4D2D-BB16-C72C29407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6003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4" name="object 201">
            <a:extLst>
              <a:ext uri="{FF2B5EF4-FFF2-40B4-BE49-F238E27FC236}">
                <a16:creationId xmlns:a16="http://schemas.microsoft.com/office/drawing/2014/main" xmlns="" id="{9330E3E2-4C4D-46C9-AFE1-EE8987326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6209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5" name="object 202">
            <a:extLst>
              <a:ext uri="{FF2B5EF4-FFF2-40B4-BE49-F238E27FC236}">
                <a16:creationId xmlns:a16="http://schemas.microsoft.com/office/drawing/2014/main" xmlns="" id="{DB778E91-224A-42A7-BBA0-7856F036E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6400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6" name="object 203">
            <a:extLst>
              <a:ext uri="{FF2B5EF4-FFF2-40B4-BE49-F238E27FC236}">
                <a16:creationId xmlns:a16="http://schemas.microsoft.com/office/drawing/2014/main" xmlns="" id="{0BB364CA-C396-4224-B143-D9016BF00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6590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7" name="object 204">
            <a:extLst>
              <a:ext uri="{FF2B5EF4-FFF2-40B4-BE49-F238E27FC236}">
                <a16:creationId xmlns:a16="http://schemas.microsoft.com/office/drawing/2014/main" xmlns="" id="{EE274F6A-6E68-4D79-BCEE-ED41B5209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6781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8" name="object 205">
            <a:extLst>
              <a:ext uri="{FF2B5EF4-FFF2-40B4-BE49-F238E27FC236}">
                <a16:creationId xmlns:a16="http://schemas.microsoft.com/office/drawing/2014/main" xmlns="" id="{E972E441-DA94-4BB4-9769-B218FC407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6987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09" name="object 206">
            <a:extLst>
              <a:ext uri="{FF2B5EF4-FFF2-40B4-BE49-F238E27FC236}">
                <a16:creationId xmlns:a16="http://schemas.microsoft.com/office/drawing/2014/main" xmlns="" id="{127653D1-D3D2-449F-92BA-7A246D0F7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7178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0" name="object 207">
            <a:extLst>
              <a:ext uri="{FF2B5EF4-FFF2-40B4-BE49-F238E27FC236}">
                <a16:creationId xmlns:a16="http://schemas.microsoft.com/office/drawing/2014/main" xmlns="" id="{F13AEDAD-E10C-4EC2-B263-938246CBE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7368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1" name="object 208">
            <a:extLst>
              <a:ext uri="{FF2B5EF4-FFF2-40B4-BE49-F238E27FC236}">
                <a16:creationId xmlns:a16="http://schemas.microsoft.com/office/drawing/2014/main" xmlns="" id="{B5464736-E17E-4DCB-A2F4-C97043490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755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2" name="object 209">
            <a:extLst>
              <a:ext uri="{FF2B5EF4-FFF2-40B4-BE49-F238E27FC236}">
                <a16:creationId xmlns:a16="http://schemas.microsoft.com/office/drawing/2014/main" xmlns="" id="{91AA59F3-3759-4EA8-8528-5928D56CF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7765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3" name="object 210">
            <a:extLst>
              <a:ext uri="{FF2B5EF4-FFF2-40B4-BE49-F238E27FC236}">
                <a16:creationId xmlns:a16="http://schemas.microsoft.com/office/drawing/2014/main" xmlns="" id="{16D4B26A-6AF0-448E-A194-38FD0D9B1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7955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4" name="object 211">
            <a:extLst>
              <a:ext uri="{FF2B5EF4-FFF2-40B4-BE49-F238E27FC236}">
                <a16:creationId xmlns:a16="http://schemas.microsoft.com/office/drawing/2014/main" xmlns="" id="{A7350FDC-5A48-40BD-A3E0-169DE7525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8146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5" name="object 212">
            <a:extLst>
              <a:ext uri="{FF2B5EF4-FFF2-40B4-BE49-F238E27FC236}">
                <a16:creationId xmlns:a16="http://schemas.microsoft.com/office/drawing/2014/main" xmlns="" id="{B3D86EF2-1976-4BB1-A8A3-24171D16A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833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6" name="object 213">
            <a:extLst>
              <a:ext uri="{FF2B5EF4-FFF2-40B4-BE49-F238E27FC236}">
                <a16:creationId xmlns:a16="http://schemas.microsoft.com/office/drawing/2014/main" xmlns="" id="{AEBAD366-9FD5-4592-B538-7C1179F73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8543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7" name="object 214">
            <a:extLst>
              <a:ext uri="{FF2B5EF4-FFF2-40B4-BE49-F238E27FC236}">
                <a16:creationId xmlns:a16="http://schemas.microsoft.com/office/drawing/2014/main" xmlns="" id="{C0560D2A-221D-4615-9020-89D7A990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8733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8" name="object 215">
            <a:extLst>
              <a:ext uri="{FF2B5EF4-FFF2-40B4-BE49-F238E27FC236}">
                <a16:creationId xmlns:a16="http://schemas.microsoft.com/office/drawing/2014/main" xmlns="" id="{38FB99C5-C60D-46C4-9834-9040CFAE5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8924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19" name="object 216">
            <a:extLst>
              <a:ext uri="{FF2B5EF4-FFF2-40B4-BE49-F238E27FC236}">
                <a16:creationId xmlns:a16="http://schemas.microsoft.com/office/drawing/2014/main" xmlns="" id="{5090470C-4F38-4223-8310-4E01D094C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114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0" name="object 217">
            <a:extLst>
              <a:ext uri="{FF2B5EF4-FFF2-40B4-BE49-F238E27FC236}">
                <a16:creationId xmlns:a16="http://schemas.microsoft.com/office/drawing/2014/main" xmlns="" id="{50821F53-830A-40C6-8CE8-54E1B1671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305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1" name="object 218">
            <a:extLst>
              <a:ext uri="{FF2B5EF4-FFF2-40B4-BE49-F238E27FC236}">
                <a16:creationId xmlns:a16="http://schemas.microsoft.com/office/drawing/2014/main" xmlns="" id="{7E72ABBF-786B-4A1F-81F9-ABC90DAC1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495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2" name="object 219">
            <a:extLst>
              <a:ext uri="{FF2B5EF4-FFF2-40B4-BE49-F238E27FC236}">
                <a16:creationId xmlns:a16="http://schemas.microsoft.com/office/drawing/2014/main" xmlns="" id="{F0922745-920A-4620-91BA-6CEFA4C58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02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3" name="object 220">
            <a:extLst>
              <a:ext uri="{FF2B5EF4-FFF2-40B4-BE49-F238E27FC236}">
                <a16:creationId xmlns:a16="http://schemas.microsoft.com/office/drawing/2014/main" xmlns="" id="{FC3D5221-9610-48F5-BA81-495B4B9B1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892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4" name="object 221">
            <a:extLst>
              <a:ext uri="{FF2B5EF4-FFF2-40B4-BE49-F238E27FC236}">
                <a16:creationId xmlns:a16="http://schemas.microsoft.com/office/drawing/2014/main" xmlns="" id="{890D747E-32B6-4D7E-8940-BE1CCCF30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3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5" name="object 222">
            <a:extLst>
              <a:ext uri="{FF2B5EF4-FFF2-40B4-BE49-F238E27FC236}">
                <a16:creationId xmlns:a16="http://schemas.microsoft.com/office/drawing/2014/main" xmlns="" id="{84FFB4A6-4F0B-4D43-829F-EABA433A6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228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6" name="object 223">
            <a:extLst>
              <a:ext uri="{FF2B5EF4-FFF2-40B4-BE49-F238E27FC236}">
                <a16:creationId xmlns:a16="http://schemas.microsoft.com/office/drawing/2014/main" xmlns="" id="{DCD57B50-CD3E-4143-BF2D-FB8C03ADE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2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7" name="object 224">
            <a:extLst>
              <a:ext uri="{FF2B5EF4-FFF2-40B4-BE49-F238E27FC236}">
                <a16:creationId xmlns:a16="http://schemas.microsoft.com/office/drawing/2014/main" xmlns="" id="{0C3DEB48-680C-4A94-9136-E0C33EF68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418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8" name="object 225">
            <a:extLst>
              <a:ext uri="{FF2B5EF4-FFF2-40B4-BE49-F238E27FC236}">
                <a16:creationId xmlns:a16="http://schemas.microsoft.com/office/drawing/2014/main" xmlns="" id="{A3E679F2-876A-44A1-A429-54105DCD7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29" name="object 226">
            <a:extLst>
              <a:ext uri="{FF2B5EF4-FFF2-40B4-BE49-F238E27FC236}">
                <a16:creationId xmlns:a16="http://schemas.microsoft.com/office/drawing/2014/main" xmlns="" id="{00FC4BD4-1BC6-4642-83F6-8FA1FCA7C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0" name="object 227">
            <a:extLst>
              <a:ext uri="{FF2B5EF4-FFF2-40B4-BE49-F238E27FC236}">
                <a16:creationId xmlns:a16="http://schemas.microsoft.com/office/drawing/2014/main" xmlns="" id="{06720668-A510-469D-9BD3-0CFE4C344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50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1" name="object 228">
            <a:extLst>
              <a:ext uri="{FF2B5EF4-FFF2-40B4-BE49-F238E27FC236}">
                <a16:creationId xmlns:a16="http://schemas.microsoft.com/office/drawing/2014/main" xmlns="" id="{79FB3DC6-9005-4D94-83C8-2856AB29E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481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2" name="object 229">
            <a:extLst>
              <a:ext uri="{FF2B5EF4-FFF2-40B4-BE49-F238E27FC236}">
                <a16:creationId xmlns:a16="http://schemas.microsoft.com/office/drawing/2014/main" xmlns="" id="{E9CFB1F8-1F0B-4A76-AD05-CC256B600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76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3" name="object 230">
            <a:extLst>
              <a:ext uri="{FF2B5EF4-FFF2-40B4-BE49-F238E27FC236}">
                <a16:creationId xmlns:a16="http://schemas.microsoft.com/office/drawing/2014/main" xmlns="" id="{FE3A241A-A8F8-4BDD-8A7C-35273CA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713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4" name="object 231">
            <a:extLst>
              <a:ext uri="{FF2B5EF4-FFF2-40B4-BE49-F238E27FC236}">
                <a16:creationId xmlns:a16="http://schemas.microsoft.com/office/drawing/2014/main" xmlns="" id="{8A6C4964-1B05-468A-B364-BE52A7808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663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5" name="object 232">
            <a:extLst>
              <a:ext uri="{FF2B5EF4-FFF2-40B4-BE49-F238E27FC236}">
                <a16:creationId xmlns:a16="http://schemas.microsoft.com/office/drawing/2014/main" xmlns="" id="{386B8E38-6277-4F2F-B5C5-664C27343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02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6" name="object 233">
            <a:extLst>
              <a:ext uri="{FF2B5EF4-FFF2-40B4-BE49-F238E27FC236}">
                <a16:creationId xmlns:a16="http://schemas.microsoft.com/office/drawing/2014/main" xmlns="" id="{0CBD9EBE-9374-47B6-806B-5CB6A4ABE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797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7" name="object 234">
            <a:extLst>
              <a:ext uri="{FF2B5EF4-FFF2-40B4-BE49-F238E27FC236}">
                <a16:creationId xmlns:a16="http://schemas.microsoft.com/office/drawing/2014/main" xmlns="" id="{EC87AA15-2AE6-4D39-BB8E-FCF6572C8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92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8" name="object 235">
            <a:extLst>
              <a:ext uri="{FF2B5EF4-FFF2-40B4-BE49-F238E27FC236}">
                <a16:creationId xmlns:a16="http://schemas.microsoft.com/office/drawing/2014/main" xmlns="" id="{6CE94FE8-C1C4-423E-B9DE-3DB8B3E78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75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39" name="object 236">
            <a:extLst>
              <a:ext uri="{FF2B5EF4-FFF2-40B4-BE49-F238E27FC236}">
                <a16:creationId xmlns:a16="http://schemas.microsoft.com/office/drawing/2014/main" xmlns="" id="{20E4B244-554E-4E53-B9C4-A786E0A32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82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0" name="object 237">
            <a:extLst>
              <a:ext uri="{FF2B5EF4-FFF2-40B4-BE49-F238E27FC236}">
                <a16:creationId xmlns:a16="http://schemas.microsoft.com/office/drawing/2014/main" xmlns="" id="{C7D12C24-D598-4986-AFDB-9701BFE11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1" name="object 238">
            <a:extLst>
              <a:ext uri="{FF2B5EF4-FFF2-40B4-BE49-F238E27FC236}">
                <a16:creationId xmlns:a16="http://schemas.microsoft.com/office/drawing/2014/main" xmlns="" id="{9594BF06-48D3-48F9-B49A-C507BF0FA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300037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2" name="object 239">
            <a:extLst>
              <a:ext uri="{FF2B5EF4-FFF2-40B4-BE49-F238E27FC236}">
                <a16:creationId xmlns:a16="http://schemas.microsoft.com/office/drawing/2014/main" xmlns="" id="{10422150-34BD-4732-8825-E855CBD75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08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3" name="object 240">
            <a:extLst>
              <a:ext uri="{FF2B5EF4-FFF2-40B4-BE49-F238E27FC236}">
                <a16:creationId xmlns:a16="http://schemas.microsoft.com/office/drawing/2014/main" xmlns="" id="{9035547B-86A7-421C-B61D-CEEA67280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30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4" name="object 241">
            <a:extLst>
              <a:ext uri="{FF2B5EF4-FFF2-40B4-BE49-F238E27FC236}">
                <a16:creationId xmlns:a16="http://schemas.microsoft.com/office/drawing/2014/main" xmlns="" id="{5F8ED83F-19A9-40BC-93E8-D7BF3A9F8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398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5" name="object 242">
            <a:extLst>
              <a:ext uri="{FF2B5EF4-FFF2-40B4-BE49-F238E27FC236}">
                <a16:creationId xmlns:a16="http://schemas.microsoft.com/office/drawing/2014/main" xmlns="" id="{D6F73116-AF64-4A1B-A9DE-0EE1189D3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93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6" name="object 243">
            <a:extLst>
              <a:ext uri="{FF2B5EF4-FFF2-40B4-BE49-F238E27FC236}">
                <a16:creationId xmlns:a16="http://schemas.microsoft.com/office/drawing/2014/main" xmlns="" id="{A19FAC8E-311E-4DAA-91F1-1CEABEC11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7" name="object 244">
            <a:extLst>
              <a:ext uri="{FF2B5EF4-FFF2-40B4-BE49-F238E27FC236}">
                <a16:creationId xmlns:a16="http://schemas.microsoft.com/office/drawing/2014/main" xmlns="" id="{9607BA40-6415-4B74-98A7-65D333811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8" name="object 245">
            <a:extLst>
              <a:ext uri="{FF2B5EF4-FFF2-40B4-BE49-F238E27FC236}">
                <a16:creationId xmlns:a16="http://schemas.microsoft.com/office/drawing/2014/main" xmlns="" id="{8D13D1FB-B588-4F9B-9CA5-25791EE2D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0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49" name="object 246">
            <a:extLst>
              <a:ext uri="{FF2B5EF4-FFF2-40B4-BE49-F238E27FC236}">
                <a16:creationId xmlns:a16="http://schemas.microsoft.com/office/drawing/2014/main" xmlns="" id="{5F55121F-52CB-4003-8B71-C67395EB8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56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0" name="object 247">
            <a:extLst>
              <a:ext uri="{FF2B5EF4-FFF2-40B4-BE49-F238E27FC236}">
                <a16:creationId xmlns:a16="http://schemas.microsoft.com/office/drawing/2014/main" xmlns="" id="{A3DDBAE4-A0C3-4774-8513-6030D6A14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51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1" name="object 248">
            <a:extLst>
              <a:ext uri="{FF2B5EF4-FFF2-40B4-BE49-F238E27FC236}">
                <a16:creationId xmlns:a16="http://schemas.microsoft.com/office/drawing/2014/main" xmlns="" id="{EED216A5-F395-4862-94C8-EDAC64EC1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746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2" name="object 249">
            <a:extLst>
              <a:ext uri="{FF2B5EF4-FFF2-40B4-BE49-F238E27FC236}">
                <a16:creationId xmlns:a16="http://schemas.microsoft.com/office/drawing/2014/main" xmlns="" id="{5AB9FAE2-6D0C-4729-8FC5-D23798CB5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3" name="object 250">
            <a:extLst>
              <a:ext uri="{FF2B5EF4-FFF2-40B4-BE49-F238E27FC236}">
                <a16:creationId xmlns:a16="http://schemas.microsoft.com/office/drawing/2014/main" xmlns="" id="{76CCFA42-311D-4A30-AA82-A87A9F73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77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4" name="object 251">
            <a:extLst>
              <a:ext uri="{FF2B5EF4-FFF2-40B4-BE49-F238E27FC236}">
                <a16:creationId xmlns:a16="http://schemas.microsoft.com/office/drawing/2014/main" xmlns="" id="{11292BB3-2919-4A74-A760-B622D5CFF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872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5" name="object 252">
            <a:extLst>
              <a:ext uri="{FF2B5EF4-FFF2-40B4-BE49-F238E27FC236}">
                <a16:creationId xmlns:a16="http://schemas.microsoft.com/office/drawing/2014/main" xmlns="" id="{C3CFE79E-2F0E-4557-86C4-740A121C6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6" name="object 253">
            <a:extLst>
              <a:ext uri="{FF2B5EF4-FFF2-40B4-BE49-F238E27FC236}">
                <a16:creationId xmlns:a16="http://schemas.microsoft.com/office/drawing/2014/main" xmlns="" id="{C85B5ECD-829D-47D7-8D68-E975D83A9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25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7" name="object 254">
            <a:extLst>
              <a:ext uri="{FF2B5EF4-FFF2-40B4-BE49-F238E27FC236}">
                <a16:creationId xmlns:a16="http://schemas.microsoft.com/office/drawing/2014/main" xmlns="" id="{82EC8AE6-52B2-440C-9044-510A0D340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157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8" name="object 255">
            <a:extLst>
              <a:ext uri="{FF2B5EF4-FFF2-40B4-BE49-F238E27FC236}">
                <a16:creationId xmlns:a16="http://schemas.microsoft.com/office/drawing/2014/main" xmlns="" id="{0322644F-FBAE-4674-892A-C3C6CD1B0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52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59" name="object 256">
            <a:extLst>
              <a:ext uri="{FF2B5EF4-FFF2-40B4-BE49-F238E27FC236}">
                <a16:creationId xmlns:a16="http://schemas.microsoft.com/office/drawing/2014/main" xmlns="" id="{E1460859-C481-447A-8DCF-082BEAF3C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300037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0" name="object 257">
            <a:extLst>
              <a:ext uri="{FF2B5EF4-FFF2-40B4-BE49-F238E27FC236}">
                <a16:creationId xmlns:a16="http://schemas.microsoft.com/office/drawing/2014/main" xmlns="" id="{E455D0C3-E429-4A16-8F5D-E9FAC2512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28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1" name="object 258">
            <a:extLst>
              <a:ext uri="{FF2B5EF4-FFF2-40B4-BE49-F238E27FC236}">
                <a16:creationId xmlns:a16="http://schemas.microsoft.com/office/drawing/2014/main" xmlns="" id="{97758111-2068-4E73-807B-B857B5EA7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78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2" name="object 259">
            <a:extLst>
              <a:ext uri="{FF2B5EF4-FFF2-40B4-BE49-F238E27FC236}">
                <a16:creationId xmlns:a16="http://schemas.microsoft.com/office/drawing/2014/main" xmlns="" id="{A0A2D494-D894-4F2B-90C6-7FCCA0A59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473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3" name="object 260">
            <a:extLst>
              <a:ext uri="{FF2B5EF4-FFF2-40B4-BE49-F238E27FC236}">
                <a16:creationId xmlns:a16="http://schemas.microsoft.com/office/drawing/2014/main" xmlns="" id="{E87CC94B-BDD6-4148-AD33-28B5731FD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410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4" name="object 261">
            <a:extLst>
              <a:ext uri="{FF2B5EF4-FFF2-40B4-BE49-F238E27FC236}">
                <a16:creationId xmlns:a16="http://schemas.microsoft.com/office/drawing/2014/main" xmlns="" id="{BF44DE3D-2051-4705-9A88-CD628B568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05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5" name="object 262">
            <a:extLst>
              <a:ext uri="{FF2B5EF4-FFF2-40B4-BE49-F238E27FC236}">
                <a16:creationId xmlns:a16="http://schemas.microsoft.com/office/drawing/2014/main" xmlns="" id="{B3575E31-F2E5-487D-85DB-0D0C7D61D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6" name="object 263">
            <a:extLst>
              <a:ext uri="{FF2B5EF4-FFF2-40B4-BE49-F238E27FC236}">
                <a16:creationId xmlns:a16="http://schemas.microsoft.com/office/drawing/2014/main" xmlns="" id="{B10A7550-7ED9-46B0-BF9C-3EC0B3FB4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7" name="object 264">
            <a:extLst>
              <a:ext uri="{FF2B5EF4-FFF2-40B4-BE49-F238E27FC236}">
                <a16:creationId xmlns:a16="http://schemas.microsoft.com/office/drawing/2014/main" xmlns="" id="{A8902929-2317-4B73-A575-C490EEC5B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8" name="object 265">
            <a:extLst>
              <a:ext uri="{FF2B5EF4-FFF2-40B4-BE49-F238E27FC236}">
                <a16:creationId xmlns:a16="http://schemas.microsoft.com/office/drawing/2014/main" xmlns="" id="{C92B7C2A-A260-485B-B7D7-5F26E5E69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726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69" name="object 266">
            <a:extLst>
              <a:ext uri="{FF2B5EF4-FFF2-40B4-BE49-F238E27FC236}">
                <a16:creationId xmlns:a16="http://schemas.microsoft.com/office/drawing/2014/main" xmlns="" id="{FA5005A2-6B88-4621-9D63-B3D087AB1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821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0" name="object 267">
            <a:extLst>
              <a:ext uri="{FF2B5EF4-FFF2-40B4-BE49-F238E27FC236}">
                <a16:creationId xmlns:a16="http://schemas.microsoft.com/office/drawing/2014/main" xmlns="" id="{749239AF-D8CB-425D-86B7-BE197BB69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163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1" name="object 268">
            <a:extLst>
              <a:ext uri="{FF2B5EF4-FFF2-40B4-BE49-F238E27FC236}">
                <a16:creationId xmlns:a16="http://schemas.microsoft.com/office/drawing/2014/main" xmlns="" id="{E370B843-DA9F-43E9-8C27-E3655002E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2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2" name="object 269">
            <a:extLst>
              <a:ext uri="{FF2B5EF4-FFF2-40B4-BE49-F238E27FC236}">
                <a16:creationId xmlns:a16="http://schemas.microsoft.com/office/drawing/2014/main" xmlns="" id="{D214C187-78B6-4749-9EE7-549734075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47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3" name="object 270">
            <a:extLst>
              <a:ext uri="{FF2B5EF4-FFF2-40B4-BE49-F238E27FC236}">
                <a16:creationId xmlns:a16="http://schemas.microsoft.com/office/drawing/2014/main" xmlns="" id="{7CBB958E-B322-4797-AFF2-78C4CCC82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425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4" name="object 271">
            <a:extLst>
              <a:ext uri="{FF2B5EF4-FFF2-40B4-BE49-F238E27FC236}">
                <a16:creationId xmlns:a16="http://schemas.microsoft.com/office/drawing/2014/main" xmlns="" id="{9688047A-E2A1-4C13-AFE5-B51688659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7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5" name="object 272">
            <a:extLst>
              <a:ext uri="{FF2B5EF4-FFF2-40B4-BE49-F238E27FC236}">
                <a16:creationId xmlns:a16="http://schemas.microsoft.com/office/drawing/2014/main" xmlns="" id="{09D44823-96DE-40F8-8444-6F15EF073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32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6" name="object 273">
            <a:extLst>
              <a:ext uri="{FF2B5EF4-FFF2-40B4-BE49-F238E27FC236}">
                <a16:creationId xmlns:a16="http://schemas.microsoft.com/office/drawing/2014/main" xmlns="" id="{D555D321-C691-4220-9C76-5F7680620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7" name="object 274">
            <a:extLst>
              <a:ext uri="{FF2B5EF4-FFF2-40B4-BE49-F238E27FC236}">
                <a16:creationId xmlns:a16="http://schemas.microsoft.com/office/drawing/2014/main" xmlns="" id="{D7367296-43EA-4AD1-AD9B-1834EC081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4225" y="300037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8" name="object 275">
            <a:extLst>
              <a:ext uri="{FF2B5EF4-FFF2-40B4-BE49-F238E27FC236}">
                <a16:creationId xmlns:a16="http://schemas.microsoft.com/office/drawing/2014/main" xmlns="" id="{C8F61C78-8D38-4E80-ACC0-E4E24C524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358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79" name="object 276">
            <a:extLst>
              <a:ext uri="{FF2B5EF4-FFF2-40B4-BE49-F238E27FC236}">
                <a16:creationId xmlns:a16="http://schemas.microsoft.com/office/drawing/2014/main" xmlns="" id="{8AD18669-4035-410E-BC6F-CB6018ACA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5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0" name="object 277">
            <a:extLst>
              <a:ext uri="{FF2B5EF4-FFF2-40B4-BE49-F238E27FC236}">
                <a16:creationId xmlns:a16="http://schemas.microsoft.com/office/drawing/2014/main" xmlns="" id="{1ABA38CA-DE1C-439F-8108-784241802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1" name="object 278">
            <a:extLst>
              <a:ext uri="{FF2B5EF4-FFF2-40B4-BE49-F238E27FC236}">
                <a16:creationId xmlns:a16="http://schemas.microsoft.com/office/drawing/2014/main" xmlns="" id="{719E9F90-0158-42F1-B463-CB564C135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85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2" name="object 279">
            <a:extLst>
              <a:ext uri="{FF2B5EF4-FFF2-40B4-BE49-F238E27FC236}">
                <a16:creationId xmlns:a16="http://schemas.microsoft.com/office/drawing/2014/main" xmlns="" id="{DB981BF4-6FF9-4B71-A578-829B9C563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3" name="object 280">
            <a:extLst>
              <a:ext uri="{FF2B5EF4-FFF2-40B4-BE49-F238E27FC236}">
                <a16:creationId xmlns:a16="http://schemas.microsoft.com/office/drawing/2014/main" xmlns="" id="{8234B299-DBC9-4E3B-BF6F-E1C4ACE8C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4" name="object 281">
            <a:extLst>
              <a:ext uri="{FF2B5EF4-FFF2-40B4-BE49-F238E27FC236}">
                <a16:creationId xmlns:a16="http://schemas.microsoft.com/office/drawing/2014/main" xmlns="" id="{6617F7E3-6C92-4EDF-8075-037699FB1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5" name="object 282">
            <a:extLst>
              <a:ext uri="{FF2B5EF4-FFF2-40B4-BE49-F238E27FC236}">
                <a16:creationId xmlns:a16="http://schemas.microsoft.com/office/drawing/2014/main" xmlns="" id="{0A51DC5E-46AA-4EFD-8B41-E67722F10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0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6" name="object 283">
            <a:extLst>
              <a:ext uri="{FF2B5EF4-FFF2-40B4-BE49-F238E27FC236}">
                <a16:creationId xmlns:a16="http://schemas.microsoft.com/office/drawing/2014/main" xmlns="" id="{F9FDCC25-AB5A-4E6A-9A88-495795A7D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01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7" name="object 284">
            <a:extLst>
              <a:ext uri="{FF2B5EF4-FFF2-40B4-BE49-F238E27FC236}">
                <a16:creationId xmlns:a16="http://schemas.microsoft.com/office/drawing/2014/main" xmlns="" id="{D6D2F72E-1509-4218-A71E-25A76B62C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896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8" name="object 285">
            <a:extLst>
              <a:ext uri="{FF2B5EF4-FFF2-40B4-BE49-F238E27FC236}">
                <a16:creationId xmlns:a16="http://schemas.microsoft.com/office/drawing/2014/main" xmlns="" id="{A543ED03-B75B-4C2C-8250-37FF57370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913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89" name="object 286">
            <a:extLst>
              <a:ext uri="{FF2B5EF4-FFF2-40B4-BE49-F238E27FC236}">
                <a16:creationId xmlns:a16="http://schemas.microsoft.com/office/drawing/2014/main" xmlns="" id="{A37B5739-454D-4F73-BF74-BD3FA3D94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27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0" name="object 287">
            <a:extLst>
              <a:ext uri="{FF2B5EF4-FFF2-40B4-BE49-F238E27FC236}">
                <a16:creationId xmlns:a16="http://schemas.microsoft.com/office/drawing/2014/main" xmlns="" id="{7A76F226-E66D-479C-82D4-2AB9A6F05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022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1" name="object 288">
            <a:extLst>
              <a:ext uri="{FF2B5EF4-FFF2-40B4-BE49-F238E27FC236}">
                <a16:creationId xmlns:a16="http://schemas.microsoft.com/office/drawing/2014/main" xmlns="" id="{833BC7B7-A5FA-470F-B4EB-D40B0A788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1175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2" name="object 289">
            <a:extLst>
              <a:ext uri="{FF2B5EF4-FFF2-40B4-BE49-F238E27FC236}">
                <a16:creationId xmlns:a16="http://schemas.microsoft.com/office/drawing/2014/main" xmlns="" id="{EA5C4155-2C16-4DC7-A5C4-08AE3FCC1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2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3" name="object 290">
            <a:extLst>
              <a:ext uri="{FF2B5EF4-FFF2-40B4-BE49-F238E27FC236}">
                <a16:creationId xmlns:a16="http://schemas.microsoft.com/office/drawing/2014/main" xmlns="" id="{A89DB6AE-8364-4124-9832-46055F32F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4" name="object 291">
            <a:extLst>
              <a:ext uri="{FF2B5EF4-FFF2-40B4-BE49-F238E27FC236}">
                <a16:creationId xmlns:a16="http://schemas.microsoft.com/office/drawing/2014/main" xmlns="" id="{8C1A25DF-FA77-410B-B3FE-B02259C80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025" y="300037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5" name="object 292">
            <a:extLst>
              <a:ext uri="{FF2B5EF4-FFF2-40B4-BE49-F238E27FC236}">
                <a16:creationId xmlns:a16="http://schemas.microsoft.com/office/drawing/2014/main" xmlns="" id="{E1E7D60F-18E7-47B0-A9C2-13D0CFA4F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975" y="300037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6" name="object 293">
            <a:extLst>
              <a:ext uri="{FF2B5EF4-FFF2-40B4-BE49-F238E27FC236}">
                <a16:creationId xmlns:a16="http://schemas.microsoft.com/office/drawing/2014/main" xmlns="" id="{3008092D-6E00-4880-BE1E-145FBD79F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3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7" name="object 294">
            <a:extLst>
              <a:ext uri="{FF2B5EF4-FFF2-40B4-BE49-F238E27FC236}">
                <a16:creationId xmlns:a16="http://schemas.microsoft.com/office/drawing/2014/main" xmlns="" id="{0BB27712-5995-4279-AC2F-24022B69B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28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8" name="object 295">
            <a:extLst>
              <a:ext uri="{FF2B5EF4-FFF2-40B4-BE49-F238E27FC236}">
                <a16:creationId xmlns:a16="http://schemas.microsoft.com/office/drawing/2014/main" xmlns="" id="{64AA12E6-6210-4851-970D-43D9A0068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23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799" name="object 296">
            <a:extLst>
              <a:ext uri="{FF2B5EF4-FFF2-40B4-BE49-F238E27FC236}">
                <a16:creationId xmlns:a16="http://schemas.microsoft.com/office/drawing/2014/main" xmlns="" id="{B8C48CAD-DBE8-4823-8D27-C0544C11B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18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0" name="object 297">
            <a:extLst>
              <a:ext uri="{FF2B5EF4-FFF2-40B4-BE49-F238E27FC236}">
                <a16:creationId xmlns:a16="http://schemas.microsoft.com/office/drawing/2014/main" xmlns="" id="{0A583F9F-A3E0-41D2-97E4-B88C6063B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1" name="object 298">
            <a:extLst>
              <a:ext uri="{FF2B5EF4-FFF2-40B4-BE49-F238E27FC236}">
                <a16:creationId xmlns:a16="http://schemas.microsoft.com/office/drawing/2014/main" xmlns="" id="{F1ECCFFE-1776-443F-80EF-C673ACC2B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2" name="object 299">
            <a:extLst>
              <a:ext uri="{FF2B5EF4-FFF2-40B4-BE49-F238E27FC236}">
                <a16:creationId xmlns:a16="http://schemas.microsoft.com/office/drawing/2014/main" xmlns="" id="{3C1FFEF6-A569-4EB8-988C-438824819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0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3" name="object 300">
            <a:extLst>
              <a:ext uri="{FF2B5EF4-FFF2-40B4-BE49-F238E27FC236}">
                <a16:creationId xmlns:a16="http://schemas.microsoft.com/office/drawing/2014/main" xmlns="" id="{158B656E-2066-4389-AB2A-B238B7811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81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4" name="object 301">
            <a:extLst>
              <a:ext uri="{FF2B5EF4-FFF2-40B4-BE49-F238E27FC236}">
                <a16:creationId xmlns:a16="http://schemas.microsoft.com/office/drawing/2014/main" xmlns="" id="{90D00BF1-DBE5-491B-B0F8-3CBAB5899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5" name="object 302">
            <a:extLst>
              <a:ext uri="{FF2B5EF4-FFF2-40B4-BE49-F238E27FC236}">
                <a16:creationId xmlns:a16="http://schemas.microsoft.com/office/drawing/2014/main" xmlns="" id="{94E627A2-4A40-43B3-A988-8887EFB58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71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6" name="object 303">
            <a:extLst>
              <a:ext uri="{FF2B5EF4-FFF2-40B4-BE49-F238E27FC236}">
                <a16:creationId xmlns:a16="http://schemas.microsoft.com/office/drawing/2014/main" xmlns="" id="{1AEB7B88-6783-47A3-90BC-EE09A262F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663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7" name="object 304">
            <a:extLst>
              <a:ext uri="{FF2B5EF4-FFF2-40B4-BE49-F238E27FC236}">
                <a16:creationId xmlns:a16="http://schemas.microsoft.com/office/drawing/2014/main" xmlns="" id="{36B05B73-7B2B-43C7-9092-146DCA2F0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02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8" name="object 305">
            <a:extLst>
              <a:ext uri="{FF2B5EF4-FFF2-40B4-BE49-F238E27FC236}">
                <a16:creationId xmlns:a16="http://schemas.microsoft.com/office/drawing/2014/main" xmlns="" id="{F14E0834-F38A-4AB3-A65C-E25E7BB41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97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09" name="object 306">
            <a:extLst>
              <a:ext uri="{FF2B5EF4-FFF2-40B4-BE49-F238E27FC236}">
                <a16:creationId xmlns:a16="http://schemas.microsoft.com/office/drawing/2014/main" xmlns="" id="{C69CCA0F-E492-4922-8E7E-220A891F9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0" name="object 307">
            <a:extLst>
              <a:ext uri="{FF2B5EF4-FFF2-40B4-BE49-F238E27FC236}">
                <a16:creationId xmlns:a16="http://schemas.microsoft.com/office/drawing/2014/main" xmlns="" id="{C5F2C63C-59B8-43D1-B185-2D8A77235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1" name="object 308">
            <a:extLst>
              <a:ext uri="{FF2B5EF4-FFF2-40B4-BE49-F238E27FC236}">
                <a16:creationId xmlns:a16="http://schemas.microsoft.com/office/drawing/2014/main" xmlns="" id="{032360F5-B5C6-4BF8-A839-26D3B6CD2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382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2" name="object 309">
            <a:extLst>
              <a:ext uri="{FF2B5EF4-FFF2-40B4-BE49-F238E27FC236}">
                <a16:creationId xmlns:a16="http://schemas.microsoft.com/office/drawing/2014/main" xmlns="" id="{B81F6BD5-0C45-447E-9921-49874998E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775" y="300037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3" name="object 310">
            <a:extLst>
              <a:ext uri="{FF2B5EF4-FFF2-40B4-BE49-F238E27FC236}">
                <a16:creationId xmlns:a16="http://schemas.microsoft.com/office/drawing/2014/main" xmlns="" id="{6C2F3A9C-DC6F-4339-B5EB-E6E0B34EA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725" y="300037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4" name="object 311">
            <a:extLst>
              <a:ext uri="{FF2B5EF4-FFF2-40B4-BE49-F238E27FC236}">
                <a16:creationId xmlns:a16="http://schemas.microsoft.com/office/drawing/2014/main" xmlns="" id="{A9DD0826-F8C4-49B1-B333-5B8EE926F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08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5" name="object 312">
            <a:extLst>
              <a:ext uri="{FF2B5EF4-FFF2-40B4-BE49-F238E27FC236}">
                <a16:creationId xmlns:a16="http://schemas.microsoft.com/office/drawing/2014/main" xmlns="" id="{703F18F8-B59E-440A-A5EB-D46E59875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0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6" name="object 313">
            <a:extLst>
              <a:ext uri="{FF2B5EF4-FFF2-40B4-BE49-F238E27FC236}">
                <a16:creationId xmlns:a16="http://schemas.microsoft.com/office/drawing/2014/main" xmlns="" id="{31D0BE83-8D07-4836-B0E7-6AFEEEBC5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98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7" name="object 314">
            <a:extLst>
              <a:ext uri="{FF2B5EF4-FFF2-40B4-BE49-F238E27FC236}">
                <a16:creationId xmlns:a16="http://schemas.microsoft.com/office/drawing/2014/main" xmlns="" id="{68C8C35A-F3A0-41CA-9510-18104F779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8" name="object 315">
            <a:extLst>
              <a:ext uri="{FF2B5EF4-FFF2-40B4-BE49-F238E27FC236}">
                <a16:creationId xmlns:a16="http://schemas.microsoft.com/office/drawing/2014/main" xmlns="" id="{67CF3378-7177-4A14-AB65-EB69E4EE9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730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19" name="object 316">
            <a:extLst>
              <a:ext uri="{FF2B5EF4-FFF2-40B4-BE49-F238E27FC236}">
                <a16:creationId xmlns:a16="http://schemas.microsoft.com/office/drawing/2014/main" xmlns="" id="{F8533D18-343B-4DB9-8B8C-525D78865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0" name="object 317">
            <a:extLst>
              <a:ext uri="{FF2B5EF4-FFF2-40B4-BE49-F238E27FC236}">
                <a16:creationId xmlns:a16="http://schemas.microsoft.com/office/drawing/2014/main" xmlns="" id="{32A36761-3792-4F3A-88E4-3A9BACFA2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200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1" name="object 318">
            <a:extLst>
              <a:ext uri="{FF2B5EF4-FFF2-40B4-BE49-F238E27FC236}">
                <a16:creationId xmlns:a16="http://schemas.microsoft.com/office/drawing/2014/main" xmlns="" id="{F282609D-8518-4A50-BBC1-98CE55714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2" name="object 319">
            <a:extLst>
              <a:ext uri="{FF2B5EF4-FFF2-40B4-BE49-F238E27FC236}">
                <a16:creationId xmlns:a16="http://schemas.microsoft.com/office/drawing/2014/main" xmlns="" id="{E36B19D9-9C1C-4DC8-BC40-25CC7733C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513" y="300037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3" name="object 320">
            <a:extLst>
              <a:ext uri="{FF2B5EF4-FFF2-40B4-BE49-F238E27FC236}">
                <a16:creationId xmlns:a16="http://schemas.microsoft.com/office/drawing/2014/main" xmlns="" id="{D908FB74-3CD6-4A86-90DE-07F5568D2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463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4" name="object 321">
            <a:extLst>
              <a:ext uri="{FF2B5EF4-FFF2-40B4-BE49-F238E27FC236}">
                <a16:creationId xmlns:a16="http://schemas.microsoft.com/office/drawing/2014/main" xmlns="" id="{D7EA46E2-931B-4E29-A660-636B214DA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82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5" name="object 322">
            <a:extLst>
              <a:ext uri="{FF2B5EF4-FFF2-40B4-BE49-F238E27FC236}">
                <a16:creationId xmlns:a16="http://schemas.microsoft.com/office/drawing/2014/main" xmlns="" id="{86304B14-867C-45AE-B626-3AE721B24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6" name="object 323">
            <a:extLst>
              <a:ext uri="{FF2B5EF4-FFF2-40B4-BE49-F238E27FC236}">
                <a16:creationId xmlns:a16="http://schemas.microsoft.com/office/drawing/2014/main" xmlns="" id="{D50F5D11-518D-4C7D-B8FB-41544C468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725" y="300037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7" name="object 324">
            <a:extLst>
              <a:ext uri="{FF2B5EF4-FFF2-40B4-BE49-F238E27FC236}">
                <a16:creationId xmlns:a16="http://schemas.microsoft.com/office/drawing/2014/main" xmlns="" id="{2407A4C4-09B0-4871-A251-6783E553A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675" y="300037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8" name="object 325">
            <a:extLst>
              <a:ext uri="{FF2B5EF4-FFF2-40B4-BE49-F238E27FC236}">
                <a16:creationId xmlns:a16="http://schemas.microsoft.com/office/drawing/2014/main" xmlns="" id="{CB2C9A5E-38CD-4110-A016-1D354320E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2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29" name="object 326">
            <a:extLst>
              <a:ext uri="{FF2B5EF4-FFF2-40B4-BE49-F238E27FC236}">
                <a16:creationId xmlns:a16="http://schemas.microsoft.com/office/drawing/2014/main" xmlns="" id="{3F6D0DE6-E57C-47A4-AB9C-E9B5760E1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57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0" name="object 327">
            <a:extLst>
              <a:ext uri="{FF2B5EF4-FFF2-40B4-BE49-F238E27FC236}">
                <a16:creationId xmlns:a16="http://schemas.microsoft.com/office/drawing/2014/main" xmlns="" id="{4825D525-6F87-4966-BFC6-9487BC4B9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5525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1" name="object 328">
            <a:extLst>
              <a:ext uri="{FF2B5EF4-FFF2-40B4-BE49-F238E27FC236}">
                <a16:creationId xmlns:a16="http://schemas.microsoft.com/office/drawing/2014/main" xmlns="" id="{B1B6B13F-2AE2-4F2A-BEA3-04DD859FF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6475" y="300037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2" name="object 329">
            <a:extLst>
              <a:ext uri="{FF2B5EF4-FFF2-40B4-BE49-F238E27FC236}">
                <a16:creationId xmlns:a16="http://schemas.microsoft.com/office/drawing/2014/main" xmlns="" id="{DE6F4B0F-CD89-4B20-A7A3-651FFB60A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8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3" name="object 330">
            <a:extLst>
              <a:ext uri="{FF2B5EF4-FFF2-40B4-BE49-F238E27FC236}">
                <a16:creationId xmlns:a16="http://schemas.microsoft.com/office/drawing/2014/main" xmlns="" id="{E5464308-AE5E-4967-B53F-739AE44CB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78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4" name="object 331">
            <a:extLst>
              <a:ext uri="{FF2B5EF4-FFF2-40B4-BE49-F238E27FC236}">
                <a16:creationId xmlns:a16="http://schemas.microsoft.com/office/drawing/2014/main" xmlns="" id="{5F4AA6F3-F56A-40F6-A4F5-9C5FD396E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5" name="object 332">
            <a:extLst>
              <a:ext uri="{FF2B5EF4-FFF2-40B4-BE49-F238E27FC236}">
                <a16:creationId xmlns:a16="http://schemas.microsoft.com/office/drawing/2014/main" xmlns="" id="{A0BF00A9-36CB-4657-B684-A3C7D1899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688" y="3000375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6" name="object 333">
            <a:extLst>
              <a:ext uri="{FF2B5EF4-FFF2-40B4-BE49-F238E27FC236}">
                <a16:creationId xmlns:a16="http://schemas.microsoft.com/office/drawing/2014/main" xmlns="" id="{0A38C320-AADC-4B25-ADA2-5203B06E4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805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7" name="object 334">
            <a:extLst>
              <a:ext uri="{FF2B5EF4-FFF2-40B4-BE49-F238E27FC236}">
                <a16:creationId xmlns:a16="http://schemas.microsoft.com/office/drawing/2014/main" xmlns="" id="{7421DC6E-AA61-4EC1-982A-B70044278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8" name="object 335">
            <a:extLst>
              <a:ext uri="{FF2B5EF4-FFF2-40B4-BE49-F238E27FC236}">
                <a16:creationId xmlns:a16="http://schemas.microsoft.com/office/drawing/2014/main" xmlns="" id="{E0CCD8DA-1553-4B61-AA11-F3CD71483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9813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39" name="object 336">
            <a:extLst>
              <a:ext uri="{FF2B5EF4-FFF2-40B4-BE49-F238E27FC236}">
                <a16:creationId xmlns:a16="http://schemas.microsoft.com/office/drawing/2014/main" xmlns="" id="{5F7113B4-315E-4E8C-9317-3C15296EC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9622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0" name="object 337">
            <a:extLst>
              <a:ext uri="{FF2B5EF4-FFF2-40B4-BE49-F238E27FC236}">
                <a16:creationId xmlns:a16="http://schemas.microsoft.com/office/drawing/2014/main" xmlns="" id="{C5E2BAFC-6226-4333-87C1-8307CD0AC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943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1" name="object 338">
            <a:extLst>
              <a:ext uri="{FF2B5EF4-FFF2-40B4-BE49-F238E27FC236}">
                <a16:creationId xmlns:a16="http://schemas.microsoft.com/office/drawing/2014/main" xmlns="" id="{94904AA0-24BC-4479-938C-27443C8E0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9241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2" name="object 339">
            <a:extLst>
              <a:ext uri="{FF2B5EF4-FFF2-40B4-BE49-F238E27FC236}">
                <a16:creationId xmlns:a16="http://schemas.microsoft.com/office/drawing/2014/main" xmlns="" id="{84A571F5-8540-414B-9804-5A8411A32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9035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3" name="object 340">
            <a:extLst>
              <a:ext uri="{FF2B5EF4-FFF2-40B4-BE49-F238E27FC236}">
                <a16:creationId xmlns:a16="http://schemas.microsoft.com/office/drawing/2014/main" xmlns="" id="{6981BEA8-84EC-4E7A-A296-9CCCB90DE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8844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4" name="object 341">
            <a:extLst>
              <a:ext uri="{FF2B5EF4-FFF2-40B4-BE49-F238E27FC236}">
                <a16:creationId xmlns:a16="http://schemas.microsoft.com/office/drawing/2014/main" xmlns="" id="{1E73FDC4-05E1-44E1-B36C-BCB669873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8654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5" name="object 342">
            <a:extLst>
              <a:ext uri="{FF2B5EF4-FFF2-40B4-BE49-F238E27FC236}">
                <a16:creationId xmlns:a16="http://schemas.microsoft.com/office/drawing/2014/main" xmlns="" id="{C007467C-5C71-4F80-9310-E48D9AEDB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8463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6" name="object 343">
            <a:extLst>
              <a:ext uri="{FF2B5EF4-FFF2-40B4-BE49-F238E27FC236}">
                <a16:creationId xmlns:a16="http://schemas.microsoft.com/office/drawing/2014/main" xmlns="" id="{180E356C-842C-4708-B173-870D7375C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8257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7" name="object 344">
            <a:extLst>
              <a:ext uri="{FF2B5EF4-FFF2-40B4-BE49-F238E27FC236}">
                <a16:creationId xmlns:a16="http://schemas.microsoft.com/office/drawing/2014/main" xmlns="" id="{6FE03D17-E0FE-4C87-8917-43BBB92A8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806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8" name="object 345">
            <a:extLst>
              <a:ext uri="{FF2B5EF4-FFF2-40B4-BE49-F238E27FC236}">
                <a16:creationId xmlns:a16="http://schemas.microsoft.com/office/drawing/2014/main" xmlns="" id="{D3B27E8E-9B08-4C1B-BB44-0DD0F6F17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87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49" name="object 346">
            <a:extLst>
              <a:ext uri="{FF2B5EF4-FFF2-40B4-BE49-F238E27FC236}">
                <a16:creationId xmlns:a16="http://schemas.microsoft.com/office/drawing/2014/main" xmlns="" id="{703269BC-1BD1-4F01-9E86-7814375A9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686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0" name="object 347">
            <a:extLst>
              <a:ext uri="{FF2B5EF4-FFF2-40B4-BE49-F238E27FC236}">
                <a16:creationId xmlns:a16="http://schemas.microsoft.com/office/drawing/2014/main" xmlns="" id="{798F6B8C-2766-4698-8EAC-68FF317D0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479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1" name="object 348">
            <a:extLst>
              <a:ext uri="{FF2B5EF4-FFF2-40B4-BE49-F238E27FC236}">
                <a16:creationId xmlns:a16="http://schemas.microsoft.com/office/drawing/2014/main" xmlns="" id="{A65466DF-FDDB-4CF7-98D1-A2DA74D44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289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2" name="object 349">
            <a:extLst>
              <a:ext uri="{FF2B5EF4-FFF2-40B4-BE49-F238E27FC236}">
                <a16:creationId xmlns:a16="http://schemas.microsoft.com/office/drawing/2014/main" xmlns="" id="{8AFFAD08-D3CE-4CDE-AEB5-818E1491B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7098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3" name="object 350">
            <a:extLst>
              <a:ext uri="{FF2B5EF4-FFF2-40B4-BE49-F238E27FC236}">
                <a16:creationId xmlns:a16="http://schemas.microsoft.com/office/drawing/2014/main" xmlns="" id="{93C83076-60B4-4DA7-83D8-1424B1792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6892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4" name="object 351">
            <a:extLst>
              <a:ext uri="{FF2B5EF4-FFF2-40B4-BE49-F238E27FC236}">
                <a16:creationId xmlns:a16="http://schemas.microsoft.com/office/drawing/2014/main" xmlns="" id="{C3E0E380-CF84-4AA8-A3FF-2F1B318D5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6701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5" name="object 352">
            <a:extLst>
              <a:ext uri="{FF2B5EF4-FFF2-40B4-BE49-F238E27FC236}">
                <a16:creationId xmlns:a16="http://schemas.microsoft.com/office/drawing/2014/main" xmlns="" id="{BE41E7BA-85BD-4E73-8872-1F337CED2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651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6" name="object 353">
            <a:extLst>
              <a:ext uri="{FF2B5EF4-FFF2-40B4-BE49-F238E27FC236}">
                <a16:creationId xmlns:a16="http://schemas.microsoft.com/office/drawing/2014/main" xmlns="" id="{58C3FD16-DAB2-41F3-BEA9-44479CC94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6320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7" name="object 354">
            <a:extLst>
              <a:ext uri="{FF2B5EF4-FFF2-40B4-BE49-F238E27FC236}">
                <a16:creationId xmlns:a16="http://schemas.microsoft.com/office/drawing/2014/main" xmlns="" id="{479B39DF-A35E-40F1-B512-ECCDC243E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6130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8" name="object 355">
            <a:extLst>
              <a:ext uri="{FF2B5EF4-FFF2-40B4-BE49-F238E27FC236}">
                <a16:creationId xmlns:a16="http://schemas.microsoft.com/office/drawing/2014/main" xmlns="" id="{F883D833-BC17-4F4E-8277-6054929F1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5939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59" name="object 356">
            <a:extLst>
              <a:ext uri="{FF2B5EF4-FFF2-40B4-BE49-F238E27FC236}">
                <a16:creationId xmlns:a16="http://schemas.microsoft.com/office/drawing/2014/main" xmlns="" id="{324E0C55-2155-4A4B-933E-645D557F4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5749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0" name="object 357">
            <a:extLst>
              <a:ext uri="{FF2B5EF4-FFF2-40B4-BE49-F238E27FC236}">
                <a16:creationId xmlns:a16="http://schemas.microsoft.com/office/drawing/2014/main" xmlns="" id="{AE437417-EEC3-4757-8A0B-166495C99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5542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1" name="object 358">
            <a:extLst>
              <a:ext uri="{FF2B5EF4-FFF2-40B4-BE49-F238E27FC236}">
                <a16:creationId xmlns:a16="http://schemas.microsoft.com/office/drawing/2014/main" xmlns="" id="{15511649-A68D-44FF-8204-4B99AFF7B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5352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2" name="object 359">
            <a:extLst>
              <a:ext uri="{FF2B5EF4-FFF2-40B4-BE49-F238E27FC236}">
                <a16:creationId xmlns:a16="http://schemas.microsoft.com/office/drawing/2014/main" xmlns="" id="{AE9DEEEE-BB13-44D8-A185-032AB58B1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5161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3" name="object 360">
            <a:extLst>
              <a:ext uri="{FF2B5EF4-FFF2-40B4-BE49-F238E27FC236}">
                <a16:creationId xmlns:a16="http://schemas.microsoft.com/office/drawing/2014/main" xmlns="" id="{C0F480BE-02CC-49C8-988D-8064DD79C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4971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4" name="object 361">
            <a:extLst>
              <a:ext uri="{FF2B5EF4-FFF2-40B4-BE49-F238E27FC236}">
                <a16:creationId xmlns:a16="http://schemas.microsoft.com/office/drawing/2014/main" xmlns="" id="{06DC9E59-8E0D-41A1-B436-D79BB6E30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4765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5" name="object 362">
            <a:extLst>
              <a:ext uri="{FF2B5EF4-FFF2-40B4-BE49-F238E27FC236}">
                <a16:creationId xmlns:a16="http://schemas.microsoft.com/office/drawing/2014/main" xmlns="" id="{4B9AC01D-2C71-4BC5-B4CC-5D4F67852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4574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6" name="object 363">
            <a:extLst>
              <a:ext uri="{FF2B5EF4-FFF2-40B4-BE49-F238E27FC236}">
                <a16:creationId xmlns:a16="http://schemas.microsoft.com/office/drawing/2014/main" xmlns="" id="{E407707F-C6FA-4A4C-A9AF-7194FA7FE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438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7" name="object 364">
            <a:extLst>
              <a:ext uri="{FF2B5EF4-FFF2-40B4-BE49-F238E27FC236}">
                <a16:creationId xmlns:a16="http://schemas.microsoft.com/office/drawing/2014/main" xmlns="" id="{16492839-E315-40A5-9978-2BF0C2857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4193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8" name="object 365">
            <a:extLst>
              <a:ext uri="{FF2B5EF4-FFF2-40B4-BE49-F238E27FC236}">
                <a16:creationId xmlns:a16="http://schemas.microsoft.com/office/drawing/2014/main" xmlns="" id="{AE3A5C96-42CC-4D66-8A64-4DF4C882D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3987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69" name="object 366">
            <a:extLst>
              <a:ext uri="{FF2B5EF4-FFF2-40B4-BE49-F238E27FC236}">
                <a16:creationId xmlns:a16="http://schemas.microsoft.com/office/drawing/2014/main" xmlns="" id="{40DAE4BE-C91A-4BC2-A37D-E4E1A701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3796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0" name="object 367">
            <a:extLst>
              <a:ext uri="{FF2B5EF4-FFF2-40B4-BE49-F238E27FC236}">
                <a16:creationId xmlns:a16="http://schemas.microsoft.com/office/drawing/2014/main" xmlns="" id="{5530B726-2DE5-44EB-8B8E-301C16A9A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3606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1" name="object 368">
            <a:extLst>
              <a:ext uri="{FF2B5EF4-FFF2-40B4-BE49-F238E27FC236}">
                <a16:creationId xmlns:a16="http://schemas.microsoft.com/office/drawing/2014/main" xmlns="" id="{4D0B03AC-62E6-40A0-93B2-191FF5CDC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3399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2" name="object 369">
            <a:extLst>
              <a:ext uri="{FF2B5EF4-FFF2-40B4-BE49-F238E27FC236}">
                <a16:creationId xmlns:a16="http://schemas.microsoft.com/office/drawing/2014/main" xmlns="" id="{9F298543-DAAA-431D-A79B-FC3FC5C5C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3209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3" name="object 370">
            <a:extLst>
              <a:ext uri="{FF2B5EF4-FFF2-40B4-BE49-F238E27FC236}">
                <a16:creationId xmlns:a16="http://schemas.microsoft.com/office/drawing/2014/main" xmlns="" id="{B9F5E7B8-BA51-4E92-B32C-91C19CE5F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3018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4" name="object 371">
            <a:extLst>
              <a:ext uri="{FF2B5EF4-FFF2-40B4-BE49-F238E27FC236}">
                <a16:creationId xmlns:a16="http://schemas.microsoft.com/office/drawing/2014/main" xmlns="" id="{33C692A9-79CA-4330-A2FE-6A61CD347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2828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5" name="object 372">
            <a:extLst>
              <a:ext uri="{FF2B5EF4-FFF2-40B4-BE49-F238E27FC236}">
                <a16:creationId xmlns:a16="http://schemas.microsoft.com/office/drawing/2014/main" xmlns="" id="{B1344CCA-CF3A-4F13-BEB4-5AD9CD2D5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2637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6" name="object 373">
            <a:extLst>
              <a:ext uri="{FF2B5EF4-FFF2-40B4-BE49-F238E27FC236}">
                <a16:creationId xmlns:a16="http://schemas.microsoft.com/office/drawing/2014/main" xmlns="" id="{C0768C1D-EFF9-422C-943A-76FD6E27B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2447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7" name="object 374">
            <a:extLst>
              <a:ext uri="{FF2B5EF4-FFF2-40B4-BE49-F238E27FC236}">
                <a16:creationId xmlns:a16="http://schemas.microsoft.com/office/drawing/2014/main" xmlns="" id="{BE61486D-9D97-42DC-8D20-E353FB821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2256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8" name="object 375">
            <a:extLst>
              <a:ext uri="{FF2B5EF4-FFF2-40B4-BE49-F238E27FC236}">
                <a16:creationId xmlns:a16="http://schemas.microsoft.com/office/drawing/2014/main" xmlns="" id="{0599D840-BEB8-47BD-81E5-0A91820BB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2066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79" name="object 376">
            <a:extLst>
              <a:ext uri="{FF2B5EF4-FFF2-40B4-BE49-F238E27FC236}">
                <a16:creationId xmlns:a16="http://schemas.microsoft.com/office/drawing/2014/main" xmlns="" id="{44101C9E-B5D8-41EC-9AA6-4EB51A086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1859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0" name="object 377">
            <a:extLst>
              <a:ext uri="{FF2B5EF4-FFF2-40B4-BE49-F238E27FC236}">
                <a16:creationId xmlns:a16="http://schemas.microsoft.com/office/drawing/2014/main" xmlns="" id="{4595D3B4-9C14-40B0-ABC4-824CB7496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1669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1" name="object 378">
            <a:extLst>
              <a:ext uri="{FF2B5EF4-FFF2-40B4-BE49-F238E27FC236}">
                <a16:creationId xmlns:a16="http://schemas.microsoft.com/office/drawing/2014/main" xmlns="" id="{7619239D-F04A-492D-9B2C-CA0B89770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1478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2" name="object 379">
            <a:extLst>
              <a:ext uri="{FF2B5EF4-FFF2-40B4-BE49-F238E27FC236}">
                <a16:creationId xmlns:a16="http://schemas.microsoft.com/office/drawing/2014/main" xmlns="" id="{1C61CF9F-2598-4286-B77D-B42682A90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1272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3" name="object 380">
            <a:extLst>
              <a:ext uri="{FF2B5EF4-FFF2-40B4-BE49-F238E27FC236}">
                <a16:creationId xmlns:a16="http://schemas.microsoft.com/office/drawing/2014/main" xmlns="" id="{DD9E4058-7540-4949-86FF-8701E5677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1082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4" name="object 381">
            <a:extLst>
              <a:ext uri="{FF2B5EF4-FFF2-40B4-BE49-F238E27FC236}">
                <a16:creationId xmlns:a16="http://schemas.microsoft.com/office/drawing/2014/main" xmlns="" id="{C9996B80-72D4-48D4-959B-ABEFBE1CE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0891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5" name="object 382">
            <a:extLst>
              <a:ext uri="{FF2B5EF4-FFF2-40B4-BE49-F238E27FC236}">
                <a16:creationId xmlns:a16="http://schemas.microsoft.com/office/drawing/2014/main" xmlns="" id="{1576A83C-FE31-4E07-8CE2-5BF23ADBA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0701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6" name="object 383">
            <a:extLst>
              <a:ext uri="{FF2B5EF4-FFF2-40B4-BE49-F238E27FC236}">
                <a16:creationId xmlns:a16="http://schemas.microsoft.com/office/drawing/2014/main" xmlns="" id="{46C0130B-5150-4755-BDAD-F0F1EF357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0494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7" name="object 384">
            <a:extLst>
              <a:ext uri="{FF2B5EF4-FFF2-40B4-BE49-F238E27FC236}">
                <a16:creationId xmlns:a16="http://schemas.microsoft.com/office/drawing/2014/main" xmlns="" id="{FA879948-30CB-42C2-9E0C-D332D0F49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0304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8" name="object 385">
            <a:extLst>
              <a:ext uri="{FF2B5EF4-FFF2-40B4-BE49-F238E27FC236}">
                <a16:creationId xmlns:a16="http://schemas.microsoft.com/office/drawing/2014/main" xmlns="" id="{C2F1D145-B1D9-40A7-B277-0E64F85F1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0113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89" name="object 386">
            <a:extLst>
              <a:ext uri="{FF2B5EF4-FFF2-40B4-BE49-F238E27FC236}">
                <a16:creationId xmlns:a16="http://schemas.microsoft.com/office/drawing/2014/main" xmlns="" id="{60D95ACC-86F7-4AD7-A28D-98CC2AD2C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907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0" name="object 387">
            <a:extLst>
              <a:ext uri="{FF2B5EF4-FFF2-40B4-BE49-F238E27FC236}">
                <a16:creationId xmlns:a16="http://schemas.microsoft.com/office/drawing/2014/main" xmlns="" id="{05FEE599-614E-4155-9E48-17C086F43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716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1" name="object 388">
            <a:extLst>
              <a:ext uri="{FF2B5EF4-FFF2-40B4-BE49-F238E27FC236}">
                <a16:creationId xmlns:a16="http://schemas.microsoft.com/office/drawing/2014/main" xmlns="" id="{E3DD077F-87A7-4458-8A79-C73717E14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526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2" name="object 389">
            <a:extLst>
              <a:ext uri="{FF2B5EF4-FFF2-40B4-BE49-F238E27FC236}">
                <a16:creationId xmlns:a16="http://schemas.microsoft.com/office/drawing/2014/main" xmlns="" id="{0A26A4D7-EAC0-4070-8714-3C56910C2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335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3" name="object 390">
            <a:extLst>
              <a:ext uri="{FF2B5EF4-FFF2-40B4-BE49-F238E27FC236}">
                <a16:creationId xmlns:a16="http://schemas.microsoft.com/office/drawing/2014/main" xmlns="" id="{0D3DCE16-7649-4167-B455-22DB62C28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145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4" name="object 391">
            <a:extLst>
              <a:ext uri="{FF2B5EF4-FFF2-40B4-BE49-F238E27FC236}">
                <a16:creationId xmlns:a16="http://schemas.microsoft.com/office/drawing/2014/main" xmlns="" id="{506E69E1-A042-4D1B-A3D3-BBDC892A1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8954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5" name="object 392">
            <a:extLst>
              <a:ext uri="{FF2B5EF4-FFF2-40B4-BE49-F238E27FC236}">
                <a16:creationId xmlns:a16="http://schemas.microsoft.com/office/drawing/2014/main" xmlns="" id="{6629EF0A-D50E-48B8-BF24-2A0694CFF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8764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6" name="object 393">
            <a:extLst>
              <a:ext uri="{FF2B5EF4-FFF2-40B4-BE49-F238E27FC236}">
                <a16:creationId xmlns:a16="http://schemas.microsoft.com/office/drawing/2014/main" xmlns="" id="{FAA8C3A9-A17F-4BAD-8CA0-2EFA9E621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8573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7" name="object 394">
            <a:extLst>
              <a:ext uri="{FF2B5EF4-FFF2-40B4-BE49-F238E27FC236}">
                <a16:creationId xmlns:a16="http://schemas.microsoft.com/office/drawing/2014/main" xmlns="" id="{7F101D76-8D47-4AD7-BD59-F146BF897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8367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8" name="object 395">
            <a:extLst>
              <a:ext uri="{FF2B5EF4-FFF2-40B4-BE49-F238E27FC236}">
                <a16:creationId xmlns:a16="http://schemas.microsoft.com/office/drawing/2014/main" xmlns="" id="{16C98642-8ED4-4048-9B39-90F4C901C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817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899" name="object 396">
            <a:extLst>
              <a:ext uri="{FF2B5EF4-FFF2-40B4-BE49-F238E27FC236}">
                <a16:creationId xmlns:a16="http://schemas.microsoft.com/office/drawing/2014/main" xmlns="" id="{5EE63DE7-F805-4E34-94ED-11F9DE5F3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7986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0" name="object 397">
            <a:extLst>
              <a:ext uri="{FF2B5EF4-FFF2-40B4-BE49-F238E27FC236}">
                <a16:creationId xmlns:a16="http://schemas.microsoft.com/office/drawing/2014/main" xmlns="" id="{610FB17C-7A52-45AE-A61F-245AFA78F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7780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1" name="object 398">
            <a:extLst>
              <a:ext uri="{FF2B5EF4-FFF2-40B4-BE49-F238E27FC236}">
                <a16:creationId xmlns:a16="http://schemas.microsoft.com/office/drawing/2014/main" xmlns="" id="{D7F42241-1A82-486C-959F-C11418C29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7589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2" name="object 399">
            <a:extLst>
              <a:ext uri="{FF2B5EF4-FFF2-40B4-BE49-F238E27FC236}">
                <a16:creationId xmlns:a16="http://schemas.microsoft.com/office/drawing/2014/main" xmlns="" id="{F61339C7-EE4C-42A1-B39F-8AD7BF430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7399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3" name="object 400">
            <a:extLst>
              <a:ext uri="{FF2B5EF4-FFF2-40B4-BE49-F238E27FC236}">
                <a16:creationId xmlns:a16="http://schemas.microsoft.com/office/drawing/2014/main" xmlns="" id="{185F79E9-9566-450E-92EB-39F924C2E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7192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4" name="object 401">
            <a:extLst>
              <a:ext uri="{FF2B5EF4-FFF2-40B4-BE49-F238E27FC236}">
                <a16:creationId xmlns:a16="http://schemas.microsoft.com/office/drawing/2014/main" xmlns="" id="{482B33F6-D200-4C60-BB59-7D47EEB23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7002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5" name="object 402">
            <a:extLst>
              <a:ext uri="{FF2B5EF4-FFF2-40B4-BE49-F238E27FC236}">
                <a16:creationId xmlns:a16="http://schemas.microsoft.com/office/drawing/2014/main" xmlns="" id="{69FC1BE1-BCBF-47F4-9B9F-2EAC2B2C0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681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6" name="object 403">
            <a:extLst>
              <a:ext uri="{FF2B5EF4-FFF2-40B4-BE49-F238E27FC236}">
                <a16:creationId xmlns:a16="http://schemas.microsoft.com/office/drawing/2014/main" xmlns="" id="{2415710C-95BF-44E5-BFD4-38CBFE24F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6621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7" name="object 404">
            <a:extLst>
              <a:ext uri="{FF2B5EF4-FFF2-40B4-BE49-F238E27FC236}">
                <a16:creationId xmlns:a16="http://schemas.microsoft.com/office/drawing/2014/main" xmlns="" id="{40930FF5-F544-4FF7-94BA-31C794EFE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6414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8" name="object 405">
            <a:extLst>
              <a:ext uri="{FF2B5EF4-FFF2-40B4-BE49-F238E27FC236}">
                <a16:creationId xmlns:a16="http://schemas.microsoft.com/office/drawing/2014/main" xmlns="" id="{7A1751AB-3382-4E15-BFCF-39DE12FCE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6224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09" name="object 406">
            <a:extLst>
              <a:ext uri="{FF2B5EF4-FFF2-40B4-BE49-F238E27FC236}">
                <a16:creationId xmlns:a16="http://schemas.microsoft.com/office/drawing/2014/main" xmlns="" id="{26FCA864-78BE-465A-B98E-7C3F8258A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60337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0" name="object 407">
            <a:extLst>
              <a:ext uri="{FF2B5EF4-FFF2-40B4-BE49-F238E27FC236}">
                <a16:creationId xmlns:a16="http://schemas.microsoft.com/office/drawing/2014/main" xmlns="" id="{503DB142-373A-4622-8525-75D659B16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58432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1" name="object 408">
            <a:extLst>
              <a:ext uri="{FF2B5EF4-FFF2-40B4-BE49-F238E27FC236}">
                <a16:creationId xmlns:a16="http://schemas.microsoft.com/office/drawing/2014/main" xmlns="" id="{A3352191-C0DE-498E-BD49-0F895D836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5652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2" name="object 409">
            <a:extLst>
              <a:ext uri="{FF2B5EF4-FFF2-40B4-BE49-F238E27FC236}">
                <a16:creationId xmlns:a16="http://schemas.microsoft.com/office/drawing/2014/main" xmlns="" id="{8C0005F6-7B27-4CDF-9BA6-AC575A6F4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5462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3" name="object 410">
            <a:extLst>
              <a:ext uri="{FF2B5EF4-FFF2-40B4-BE49-F238E27FC236}">
                <a16:creationId xmlns:a16="http://schemas.microsoft.com/office/drawing/2014/main" xmlns="" id="{2FD02C25-E828-4FDC-9DF7-3E209D07D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52717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4" name="object 411">
            <a:extLst>
              <a:ext uri="{FF2B5EF4-FFF2-40B4-BE49-F238E27FC236}">
                <a16:creationId xmlns:a16="http://schemas.microsoft.com/office/drawing/2014/main" xmlns="" id="{971AB86F-ADCD-46F4-ACC4-333EBCE2F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5065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5" name="object 412">
            <a:extLst>
              <a:ext uri="{FF2B5EF4-FFF2-40B4-BE49-F238E27FC236}">
                <a16:creationId xmlns:a16="http://schemas.microsoft.com/office/drawing/2014/main" xmlns="" id="{018AAEA6-E5FB-42CA-8386-F90FCA0B0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4874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6" name="object 413">
            <a:extLst>
              <a:ext uri="{FF2B5EF4-FFF2-40B4-BE49-F238E27FC236}">
                <a16:creationId xmlns:a16="http://schemas.microsoft.com/office/drawing/2014/main" xmlns="" id="{B0512D84-7F70-4BD9-88A3-B34774E35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4684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7" name="object 414">
            <a:extLst>
              <a:ext uri="{FF2B5EF4-FFF2-40B4-BE49-F238E27FC236}">
                <a16:creationId xmlns:a16="http://schemas.microsoft.com/office/drawing/2014/main" xmlns="" id="{FCC5C44B-FDF6-4A26-985D-258FE4501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44938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8" name="object 415">
            <a:extLst>
              <a:ext uri="{FF2B5EF4-FFF2-40B4-BE49-F238E27FC236}">
                <a16:creationId xmlns:a16="http://schemas.microsoft.com/office/drawing/2014/main" xmlns="" id="{B2C27BC4-AD89-4F78-A8E0-7B8325FD0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42875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19" name="object 416">
            <a:extLst>
              <a:ext uri="{FF2B5EF4-FFF2-40B4-BE49-F238E27FC236}">
                <a16:creationId xmlns:a16="http://schemas.microsoft.com/office/drawing/2014/main" xmlns="" id="{329FC2D6-ED5D-4045-91EE-09D78D06E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40970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0" name="object 417">
            <a:extLst>
              <a:ext uri="{FF2B5EF4-FFF2-40B4-BE49-F238E27FC236}">
                <a16:creationId xmlns:a16="http://schemas.microsoft.com/office/drawing/2014/main" xmlns="" id="{A8EAE077-F6B5-4938-BD47-7888B8C21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390650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1" name="object 418">
            <a:extLst>
              <a:ext uri="{FF2B5EF4-FFF2-40B4-BE49-F238E27FC236}">
                <a16:creationId xmlns:a16="http://schemas.microsoft.com/office/drawing/2014/main" xmlns="" id="{3890D126-E3BA-47F5-BD9F-E94783953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37001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2" name="object 419">
            <a:extLst>
              <a:ext uri="{FF2B5EF4-FFF2-40B4-BE49-F238E27FC236}">
                <a16:creationId xmlns:a16="http://schemas.microsoft.com/office/drawing/2014/main" xmlns="" id="{CD41BFB8-EE5C-4CF1-A365-431A21072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35096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3" name="object 420">
            <a:extLst>
              <a:ext uri="{FF2B5EF4-FFF2-40B4-BE49-F238E27FC236}">
                <a16:creationId xmlns:a16="http://schemas.microsoft.com/office/drawing/2014/main" xmlns="" id="{03EE6C7C-8A88-4344-9B5C-53BCBA641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331913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4" name="object 421">
            <a:extLst>
              <a:ext uri="{FF2B5EF4-FFF2-40B4-BE49-F238E27FC236}">
                <a16:creationId xmlns:a16="http://schemas.microsoft.com/office/drawing/2014/main" xmlns="" id="{31AC737E-3D0D-4880-8D41-D96DA8037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312863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5" name="object 422">
            <a:extLst>
              <a:ext uri="{FF2B5EF4-FFF2-40B4-BE49-F238E27FC236}">
                <a16:creationId xmlns:a16="http://schemas.microsoft.com/office/drawing/2014/main" xmlns="" id="{12D4F9D0-8FCF-454A-AA22-8041232FE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2922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6" name="object 423">
            <a:extLst>
              <a:ext uri="{FF2B5EF4-FFF2-40B4-BE49-F238E27FC236}">
                <a16:creationId xmlns:a16="http://schemas.microsoft.com/office/drawing/2014/main" xmlns="" id="{4F0F4C7F-3AC9-49FB-ACA5-96A534467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2731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7" name="object 424">
            <a:extLst>
              <a:ext uri="{FF2B5EF4-FFF2-40B4-BE49-F238E27FC236}">
                <a16:creationId xmlns:a16="http://schemas.microsoft.com/office/drawing/2014/main" xmlns="" id="{76C760A9-5DDF-4B47-BD00-6DA479869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2541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8" name="object 425">
            <a:extLst>
              <a:ext uri="{FF2B5EF4-FFF2-40B4-BE49-F238E27FC236}">
                <a16:creationId xmlns:a16="http://schemas.microsoft.com/office/drawing/2014/main" xmlns="" id="{9510E139-5E92-49AC-A03E-085F1A13C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23507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29" name="object 426">
            <a:extLst>
              <a:ext uri="{FF2B5EF4-FFF2-40B4-BE49-F238E27FC236}">
                <a16:creationId xmlns:a16="http://schemas.microsoft.com/office/drawing/2014/main" xmlns="" id="{0F0D85A6-5A93-4101-ABF6-3C597DB25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2160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30" name="object 427">
            <a:extLst>
              <a:ext uri="{FF2B5EF4-FFF2-40B4-BE49-F238E27FC236}">
                <a16:creationId xmlns:a16="http://schemas.microsoft.com/office/drawing/2014/main" xmlns="" id="{018A94FC-C13F-4832-A0E9-D044B7D2E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1969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31" name="object 428">
            <a:extLst>
              <a:ext uri="{FF2B5EF4-FFF2-40B4-BE49-F238E27FC236}">
                <a16:creationId xmlns:a16="http://schemas.microsoft.com/office/drawing/2014/main" xmlns="" id="{C35FD5BC-CE0E-402A-8783-A42150B8E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17792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32" name="object 429">
            <a:extLst>
              <a:ext uri="{FF2B5EF4-FFF2-40B4-BE49-F238E27FC236}">
                <a16:creationId xmlns:a16="http://schemas.microsoft.com/office/drawing/2014/main" xmlns="" id="{16832328-EBF6-4584-B5F5-BFA250500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1572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33" name="object 430">
            <a:extLst>
              <a:ext uri="{FF2B5EF4-FFF2-40B4-BE49-F238E27FC236}">
                <a16:creationId xmlns:a16="http://schemas.microsoft.com/office/drawing/2014/main" xmlns="" id="{F74956D4-D4D3-4CE0-A6D1-F5F4DB05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1382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34" name="object 431">
            <a:extLst>
              <a:ext uri="{FF2B5EF4-FFF2-40B4-BE49-F238E27FC236}">
                <a16:creationId xmlns:a16="http://schemas.microsoft.com/office/drawing/2014/main" xmlns="" id="{E8AFF216-B6E2-454D-BBBD-5279DBE9B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11918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35" name="object 432">
            <a:extLst>
              <a:ext uri="{FF2B5EF4-FFF2-40B4-BE49-F238E27FC236}">
                <a16:creationId xmlns:a16="http://schemas.microsoft.com/office/drawing/2014/main" xmlns="" id="{9937EB67-6FA4-4429-9EE8-D9CE08548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10013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36" name="object 433">
            <a:extLst>
              <a:ext uri="{FF2B5EF4-FFF2-40B4-BE49-F238E27FC236}">
                <a16:creationId xmlns:a16="http://schemas.microsoft.com/office/drawing/2014/main" xmlns="" id="{9B4324EF-E79A-4A5C-BF46-4DBBA5ED7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07950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37" name="object 434">
            <a:extLst>
              <a:ext uri="{FF2B5EF4-FFF2-40B4-BE49-F238E27FC236}">
                <a16:creationId xmlns:a16="http://schemas.microsoft.com/office/drawing/2014/main" xmlns="" id="{6B788F01-CA6B-4CCB-93A7-F15945EBF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973138"/>
            <a:ext cx="19335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9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100"/>
              </a:spcBef>
            </a:pPr>
            <a:r>
              <a:rPr lang="en-US" altLang="en-US" sz="1600">
                <a:cs typeface="Arial" panose="020B0604020202020204" pitchFamily="34" charset="0"/>
              </a:rPr>
              <a:t>Targeting</a:t>
            </a:r>
          </a:p>
          <a:p>
            <a:pPr eaLnBrk="1" hangingPunct="1">
              <a:spcBef>
                <a:spcPts val="1000"/>
              </a:spcBef>
            </a:pPr>
            <a:r>
              <a:rPr lang="en-US" altLang="en-US" sz="1600">
                <a:cs typeface="Arial" panose="020B0604020202020204" pitchFamily="34" charset="0"/>
              </a:rPr>
              <a:t>Kembangkan Ukuran  Daya Tarik Segmen</a:t>
            </a:r>
          </a:p>
        </p:txBody>
      </p:sp>
      <p:sp>
        <p:nvSpPr>
          <p:cNvPr id="21938" name="object 435">
            <a:extLst>
              <a:ext uri="{FF2B5EF4-FFF2-40B4-BE49-F238E27FC236}">
                <a16:creationId xmlns:a16="http://schemas.microsoft.com/office/drawing/2014/main" xmlns="" id="{79EC038E-FCAF-44C0-82B7-CC0D3F294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2454275"/>
            <a:ext cx="1538287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600">
                <a:cs typeface="Arial" panose="020B0604020202020204" pitchFamily="34" charset="0"/>
              </a:rPr>
              <a:t>Memilih Segmen  Sasaran</a:t>
            </a:r>
          </a:p>
        </p:txBody>
      </p:sp>
      <p:sp>
        <p:nvSpPr>
          <p:cNvPr id="21939" name="object 436">
            <a:extLst>
              <a:ext uri="{FF2B5EF4-FFF2-40B4-BE49-F238E27FC236}">
                <a16:creationId xmlns:a16="http://schemas.microsoft.com/office/drawing/2014/main" xmlns="" id="{63957EF5-30A0-4579-8B4D-D396DB25A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563" y="2057400"/>
            <a:ext cx="195262" cy="415925"/>
          </a:xfrm>
          <a:custGeom>
            <a:avLst/>
            <a:gdLst>
              <a:gd name="T0" fmla="*/ 0 w 194310"/>
              <a:gd name="T1" fmla="*/ 0 h 415289"/>
              <a:gd name="T2" fmla="*/ 194310 w 194310"/>
              <a:gd name="T3" fmla="*/ 415289 h 415289"/>
            </a:gdLst>
            <a:ahLst/>
            <a:cxnLst/>
            <a:rect l="T0" t="T1" r="T2" b="T3"/>
            <a:pathLst>
              <a:path w="194310" h="415289">
                <a:moveTo>
                  <a:pt x="48260" y="0"/>
                </a:moveTo>
                <a:lnTo>
                  <a:pt x="48260" y="311150"/>
                </a:lnTo>
                <a:lnTo>
                  <a:pt x="0" y="311150"/>
                </a:lnTo>
                <a:lnTo>
                  <a:pt x="96520" y="415289"/>
                </a:lnTo>
                <a:lnTo>
                  <a:pt x="194310" y="311150"/>
                </a:lnTo>
                <a:lnTo>
                  <a:pt x="144780" y="311150"/>
                </a:lnTo>
                <a:lnTo>
                  <a:pt x="144780" y="0"/>
                </a:lnTo>
                <a:lnTo>
                  <a:pt x="48260" y="0"/>
                </a:lnTo>
                <a:close/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0" name="object 437">
            <a:extLst>
              <a:ext uri="{FF2B5EF4-FFF2-40B4-BE49-F238E27FC236}">
                <a16:creationId xmlns:a16="http://schemas.microsoft.com/office/drawing/2014/main" xmlns="" id="{86FAB3C5-9DED-4965-8D61-B8E993A1E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563" y="2057400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1" name="object 438">
            <a:extLst>
              <a:ext uri="{FF2B5EF4-FFF2-40B4-BE49-F238E27FC236}">
                <a16:creationId xmlns:a16="http://schemas.microsoft.com/office/drawing/2014/main" xmlns="" id="{5337F64B-8EED-48BA-9873-68CF51B18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825" y="2473325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2" name="object 439">
            <a:extLst>
              <a:ext uri="{FF2B5EF4-FFF2-40B4-BE49-F238E27FC236}">
                <a16:creationId xmlns:a16="http://schemas.microsoft.com/office/drawing/2014/main" xmlns="" id="{0A060BEF-9D75-4715-BEEB-F4E505796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0668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3" name="object 440">
            <a:extLst>
              <a:ext uri="{FF2B5EF4-FFF2-40B4-BE49-F238E27FC236}">
                <a16:creationId xmlns:a16="http://schemas.microsoft.com/office/drawing/2014/main" xmlns="" id="{642704D1-D537-45F6-8CA2-B3B679659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60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4" name="object 441">
            <a:extLst>
              <a:ext uri="{FF2B5EF4-FFF2-40B4-BE49-F238E27FC236}">
                <a16:creationId xmlns:a16="http://schemas.microsoft.com/office/drawing/2014/main" xmlns="" id="{4D0A8AA3-8836-46AB-A6F6-05E37E95A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1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5" name="object 442">
            <a:extLst>
              <a:ext uri="{FF2B5EF4-FFF2-40B4-BE49-F238E27FC236}">
                <a16:creationId xmlns:a16="http://schemas.microsoft.com/office/drawing/2014/main" xmlns="" id="{2A41209B-506D-4FA3-8FA0-2977AA931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573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6" name="object 443">
            <a:extLst>
              <a:ext uri="{FF2B5EF4-FFF2-40B4-BE49-F238E27FC236}">
                <a16:creationId xmlns:a16="http://schemas.microsoft.com/office/drawing/2014/main" xmlns="" id="{91D58495-69EB-4360-BEC7-7870B7D6E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7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7" name="object 444">
            <a:extLst>
              <a:ext uri="{FF2B5EF4-FFF2-40B4-BE49-F238E27FC236}">
                <a16:creationId xmlns:a16="http://schemas.microsoft.com/office/drawing/2014/main" xmlns="" id="{7A27D583-6153-49F8-A0DD-74C7E0FE9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383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8" name="object 445">
            <a:extLst>
              <a:ext uri="{FF2B5EF4-FFF2-40B4-BE49-F238E27FC236}">
                <a16:creationId xmlns:a16="http://schemas.microsoft.com/office/drawing/2014/main" xmlns="" id="{EDBF4DB3-9D91-4438-AECD-6B976FD56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49" name="object 446">
            <a:extLst>
              <a:ext uri="{FF2B5EF4-FFF2-40B4-BE49-F238E27FC236}">
                <a16:creationId xmlns:a16="http://schemas.microsoft.com/office/drawing/2014/main" xmlns="" id="{084CB47F-00B2-42A6-80F7-83A6075F9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352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0" name="object 447">
            <a:extLst>
              <a:ext uri="{FF2B5EF4-FFF2-40B4-BE49-F238E27FC236}">
                <a16:creationId xmlns:a16="http://schemas.microsoft.com/office/drawing/2014/main" xmlns="" id="{BF626F3F-2627-4983-B7CE-34AF002F8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257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1" name="object 448">
            <a:extLst>
              <a:ext uri="{FF2B5EF4-FFF2-40B4-BE49-F238E27FC236}">
                <a16:creationId xmlns:a16="http://schemas.microsoft.com/office/drawing/2014/main" xmlns="" id="{51319E97-2380-47A3-B9FB-CDB6CE705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62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2" name="object 449">
            <a:extLst>
              <a:ext uri="{FF2B5EF4-FFF2-40B4-BE49-F238E27FC236}">
                <a16:creationId xmlns:a16="http://schemas.microsoft.com/office/drawing/2014/main" xmlns="" id="{278E25F8-91E3-4B78-BA0B-DAD457836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7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3" name="object 450">
            <a:extLst>
              <a:ext uri="{FF2B5EF4-FFF2-40B4-BE49-F238E27FC236}">
                <a16:creationId xmlns:a16="http://schemas.microsoft.com/office/drawing/2014/main" xmlns="" id="{3AFD7053-9E96-4DD9-9C3E-B22069610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72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4" name="object 451">
            <a:extLst>
              <a:ext uri="{FF2B5EF4-FFF2-40B4-BE49-F238E27FC236}">
                <a16:creationId xmlns:a16="http://schemas.microsoft.com/office/drawing/2014/main" xmlns="" id="{5CA45D98-62C4-407B-9237-D51FDBEE4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877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5" name="object 452">
            <a:extLst>
              <a:ext uri="{FF2B5EF4-FFF2-40B4-BE49-F238E27FC236}">
                <a16:creationId xmlns:a16="http://schemas.microsoft.com/office/drawing/2014/main" xmlns="" id="{73C8CA8E-F46C-46DC-BF05-A1DA98E17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13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6" name="object 453">
            <a:extLst>
              <a:ext uri="{FF2B5EF4-FFF2-40B4-BE49-F238E27FC236}">
                <a16:creationId xmlns:a16="http://schemas.microsoft.com/office/drawing/2014/main" xmlns="" id="{02F90D37-4A03-4677-A649-454AC545C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8463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7" name="object 454">
            <a:extLst>
              <a:ext uri="{FF2B5EF4-FFF2-40B4-BE49-F238E27FC236}">
                <a16:creationId xmlns:a16="http://schemas.microsoft.com/office/drawing/2014/main" xmlns="" id="{D0E3DA42-3868-4BE7-9A36-37BE6DCB5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8" name="object 455">
            <a:extLst>
              <a:ext uri="{FF2B5EF4-FFF2-40B4-BE49-F238E27FC236}">
                <a16:creationId xmlns:a16="http://schemas.microsoft.com/office/drawing/2014/main" xmlns="" id="{9488BC61-4AB2-4759-B385-C2EE5C8A2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56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59" name="object 456">
            <a:extLst>
              <a:ext uri="{FF2B5EF4-FFF2-40B4-BE49-F238E27FC236}">
                <a16:creationId xmlns:a16="http://schemas.microsoft.com/office/drawing/2014/main" xmlns="" id="{20FDE1B7-8653-47FA-8EDB-22D75D44F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56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0" name="object 457">
            <a:extLst>
              <a:ext uri="{FF2B5EF4-FFF2-40B4-BE49-F238E27FC236}">
                <a16:creationId xmlns:a16="http://schemas.microsoft.com/office/drawing/2014/main" xmlns="" id="{0C1113F0-7BAD-4FBF-9E2C-9577224F8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1" name="object 458">
            <a:extLst>
              <a:ext uri="{FF2B5EF4-FFF2-40B4-BE49-F238E27FC236}">
                <a16:creationId xmlns:a16="http://schemas.microsoft.com/office/drawing/2014/main" xmlns="" id="{2139AE5B-DB69-43B8-BF4B-B0AABEE10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3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2" name="object 459">
            <a:extLst>
              <a:ext uri="{FF2B5EF4-FFF2-40B4-BE49-F238E27FC236}">
                <a16:creationId xmlns:a16="http://schemas.microsoft.com/office/drawing/2014/main" xmlns="" id="{9132F9E2-AE63-43DE-80CB-F87AD1CEF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3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3" name="object 460">
            <a:extLst>
              <a:ext uri="{FF2B5EF4-FFF2-40B4-BE49-F238E27FC236}">
                <a16:creationId xmlns:a16="http://schemas.microsoft.com/office/drawing/2014/main" xmlns="" id="{D259BAEE-AF79-404D-8974-612493719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498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4" name="object 461">
            <a:extLst>
              <a:ext uri="{FF2B5EF4-FFF2-40B4-BE49-F238E27FC236}">
                <a16:creationId xmlns:a16="http://schemas.microsoft.com/office/drawing/2014/main" xmlns="" id="{7DCED820-2EA9-48E0-BAF0-A67BA4938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403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5" name="object 462">
            <a:extLst>
              <a:ext uri="{FF2B5EF4-FFF2-40B4-BE49-F238E27FC236}">
                <a16:creationId xmlns:a16="http://schemas.microsoft.com/office/drawing/2014/main" xmlns="" id="{F1ACC6F7-FF5A-49A7-8D78-009FE06E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0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6" name="object 463">
            <a:extLst>
              <a:ext uri="{FF2B5EF4-FFF2-40B4-BE49-F238E27FC236}">
                <a16:creationId xmlns:a16="http://schemas.microsoft.com/office/drawing/2014/main" xmlns="" id="{86AC78A5-109A-4AB3-8F46-92A72F3BD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372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7" name="object 464">
            <a:extLst>
              <a:ext uri="{FF2B5EF4-FFF2-40B4-BE49-F238E27FC236}">
                <a16:creationId xmlns:a16="http://schemas.microsoft.com/office/drawing/2014/main" xmlns="" id="{7834DD8B-BA0A-462F-9B9C-196B5D2CA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277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8" name="object 465">
            <a:extLst>
              <a:ext uri="{FF2B5EF4-FFF2-40B4-BE49-F238E27FC236}">
                <a16:creationId xmlns:a16="http://schemas.microsoft.com/office/drawing/2014/main" xmlns="" id="{11C4A008-1B5A-4FDC-A4FB-5831FB763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182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69" name="object 466">
            <a:extLst>
              <a:ext uri="{FF2B5EF4-FFF2-40B4-BE49-F238E27FC236}">
                <a16:creationId xmlns:a16="http://schemas.microsoft.com/office/drawing/2014/main" xmlns="" id="{51C20333-514B-4236-B193-C3B9E10FE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7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0" name="object 467">
            <a:extLst>
              <a:ext uri="{FF2B5EF4-FFF2-40B4-BE49-F238E27FC236}">
                <a16:creationId xmlns:a16="http://schemas.microsoft.com/office/drawing/2014/main" xmlns="" id="{0ABF8316-C4FF-4F5F-A8A4-4B7E9E441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1" name="object 468">
            <a:extLst>
              <a:ext uri="{FF2B5EF4-FFF2-40B4-BE49-F238E27FC236}">
                <a16:creationId xmlns:a16="http://schemas.microsoft.com/office/drawing/2014/main" xmlns="" id="{49EA9B49-51FD-409A-BB49-E0BF7D562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97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2" name="object 469">
            <a:extLst>
              <a:ext uri="{FF2B5EF4-FFF2-40B4-BE49-F238E27FC236}">
                <a16:creationId xmlns:a16="http://schemas.microsoft.com/office/drawing/2014/main" xmlns="" id="{7C0D05FC-7D95-42E6-BC38-94F8F4094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802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3" name="object 470">
            <a:extLst>
              <a:ext uri="{FF2B5EF4-FFF2-40B4-BE49-F238E27FC236}">
                <a16:creationId xmlns:a16="http://schemas.microsoft.com/office/drawing/2014/main" xmlns="" id="{AD0FB6A6-995A-4762-9B09-03B63A45C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707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4" name="object 471">
            <a:extLst>
              <a:ext uri="{FF2B5EF4-FFF2-40B4-BE49-F238E27FC236}">
                <a16:creationId xmlns:a16="http://schemas.microsoft.com/office/drawing/2014/main" xmlns="" id="{B9E899C6-62A8-4C3F-B8F1-549E09576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7713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5" name="object 472">
            <a:extLst>
              <a:ext uri="{FF2B5EF4-FFF2-40B4-BE49-F238E27FC236}">
                <a16:creationId xmlns:a16="http://schemas.microsoft.com/office/drawing/2014/main" xmlns="" id="{164329C6-7294-4D2E-93D9-149B83B26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676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6" name="object 473">
            <a:extLst>
              <a:ext uri="{FF2B5EF4-FFF2-40B4-BE49-F238E27FC236}">
                <a16:creationId xmlns:a16="http://schemas.microsoft.com/office/drawing/2014/main" xmlns="" id="{95985F79-FAF1-45CC-8270-96955CDFC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8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7" name="object 474">
            <a:extLst>
              <a:ext uri="{FF2B5EF4-FFF2-40B4-BE49-F238E27FC236}">
                <a16:creationId xmlns:a16="http://schemas.microsoft.com/office/drawing/2014/main" xmlns="" id="{0363CF1E-088D-4772-87A1-E9C2DE7B1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645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8" name="object 475">
            <a:extLst>
              <a:ext uri="{FF2B5EF4-FFF2-40B4-BE49-F238E27FC236}">
                <a16:creationId xmlns:a16="http://schemas.microsoft.com/office/drawing/2014/main" xmlns="" id="{92982590-BB99-42B3-BDD4-EF5B1585D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79" name="object 476">
            <a:extLst>
              <a:ext uri="{FF2B5EF4-FFF2-40B4-BE49-F238E27FC236}">
                <a16:creationId xmlns:a16="http://schemas.microsoft.com/office/drawing/2014/main" xmlns="" id="{F1460B8C-8732-469A-8DD1-B71899A0A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45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0" name="object 477">
            <a:extLst>
              <a:ext uri="{FF2B5EF4-FFF2-40B4-BE49-F238E27FC236}">
                <a16:creationId xmlns:a16="http://schemas.microsoft.com/office/drawing/2014/main" xmlns="" id="{68A33317-F4C5-469D-ADA3-4EF15AF6F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36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1" name="object 478">
            <a:extLst>
              <a:ext uri="{FF2B5EF4-FFF2-40B4-BE49-F238E27FC236}">
                <a16:creationId xmlns:a16="http://schemas.microsoft.com/office/drawing/2014/main" xmlns="" id="{F28133CA-1223-459E-A251-6E5506803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423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2" name="object 479">
            <a:extLst>
              <a:ext uri="{FF2B5EF4-FFF2-40B4-BE49-F238E27FC236}">
                <a16:creationId xmlns:a16="http://schemas.microsoft.com/office/drawing/2014/main" xmlns="" id="{04A27D5E-BBFC-48E8-8862-9CA7664C1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32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3" name="object 480">
            <a:extLst>
              <a:ext uri="{FF2B5EF4-FFF2-40B4-BE49-F238E27FC236}">
                <a16:creationId xmlns:a16="http://schemas.microsoft.com/office/drawing/2014/main" xmlns="" id="{F5787835-9283-45E4-B687-9F432DA77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4" name="object 481">
            <a:extLst>
              <a:ext uri="{FF2B5EF4-FFF2-40B4-BE49-F238E27FC236}">
                <a16:creationId xmlns:a16="http://schemas.microsoft.com/office/drawing/2014/main" xmlns="" id="{F5302942-CCD3-4443-BF0B-89FCF6B35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297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5" name="object 482">
            <a:extLst>
              <a:ext uri="{FF2B5EF4-FFF2-40B4-BE49-F238E27FC236}">
                <a16:creationId xmlns:a16="http://schemas.microsoft.com/office/drawing/2014/main" xmlns="" id="{B569F181-82BD-4F52-AD3E-C13F8B782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202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6" name="object 483">
            <a:extLst>
              <a:ext uri="{FF2B5EF4-FFF2-40B4-BE49-F238E27FC236}">
                <a16:creationId xmlns:a16="http://schemas.microsoft.com/office/drawing/2014/main" xmlns="" id="{E940A596-2AE7-4736-924B-FBED4EDA5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107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7" name="object 484">
            <a:extLst>
              <a:ext uri="{FF2B5EF4-FFF2-40B4-BE49-F238E27FC236}">
                <a16:creationId xmlns:a16="http://schemas.microsoft.com/office/drawing/2014/main" xmlns="" id="{1F29F725-7B85-40F0-99C3-BDC72BA2C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2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8" name="object 485">
            <a:extLst>
              <a:ext uri="{FF2B5EF4-FFF2-40B4-BE49-F238E27FC236}">
                <a16:creationId xmlns:a16="http://schemas.microsoft.com/office/drawing/2014/main" xmlns="" id="{7A3934F8-7D69-491D-8406-49DAF267B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917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89" name="object 486">
            <a:extLst>
              <a:ext uri="{FF2B5EF4-FFF2-40B4-BE49-F238E27FC236}">
                <a16:creationId xmlns:a16="http://schemas.microsoft.com/office/drawing/2014/main" xmlns="" id="{47ACD9AB-E380-454F-B13E-31B0520B1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822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0" name="object 487">
            <a:extLst>
              <a:ext uri="{FF2B5EF4-FFF2-40B4-BE49-F238E27FC236}">
                <a16:creationId xmlns:a16="http://schemas.microsoft.com/office/drawing/2014/main" xmlns="" id="{E9E04119-7777-4CF0-B851-90F0E3DE0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727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1" name="object 488">
            <a:extLst>
              <a:ext uri="{FF2B5EF4-FFF2-40B4-BE49-F238E27FC236}">
                <a16:creationId xmlns:a16="http://schemas.microsoft.com/office/drawing/2014/main" xmlns="" id="{64CD250B-535E-4188-84B1-F7D6B68C6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32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2" name="object 489">
            <a:extLst>
              <a:ext uri="{FF2B5EF4-FFF2-40B4-BE49-F238E27FC236}">
                <a16:creationId xmlns:a16="http://schemas.microsoft.com/office/drawing/2014/main" xmlns="" id="{9C4E1B50-D978-4DCB-A0C2-2E9521419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6963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3" name="object 490">
            <a:extLst>
              <a:ext uri="{FF2B5EF4-FFF2-40B4-BE49-F238E27FC236}">
                <a16:creationId xmlns:a16="http://schemas.microsoft.com/office/drawing/2014/main" xmlns="" id="{55A81040-2468-4264-84C8-0DDD254A1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0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4" name="object 491">
            <a:extLst>
              <a:ext uri="{FF2B5EF4-FFF2-40B4-BE49-F238E27FC236}">
                <a16:creationId xmlns:a16="http://schemas.microsoft.com/office/drawing/2014/main" xmlns="" id="{C0512004-F66B-4B17-9B48-5B2E3DE94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06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5" name="object 492">
            <a:extLst>
              <a:ext uri="{FF2B5EF4-FFF2-40B4-BE49-F238E27FC236}">
                <a16:creationId xmlns:a16="http://schemas.microsoft.com/office/drawing/2014/main" xmlns="" id="{F2B8CFD9-A408-432D-A40D-5C5B46ACB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570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6" name="object 493">
            <a:extLst>
              <a:ext uri="{FF2B5EF4-FFF2-40B4-BE49-F238E27FC236}">
                <a16:creationId xmlns:a16="http://schemas.microsoft.com/office/drawing/2014/main" xmlns="" id="{5692A845-0402-45EF-82C8-BA7CDB759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7" name="object 494">
            <a:extLst>
              <a:ext uri="{FF2B5EF4-FFF2-40B4-BE49-F238E27FC236}">
                <a16:creationId xmlns:a16="http://schemas.microsoft.com/office/drawing/2014/main" xmlns="" id="{9FEB74BC-5089-4187-90EC-E58D16CC1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8" name="object 495">
            <a:extLst>
              <a:ext uri="{FF2B5EF4-FFF2-40B4-BE49-F238E27FC236}">
                <a16:creationId xmlns:a16="http://schemas.microsoft.com/office/drawing/2014/main" xmlns="" id="{B2276AE4-58FA-4ADA-929C-2F6FA82F0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28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999" name="object 496">
            <a:extLst>
              <a:ext uri="{FF2B5EF4-FFF2-40B4-BE49-F238E27FC236}">
                <a16:creationId xmlns:a16="http://schemas.microsoft.com/office/drawing/2014/main" xmlns="" id="{D9DC7EDE-B921-4644-9E89-7FDCEBBC8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348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0" name="object 497">
            <a:extLst>
              <a:ext uri="{FF2B5EF4-FFF2-40B4-BE49-F238E27FC236}">
                <a16:creationId xmlns:a16="http://schemas.microsoft.com/office/drawing/2014/main" xmlns="" id="{5738AD61-D9C0-4832-8B64-6D42EF0B3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53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1" name="object 498">
            <a:extLst>
              <a:ext uri="{FF2B5EF4-FFF2-40B4-BE49-F238E27FC236}">
                <a16:creationId xmlns:a16="http://schemas.microsoft.com/office/drawing/2014/main" xmlns="" id="{BE202F7D-170A-4B9C-B014-851C1CC68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15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2" name="object 499">
            <a:extLst>
              <a:ext uri="{FF2B5EF4-FFF2-40B4-BE49-F238E27FC236}">
                <a16:creationId xmlns:a16="http://schemas.microsoft.com/office/drawing/2014/main" xmlns="" id="{6886B315-EA80-4DA0-A636-39112B9F8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222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3" name="object 500">
            <a:extLst>
              <a:ext uri="{FF2B5EF4-FFF2-40B4-BE49-F238E27FC236}">
                <a16:creationId xmlns:a16="http://schemas.microsoft.com/office/drawing/2014/main" xmlns="" id="{1A680F47-2BF4-4968-ADB1-C0FC23B08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4" name="object 501">
            <a:extLst>
              <a:ext uri="{FF2B5EF4-FFF2-40B4-BE49-F238E27FC236}">
                <a16:creationId xmlns:a16="http://schemas.microsoft.com/office/drawing/2014/main" xmlns="" id="{FAA2AAE7-084B-462D-800F-F1B9ABCCB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5" name="object 502">
            <a:extLst>
              <a:ext uri="{FF2B5EF4-FFF2-40B4-BE49-F238E27FC236}">
                <a16:creationId xmlns:a16="http://schemas.microsoft.com/office/drawing/2014/main" xmlns="" id="{547F331F-CAAD-4E2E-8EBF-28886D792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7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6" name="object 503">
            <a:extLst>
              <a:ext uri="{FF2B5EF4-FFF2-40B4-BE49-F238E27FC236}">
                <a16:creationId xmlns:a16="http://schemas.microsoft.com/office/drawing/2014/main" xmlns="" id="{41C6A7D8-4240-49ED-838A-86BA0F69B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842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7" name="object 504">
            <a:extLst>
              <a:ext uri="{FF2B5EF4-FFF2-40B4-BE49-F238E27FC236}">
                <a16:creationId xmlns:a16="http://schemas.microsoft.com/office/drawing/2014/main" xmlns="" id="{975AA753-B633-42EB-BCA6-29E3F1B6F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747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8" name="object 505">
            <a:extLst>
              <a:ext uri="{FF2B5EF4-FFF2-40B4-BE49-F238E27FC236}">
                <a16:creationId xmlns:a16="http://schemas.microsoft.com/office/drawing/2014/main" xmlns="" id="{5BC2F60B-397E-45AF-88AB-DEF050823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652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09" name="object 506">
            <a:extLst>
              <a:ext uri="{FF2B5EF4-FFF2-40B4-BE49-F238E27FC236}">
                <a16:creationId xmlns:a16="http://schemas.microsoft.com/office/drawing/2014/main" xmlns="" id="{1A41BC09-7649-4EC6-BCB9-7D3B18383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0" name="object 507">
            <a:extLst>
              <a:ext uri="{FF2B5EF4-FFF2-40B4-BE49-F238E27FC236}">
                <a16:creationId xmlns:a16="http://schemas.microsoft.com/office/drawing/2014/main" xmlns="" id="{375F176F-49DA-4425-ACD1-E8B95FE1F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6213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1" name="object 508">
            <a:extLst>
              <a:ext uri="{FF2B5EF4-FFF2-40B4-BE49-F238E27FC236}">
                <a16:creationId xmlns:a16="http://schemas.microsoft.com/office/drawing/2014/main" xmlns="" id="{867BEA13-8588-430F-94B9-413B0AC87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526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2" name="object 509">
            <a:extLst>
              <a:ext uri="{FF2B5EF4-FFF2-40B4-BE49-F238E27FC236}">
                <a16:creationId xmlns:a16="http://schemas.microsoft.com/office/drawing/2014/main" xmlns="" id="{74731B6B-4FD2-4686-9552-46A2F4BD2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43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3" name="object 510">
            <a:extLst>
              <a:ext uri="{FF2B5EF4-FFF2-40B4-BE49-F238E27FC236}">
                <a16:creationId xmlns:a16="http://schemas.microsoft.com/office/drawing/2014/main" xmlns="" id="{90A23B33-5C64-4231-85E6-B614DBD22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495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4" name="object 511">
            <a:extLst>
              <a:ext uri="{FF2B5EF4-FFF2-40B4-BE49-F238E27FC236}">
                <a16:creationId xmlns:a16="http://schemas.microsoft.com/office/drawing/2014/main" xmlns="" id="{F59ED8B0-C40B-4D2F-9770-11DDBE9D6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0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5" name="object 512">
            <a:extLst>
              <a:ext uri="{FF2B5EF4-FFF2-40B4-BE49-F238E27FC236}">
                <a16:creationId xmlns:a16="http://schemas.microsoft.com/office/drawing/2014/main" xmlns="" id="{A72606F6-93CB-47D2-952B-2881D918A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0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6" name="object 513">
            <a:extLst>
              <a:ext uri="{FF2B5EF4-FFF2-40B4-BE49-F238E27FC236}">
                <a16:creationId xmlns:a16="http://schemas.microsoft.com/office/drawing/2014/main" xmlns="" id="{ED0DFDCA-24A3-4753-8F0A-992814E7E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68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7" name="object 514">
            <a:extLst>
              <a:ext uri="{FF2B5EF4-FFF2-40B4-BE49-F238E27FC236}">
                <a16:creationId xmlns:a16="http://schemas.microsoft.com/office/drawing/2014/main" xmlns="" id="{FB8D1515-3906-4556-92B5-2CA283A78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273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8" name="object 515">
            <a:extLst>
              <a:ext uri="{FF2B5EF4-FFF2-40B4-BE49-F238E27FC236}">
                <a16:creationId xmlns:a16="http://schemas.microsoft.com/office/drawing/2014/main" xmlns="" id="{F17B7C98-6A0F-4C5D-B109-C05C9FAFA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17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19" name="object 516">
            <a:extLst>
              <a:ext uri="{FF2B5EF4-FFF2-40B4-BE49-F238E27FC236}">
                <a16:creationId xmlns:a16="http://schemas.microsoft.com/office/drawing/2014/main" xmlns="" id="{F90C4421-D422-447C-B12C-603059BA5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083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0" name="object 517">
            <a:extLst>
              <a:ext uri="{FF2B5EF4-FFF2-40B4-BE49-F238E27FC236}">
                <a16:creationId xmlns:a16="http://schemas.microsoft.com/office/drawing/2014/main" xmlns="" id="{C8E034CA-1CD8-457B-A858-E77821E62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98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1" name="object 518">
            <a:extLst>
              <a:ext uri="{FF2B5EF4-FFF2-40B4-BE49-F238E27FC236}">
                <a16:creationId xmlns:a16="http://schemas.microsoft.com/office/drawing/2014/main" xmlns="" id="{4FAE44CB-CB7B-4246-9D72-D2455D616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052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2" name="object 519">
            <a:extLst>
              <a:ext uri="{FF2B5EF4-FFF2-40B4-BE49-F238E27FC236}">
                <a16:creationId xmlns:a16="http://schemas.microsoft.com/office/drawing/2014/main" xmlns="" id="{3ED591AA-893C-4E1A-A585-7AE12262C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957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3" name="object 520">
            <a:extLst>
              <a:ext uri="{FF2B5EF4-FFF2-40B4-BE49-F238E27FC236}">
                <a16:creationId xmlns:a16="http://schemas.microsoft.com/office/drawing/2014/main" xmlns="" id="{C9C4D190-6BEC-43FE-9C28-5B111E042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862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4" name="object 521">
            <a:extLst>
              <a:ext uri="{FF2B5EF4-FFF2-40B4-BE49-F238E27FC236}">
                <a16:creationId xmlns:a16="http://schemas.microsoft.com/office/drawing/2014/main" xmlns="" id="{00D3653D-D1A9-4394-BA12-0D16C297E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767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5" name="object 522">
            <a:extLst>
              <a:ext uri="{FF2B5EF4-FFF2-40B4-BE49-F238E27FC236}">
                <a16:creationId xmlns:a16="http://schemas.microsoft.com/office/drawing/2014/main" xmlns="" id="{824A7666-9C17-4219-83D4-BB03A5DE8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72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6" name="object 523">
            <a:extLst>
              <a:ext uri="{FF2B5EF4-FFF2-40B4-BE49-F238E27FC236}">
                <a16:creationId xmlns:a16="http://schemas.microsoft.com/office/drawing/2014/main" xmlns="" id="{7062D52A-96C5-46C0-9A48-150D5E18C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577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7" name="object 524">
            <a:extLst>
              <a:ext uri="{FF2B5EF4-FFF2-40B4-BE49-F238E27FC236}">
                <a16:creationId xmlns:a16="http://schemas.microsoft.com/office/drawing/2014/main" xmlns="" id="{13F1E502-7FD1-46F3-B481-77BC757E5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482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8" name="object 525">
            <a:extLst>
              <a:ext uri="{FF2B5EF4-FFF2-40B4-BE49-F238E27FC236}">
                <a16:creationId xmlns:a16="http://schemas.microsoft.com/office/drawing/2014/main" xmlns="" id="{7CFF9F66-42B7-441D-A6FC-C1E089921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463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29" name="object 526">
            <a:extLst>
              <a:ext uri="{FF2B5EF4-FFF2-40B4-BE49-F238E27FC236}">
                <a16:creationId xmlns:a16="http://schemas.microsoft.com/office/drawing/2014/main" xmlns="" id="{C095A64F-3DA8-467F-933D-2434B2040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45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0" name="object 527">
            <a:extLst>
              <a:ext uri="{FF2B5EF4-FFF2-40B4-BE49-F238E27FC236}">
                <a16:creationId xmlns:a16="http://schemas.microsoft.com/office/drawing/2014/main" xmlns="" id="{2D982B93-D14E-40C3-A618-7E4C2EB32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356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1" name="object 528">
            <a:extLst>
              <a:ext uri="{FF2B5EF4-FFF2-40B4-BE49-F238E27FC236}">
                <a16:creationId xmlns:a16="http://schemas.microsoft.com/office/drawing/2014/main" xmlns="" id="{F33686DF-8EF5-48FE-BB77-F79F2DC28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420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2" name="object 529">
            <a:extLst>
              <a:ext uri="{FF2B5EF4-FFF2-40B4-BE49-F238E27FC236}">
                <a16:creationId xmlns:a16="http://schemas.microsoft.com/office/drawing/2014/main" xmlns="" id="{450DE0D1-CBEE-476F-83FE-4F7334DA6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3" name="object 530">
            <a:extLst>
              <a:ext uri="{FF2B5EF4-FFF2-40B4-BE49-F238E27FC236}">
                <a16:creationId xmlns:a16="http://schemas.microsoft.com/office/drawing/2014/main" xmlns="" id="{AFE6FE4B-D167-4B7A-AA36-ECA8FDD9E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23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4" name="object 531">
            <a:extLst>
              <a:ext uri="{FF2B5EF4-FFF2-40B4-BE49-F238E27FC236}">
                <a16:creationId xmlns:a16="http://schemas.microsoft.com/office/drawing/2014/main" xmlns="" id="{6AD9D2A3-EB8E-47F8-9A4F-6D1D21158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293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5" name="object 532">
            <a:extLst>
              <a:ext uri="{FF2B5EF4-FFF2-40B4-BE49-F238E27FC236}">
                <a16:creationId xmlns:a16="http://schemas.microsoft.com/office/drawing/2014/main" xmlns="" id="{F6A215BB-504A-4A6A-9F6C-AB81DDB70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198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6" name="object 533">
            <a:extLst>
              <a:ext uri="{FF2B5EF4-FFF2-40B4-BE49-F238E27FC236}">
                <a16:creationId xmlns:a16="http://schemas.microsoft.com/office/drawing/2014/main" xmlns="" id="{6E140709-F5EB-4EFE-B2A9-F710838D9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103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7" name="object 534">
            <a:extLst>
              <a:ext uri="{FF2B5EF4-FFF2-40B4-BE49-F238E27FC236}">
                <a16:creationId xmlns:a16="http://schemas.microsoft.com/office/drawing/2014/main" xmlns="" id="{6BEF4BB9-A621-4B0F-A423-5E520140E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00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8" name="object 535">
            <a:extLst>
              <a:ext uri="{FF2B5EF4-FFF2-40B4-BE49-F238E27FC236}">
                <a16:creationId xmlns:a16="http://schemas.microsoft.com/office/drawing/2014/main" xmlns="" id="{F87F31C7-150B-4A41-A3F9-E6231F762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913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39" name="object 536">
            <a:extLst>
              <a:ext uri="{FF2B5EF4-FFF2-40B4-BE49-F238E27FC236}">
                <a16:creationId xmlns:a16="http://schemas.microsoft.com/office/drawing/2014/main" xmlns="" id="{8454AAC7-5176-4735-BEE8-AA4EAEADE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77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0" name="object 537">
            <a:extLst>
              <a:ext uri="{FF2B5EF4-FFF2-40B4-BE49-F238E27FC236}">
                <a16:creationId xmlns:a16="http://schemas.microsoft.com/office/drawing/2014/main" xmlns="" id="{F1A7B301-3C8F-4A74-8159-BC804E305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882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1" name="object 538">
            <a:extLst>
              <a:ext uri="{FF2B5EF4-FFF2-40B4-BE49-F238E27FC236}">
                <a16:creationId xmlns:a16="http://schemas.microsoft.com/office/drawing/2014/main" xmlns="" id="{27593571-0BAF-470E-ACFD-15D93ACB8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7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2" name="object 539">
            <a:extLst>
              <a:ext uri="{FF2B5EF4-FFF2-40B4-BE49-F238E27FC236}">
                <a16:creationId xmlns:a16="http://schemas.microsoft.com/office/drawing/2014/main" xmlns="" id="{B1B11F91-BA7F-47F9-8E29-D3D08C833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692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3" name="object 540">
            <a:extLst>
              <a:ext uri="{FF2B5EF4-FFF2-40B4-BE49-F238E27FC236}">
                <a16:creationId xmlns:a16="http://schemas.microsoft.com/office/drawing/2014/main" xmlns="" id="{E04D0685-4DC4-4CB5-BD9B-ED5B8EA54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597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4" name="object 541">
            <a:extLst>
              <a:ext uri="{FF2B5EF4-FFF2-40B4-BE49-F238E27FC236}">
                <a16:creationId xmlns:a16="http://schemas.microsoft.com/office/drawing/2014/main" xmlns="" id="{ED482F78-8A32-469C-AAD6-677669931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502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5" name="object 542">
            <a:extLst>
              <a:ext uri="{FF2B5EF4-FFF2-40B4-BE49-F238E27FC236}">
                <a16:creationId xmlns:a16="http://schemas.microsoft.com/office/drawing/2014/main" xmlns="" id="{7806EB35-BCCF-4BD6-9BCE-401A43B3F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5663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6" name="object 543">
            <a:extLst>
              <a:ext uri="{FF2B5EF4-FFF2-40B4-BE49-F238E27FC236}">
                <a16:creationId xmlns:a16="http://schemas.microsoft.com/office/drawing/2014/main" xmlns="" id="{CD17313A-741E-4BAA-ACD1-71F356CC6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47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7" name="object 544">
            <a:extLst>
              <a:ext uri="{FF2B5EF4-FFF2-40B4-BE49-F238E27FC236}">
                <a16:creationId xmlns:a16="http://schemas.microsoft.com/office/drawing/2014/main" xmlns="" id="{3EE66B99-B1B9-4F19-B9F1-07DCFD266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376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8" name="object 545">
            <a:extLst>
              <a:ext uri="{FF2B5EF4-FFF2-40B4-BE49-F238E27FC236}">
                <a16:creationId xmlns:a16="http://schemas.microsoft.com/office/drawing/2014/main" xmlns="" id="{9C60B0AF-CD7C-4A90-8A65-7D6EAA507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28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49" name="object 546">
            <a:extLst>
              <a:ext uri="{FF2B5EF4-FFF2-40B4-BE49-F238E27FC236}">
                <a16:creationId xmlns:a16="http://schemas.microsoft.com/office/drawing/2014/main" xmlns="" id="{2595AA85-D203-4557-B07A-9B6A72190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45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0" name="object 547">
            <a:extLst>
              <a:ext uri="{FF2B5EF4-FFF2-40B4-BE49-F238E27FC236}">
                <a16:creationId xmlns:a16="http://schemas.microsoft.com/office/drawing/2014/main" xmlns="" id="{791D7383-0F42-4AB0-BDB5-AF1B3B646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5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1" name="object 548">
            <a:extLst>
              <a:ext uri="{FF2B5EF4-FFF2-40B4-BE49-F238E27FC236}">
                <a16:creationId xmlns:a16="http://schemas.microsoft.com/office/drawing/2014/main" xmlns="" id="{65847A2F-B559-487B-9CB7-D665310CA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15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2" name="object 549">
            <a:extLst>
              <a:ext uri="{FF2B5EF4-FFF2-40B4-BE49-F238E27FC236}">
                <a16:creationId xmlns:a16="http://schemas.microsoft.com/office/drawing/2014/main" xmlns="" id="{1ABE8CB6-0D42-4737-8F3A-B32E068F9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3" name="object 550">
            <a:extLst>
              <a:ext uri="{FF2B5EF4-FFF2-40B4-BE49-F238E27FC236}">
                <a16:creationId xmlns:a16="http://schemas.microsoft.com/office/drawing/2014/main" xmlns="" id="{CB07DC5A-8DFD-41CF-A227-17097F8E3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123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4" name="object 551">
            <a:extLst>
              <a:ext uri="{FF2B5EF4-FFF2-40B4-BE49-F238E27FC236}">
                <a16:creationId xmlns:a16="http://schemas.microsoft.com/office/drawing/2014/main" xmlns="" id="{7BD84B3A-325B-455F-A18F-F5919201A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028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5" name="object 552">
            <a:extLst>
              <a:ext uri="{FF2B5EF4-FFF2-40B4-BE49-F238E27FC236}">
                <a16:creationId xmlns:a16="http://schemas.microsoft.com/office/drawing/2014/main" xmlns="" id="{450CFAA3-3DB8-4C4F-AB5D-552095491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9338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6" name="object 553">
            <a:extLst>
              <a:ext uri="{FF2B5EF4-FFF2-40B4-BE49-F238E27FC236}">
                <a16:creationId xmlns:a16="http://schemas.microsoft.com/office/drawing/2014/main" xmlns="" id="{1D60BCCE-4048-46CC-955E-55A48C96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997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7" name="object 554">
            <a:extLst>
              <a:ext uri="{FF2B5EF4-FFF2-40B4-BE49-F238E27FC236}">
                <a16:creationId xmlns:a16="http://schemas.microsoft.com/office/drawing/2014/main" xmlns="" id="{2AD1ADC2-07DE-45BF-875B-D03D983E9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106680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8" name="object 555">
            <a:extLst>
              <a:ext uri="{FF2B5EF4-FFF2-40B4-BE49-F238E27FC236}">
                <a16:creationId xmlns:a16="http://schemas.microsoft.com/office/drawing/2014/main" xmlns="" id="{82796DE9-E618-49E6-B434-3E3CA5853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807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59" name="object 556">
            <a:extLst>
              <a:ext uri="{FF2B5EF4-FFF2-40B4-BE49-F238E27FC236}">
                <a16:creationId xmlns:a16="http://schemas.microsoft.com/office/drawing/2014/main" xmlns="" id="{EF0D049C-10C5-42EA-AB73-9B90D4CF5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7125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0" name="object 557">
            <a:extLst>
              <a:ext uri="{FF2B5EF4-FFF2-40B4-BE49-F238E27FC236}">
                <a16:creationId xmlns:a16="http://schemas.microsoft.com/office/drawing/2014/main" xmlns="" id="{E218427C-A41D-4BAB-9FAB-5C0C9F4DA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175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1" name="object 558">
            <a:extLst>
              <a:ext uri="{FF2B5EF4-FFF2-40B4-BE49-F238E27FC236}">
                <a16:creationId xmlns:a16="http://schemas.microsoft.com/office/drawing/2014/main" xmlns="" id="{F21156DE-74D7-42AC-82B8-DB3F2594D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522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2" name="object 559">
            <a:extLst>
              <a:ext uri="{FF2B5EF4-FFF2-40B4-BE49-F238E27FC236}">
                <a16:creationId xmlns:a16="http://schemas.microsoft.com/office/drawing/2014/main" xmlns="" id="{44B34ACB-8A10-41C8-A52A-385AACE89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4275" y="106680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3" name="object 560">
            <a:extLst>
              <a:ext uri="{FF2B5EF4-FFF2-40B4-BE49-F238E27FC236}">
                <a16:creationId xmlns:a16="http://schemas.microsoft.com/office/drawing/2014/main" xmlns="" id="{51AEEDD8-0642-40D9-AB33-820AA9361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4913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4" name="object 561">
            <a:extLst>
              <a:ext uri="{FF2B5EF4-FFF2-40B4-BE49-F238E27FC236}">
                <a16:creationId xmlns:a16="http://schemas.microsoft.com/office/drawing/2014/main" xmlns="" id="{52794265-9BDD-403F-8CDC-134741379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396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5" name="object 562">
            <a:extLst>
              <a:ext uri="{FF2B5EF4-FFF2-40B4-BE49-F238E27FC236}">
                <a16:creationId xmlns:a16="http://schemas.microsoft.com/office/drawing/2014/main" xmlns="" id="{47FE8FA6-C05C-4E6B-97D2-EA22FE519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301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6" name="object 563">
            <a:extLst>
              <a:ext uri="{FF2B5EF4-FFF2-40B4-BE49-F238E27FC236}">
                <a16:creationId xmlns:a16="http://schemas.microsoft.com/office/drawing/2014/main" xmlns="" id="{0B20793B-FBFF-470B-828F-7A8BF3F64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2063" y="106680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7" name="object 564">
            <a:extLst>
              <a:ext uri="{FF2B5EF4-FFF2-40B4-BE49-F238E27FC236}">
                <a16:creationId xmlns:a16="http://schemas.microsoft.com/office/drawing/2014/main" xmlns="" id="{FDCD975D-4401-40B4-9EEB-83BCB99DD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270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8" name="object 565">
            <a:extLst>
              <a:ext uri="{FF2B5EF4-FFF2-40B4-BE49-F238E27FC236}">
                <a16:creationId xmlns:a16="http://schemas.microsoft.com/office/drawing/2014/main" xmlns="" id="{7CAF78C5-B41C-4031-AFD6-D0562A473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1750" y="106680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69" name="object 566">
            <a:extLst>
              <a:ext uri="{FF2B5EF4-FFF2-40B4-BE49-F238E27FC236}">
                <a16:creationId xmlns:a16="http://schemas.microsoft.com/office/drawing/2014/main" xmlns="" id="{1F5B93D3-681C-4B68-8530-54D1B6591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080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0" name="object 567">
            <a:extLst>
              <a:ext uri="{FF2B5EF4-FFF2-40B4-BE49-F238E27FC236}">
                <a16:creationId xmlns:a16="http://schemas.microsoft.com/office/drawing/2014/main" xmlns="" id="{FBCCAE1E-9D9C-4EC0-B142-6A9CB1054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9850" y="106680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1" name="object 568">
            <a:extLst>
              <a:ext uri="{FF2B5EF4-FFF2-40B4-BE49-F238E27FC236}">
                <a16:creationId xmlns:a16="http://schemas.microsoft.com/office/drawing/2014/main" xmlns="" id="{ADF8F9C1-7722-415B-979E-A8B99FC1E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0488" y="106680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2" name="object 569">
            <a:extLst>
              <a:ext uri="{FF2B5EF4-FFF2-40B4-BE49-F238E27FC236}">
                <a16:creationId xmlns:a16="http://schemas.microsoft.com/office/drawing/2014/main" xmlns="" id="{7C8789E5-96EB-4AC8-A5D5-D5C232F64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07473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3" name="object 570">
            <a:extLst>
              <a:ext uri="{FF2B5EF4-FFF2-40B4-BE49-F238E27FC236}">
                <a16:creationId xmlns:a16="http://schemas.microsoft.com/office/drawing/2014/main" xmlns="" id="{6811B0FA-9FBB-46A9-89FC-8CCC01976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0937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4" name="object 571">
            <a:extLst>
              <a:ext uri="{FF2B5EF4-FFF2-40B4-BE49-F238E27FC236}">
                <a16:creationId xmlns:a16="http://schemas.microsoft.com/office/drawing/2014/main" xmlns="" id="{107029E1-16E8-4FFF-87DF-9CF97EA1E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1128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5" name="object 572">
            <a:extLst>
              <a:ext uri="{FF2B5EF4-FFF2-40B4-BE49-F238E27FC236}">
                <a16:creationId xmlns:a16="http://schemas.microsoft.com/office/drawing/2014/main" xmlns="" id="{0FB6859B-C632-4BCD-8DA9-034275C61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1318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6" name="object 573">
            <a:extLst>
              <a:ext uri="{FF2B5EF4-FFF2-40B4-BE49-F238E27FC236}">
                <a16:creationId xmlns:a16="http://schemas.microsoft.com/office/drawing/2014/main" xmlns="" id="{C6459183-E403-48B6-BF9C-035EDBF87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15252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7" name="object 574">
            <a:extLst>
              <a:ext uri="{FF2B5EF4-FFF2-40B4-BE49-F238E27FC236}">
                <a16:creationId xmlns:a16="http://schemas.microsoft.com/office/drawing/2014/main" xmlns="" id="{B1A331F3-16F1-40CC-9D58-F4A291AF0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17157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8" name="object 575">
            <a:extLst>
              <a:ext uri="{FF2B5EF4-FFF2-40B4-BE49-F238E27FC236}">
                <a16:creationId xmlns:a16="http://schemas.microsoft.com/office/drawing/2014/main" xmlns="" id="{FABDF0F1-4ECB-4EEC-A827-CEE1CD419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1906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79" name="object 576">
            <a:extLst>
              <a:ext uri="{FF2B5EF4-FFF2-40B4-BE49-F238E27FC236}">
                <a16:creationId xmlns:a16="http://schemas.microsoft.com/office/drawing/2014/main" xmlns="" id="{39A3B498-0111-4F2C-9FEA-E7EA16B8C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2096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0" name="object 577">
            <a:extLst>
              <a:ext uri="{FF2B5EF4-FFF2-40B4-BE49-F238E27FC236}">
                <a16:creationId xmlns:a16="http://schemas.microsoft.com/office/drawing/2014/main" xmlns="" id="{714D9596-CC0C-44F2-9F2E-02C048331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22872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1" name="object 578">
            <a:extLst>
              <a:ext uri="{FF2B5EF4-FFF2-40B4-BE49-F238E27FC236}">
                <a16:creationId xmlns:a16="http://schemas.microsoft.com/office/drawing/2014/main" xmlns="" id="{3F21B3DC-D409-4ABB-95D5-EA30954BA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2477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2" name="object 579">
            <a:extLst>
              <a:ext uri="{FF2B5EF4-FFF2-40B4-BE49-F238E27FC236}">
                <a16:creationId xmlns:a16="http://schemas.microsoft.com/office/drawing/2014/main" xmlns="" id="{DE4005F8-8013-4C42-B96B-8ADAC5702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2668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3" name="object 580">
            <a:extLst>
              <a:ext uri="{FF2B5EF4-FFF2-40B4-BE49-F238E27FC236}">
                <a16:creationId xmlns:a16="http://schemas.microsoft.com/office/drawing/2014/main" xmlns="" id="{5DFBE77D-7089-467B-BA84-C39C1E1C5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287463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4" name="object 581">
            <a:extLst>
              <a:ext uri="{FF2B5EF4-FFF2-40B4-BE49-F238E27FC236}">
                <a16:creationId xmlns:a16="http://schemas.microsoft.com/office/drawing/2014/main" xmlns="" id="{A25EAFAE-C9F8-4A1E-8C31-425B3C345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30651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5" name="object 582">
            <a:extLst>
              <a:ext uri="{FF2B5EF4-FFF2-40B4-BE49-F238E27FC236}">
                <a16:creationId xmlns:a16="http://schemas.microsoft.com/office/drawing/2014/main" xmlns="" id="{9E507EC0-49F3-4EEA-A7FE-4F1D9BC5C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32556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6" name="object 583">
            <a:extLst>
              <a:ext uri="{FF2B5EF4-FFF2-40B4-BE49-F238E27FC236}">
                <a16:creationId xmlns:a16="http://schemas.microsoft.com/office/drawing/2014/main" xmlns="" id="{C8E30BA6-8BD0-4B89-BDDF-477677AC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346200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7" name="object 584">
            <a:extLst>
              <a:ext uri="{FF2B5EF4-FFF2-40B4-BE49-F238E27FC236}">
                <a16:creationId xmlns:a16="http://schemas.microsoft.com/office/drawing/2014/main" xmlns="" id="{E8CDE3AB-76BA-4AD0-B0FC-5A2875BDF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365250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8" name="object 585">
            <a:extLst>
              <a:ext uri="{FF2B5EF4-FFF2-40B4-BE49-F238E27FC236}">
                <a16:creationId xmlns:a16="http://schemas.microsoft.com/office/drawing/2014/main" xmlns="" id="{8994436B-0C15-4666-96A6-D97680BB8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38430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89" name="object 586">
            <a:extLst>
              <a:ext uri="{FF2B5EF4-FFF2-40B4-BE49-F238E27FC236}">
                <a16:creationId xmlns:a16="http://schemas.microsoft.com/office/drawing/2014/main" xmlns="" id="{956604E3-ADF7-4B91-AC8C-1B66A1C26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40335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0" name="object 587">
            <a:extLst>
              <a:ext uri="{FF2B5EF4-FFF2-40B4-BE49-F238E27FC236}">
                <a16:creationId xmlns:a16="http://schemas.microsoft.com/office/drawing/2014/main" xmlns="" id="{E9843918-ABBA-488C-A30E-0289C9338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42398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1" name="object 588">
            <a:extLst>
              <a:ext uri="{FF2B5EF4-FFF2-40B4-BE49-F238E27FC236}">
                <a16:creationId xmlns:a16="http://schemas.microsoft.com/office/drawing/2014/main" xmlns="" id="{7B163A09-1D21-4F26-AC27-68DFCC4F2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44303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2" name="object 589">
            <a:extLst>
              <a:ext uri="{FF2B5EF4-FFF2-40B4-BE49-F238E27FC236}">
                <a16:creationId xmlns:a16="http://schemas.microsoft.com/office/drawing/2014/main" xmlns="" id="{7106EE5D-8D40-494D-B86B-03C7BE682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4620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3" name="object 590">
            <a:extLst>
              <a:ext uri="{FF2B5EF4-FFF2-40B4-BE49-F238E27FC236}">
                <a16:creationId xmlns:a16="http://schemas.microsoft.com/office/drawing/2014/main" xmlns="" id="{82E7E13B-B30F-4039-AE68-7A0E3569E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4811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4" name="object 591">
            <a:extLst>
              <a:ext uri="{FF2B5EF4-FFF2-40B4-BE49-F238E27FC236}">
                <a16:creationId xmlns:a16="http://schemas.microsoft.com/office/drawing/2014/main" xmlns="" id="{E26DC5D3-E026-40EE-87A2-0FD1F260C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50177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5" name="object 592">
            <a:extLst>
              <a:ext uri="{FF2B5EF4-FFF2-40B4-BE49-F238E27FC236}">
                <a16:creationId xmlns:a16="http://schemas.microsoft.com/office/drawing/2014/main" xmlns="" id="{E37722F4-1B99-418A-A81D-A2415A2EE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5208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6" name="object 593">
            <a:extLst>
              <a:ext uri="{FF2B5EF4-FFF2-40B4-BE49-F238E27FC236}">
                <a16:creationId xmlns:a16="http://schemas.microsoft.com/office/drawing/2014/main" xmlns="" id="{A1CF377D-1E5D-4C4D-97D2-BDD749008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5398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7" name="object 594">
            <a:extLst>
              <a:ext uri="{FF2B5EF4-FFF2-40B4-BE49-F238E27FC236}">
                <a16:creationId xmlns:a16="http://schemas.microsoft.com/office/drawing/2014/main" xmlns="" id="{734F525B-CC17-406C-B78A-4045B600C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5589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8" name="object 595">
            <a:extLst>
              <a:ext uri="{FF2B5EF4-FFF2-40B4-BE49-F238E27FC236}">
                <a16:creationId xmlns:a16="http://schemas.microsoft.com/office/drawing/2014/main" xmlns="" id="{9D0BD2E4-FBA7-481A-A8D3-39BF7A376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57797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099" name="object 596">
            <a:extLst>
              <a:ext uri="{FF2B5EF4-FFF2-40B4-BE49-F238E27FC236}">
                <a16:creationId xmlns:a16="http://schemas.microsoft.com/office/drawing/2014/main" xmlns="" id="{4ACA5375-7AEB-4F7D-B08A-BCB67DD45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5970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0" name="object 597">
            <a:extLst>
              <a:ext uri="{FF2B5EF4-FFF2-40B4-BE49-F238E27FC236}">
                <a16:creationId xmlns:a16="http://schemas.microsoft.com/office/drawing/2014/main" xmlns="" id="{C9CE1854-976F-4AE1-8865-207F54CC8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6160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1" name="object 598">
            <a:extLst>
              <a:ext uri="{FF2B5EF4-FFF2-40B4-BE49-F238E27FC236}">
                <a16:creationId xmlns:a16="http://schemas.microsoft.com/office/drawing/2014/main" xmlns="" id="{FD25FDFD-F956-49C6-ACCF-09D4455BC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6367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2" name="object 599">
            <a:extLst>
              <a:ext uri="{FF2B5EF4-FFF2-40B4-BE49-F238E27FC236}">
                <a16:creationId xmlns:a16="http://schemas.microsoft.com/office/drawing/2014/main" xmlns="" id="{B595EFB2-B183-4692-AA64-705DD2856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6557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3" name="object 600">
            <a:extLst>
              <a:ext uri="{FF2B5EF4-FFF2-40B4-BE49-F238E27FC236}">
                <a16:creationId xmlns:a16="http://schemas.microsoft.com/office/drawing/2014/main" xmlns="" id="{0255E3B4-99FD-4C30-BB77-1833E701E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6748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4" name="object 601">
            <a:extLst>
              <a:ext uri="{FF2B5EF4-FFF2-40B4-BE49-F238E27FC236}">
                <a16:creationId xmlns:a16="http://schemas.microsoft.com/office/drawing/2014/main" xmlns="" id="{1B1F434F-06CC-431C-B70A-B5E28D365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6954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5" name="object 602">
            <a:extLst>
              <a:ext uri="{FF2B5EF4-FFF2-40B4-BE49-F238E27FC236}">
                <a16:creationId xmlns:a16="http://schemas.microsoft.com/office/drawing/2014/main" xmlns="" id="{D04210F4-94E7-44BC-8750-1610B9CE1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7145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6" name="object 603">
            <a:extLst>
              <a:ext uri="{FF2B5EF4-FFF2-40B4-BE49-F238E27FC236}">
                <a16:creationId xmlns:a16="http://schemas.microsoft.com/office/drawing/2014/main" xmlns="" id="{2FAA6A00-11AA-42E4-BE4D-C4BB971D5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7335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7" name="object 604">
            <a:extLst>
              <a:ext uri="{FF2B5EF4-FFF2-40B4-BE49-F238E27FC236}">
                <a16:creationId xmlns:a16="http://schemas.microsoft.com/office/drawing/2014/main" xmlns="" id="{4B5BD0A5-F6A6-4765-90E6-3D044E00E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7526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8" name="object 605">
            <a:extLst>
              <a:ext uri="{FF2B5EF4-FFF2-40B4-BE49-F238E27FC236}">
                <a16:creationId xmlns:a16="http://schemas.microsoft.com/office/drawing/2014/main" xmlns="" id="{E8FA7FDB-115F-40E5-815F-698ECD5B9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771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09" name="object 606">
            <a:extLst>
              <a:ext uri="{FF2B5EF4-FFF2-40B4-BE49-F238E27FC236}">
                <a16:creationId xmlns:a16="http://schemas.microsoft.com/office/drawing/2014/main" xmlns="" id="{E5A4B0AB-4B1A-446D-AD73-2925D1435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7922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0" name="object 607">
            <a:extLst>
              <a:ext uri="{FF2B5EF4-FFF2-40B4-BE49-F238E27FC236}">
                <a16:creationId xmlns:a16="http://schemas.microsoft.com/office/drawing/2014/main" xmlns="" id="{556BEAF3-3CDA-44FF-90C6-C6B5EE8D1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8113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1" name="object 608">
            <a:extLst>
              <a:ext uri="{FF2B5EF4-FFF2-40B4-BE49-F238E27FC236}">
                <a16:creationId xmlns:a16="http://schemas.microsoft.com/office/drawing/2014/main" xmlns="" id="{C392DE7D-271A-4892-87EF-A02C7D8B2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830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2" name="object 609">
            <a:extLst>
              <a:ext uri="{FF2B5EF4-FFF2-40B4-BE49-F238E27FC236}">
                <a16:creationId xmlns:a16="http://schemas.microsoft.com/office/drawing/2014/main" xmlns="" id="{EA9E0E98-7339-4166-8359-9363D3DE3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8510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3" name="object 610">
            <a:extLst>
              <a:ext uri="{FF2B5EF4-FFF2-40B4-BE49-F238E27FC236}">
                <a16:creationId xmlns:a16="http://schemas.microsoft.com/office/drawing/2014/main" xmlns="" id="{066CF967-4577-47C6-8BF2-B53A858FE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8700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4" name="object 611">
            <a:extLst>
              <a:ext uri="{FF2B5EF4-FFF2-40B4-BE49-F238E27FC236}">
                <a16:creationId xmlns:a16="http://schemas.microsoft.com/office/drawing/2014/main" xmlns="" id="{635A88F5-5375-4F5F-8BCE-2F6DE9952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8891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5" name="object 612">
            <a:extLst>
              <a:ext uri="{FF2B5EF4-FFF2-40B4-BE49-F238E27FC236}">
                <a16:creationId xmlns:a16="http://schemas.microsoft.com/office/drawing/2014/main" xmlns="" id="{050ADC61-7D50-4254-BDB7-F7EB323CD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9081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6" name="object 613">
            <a:extLst>
              <a:ext uri="{FF2B5EF4-FFF2-40B4-BE49-F238E27FC236}">
                <a16:creationId xmlns:a16="http://schemas.microsoft.com/office/drawing/2014/main" xmlns="" id="{1C620FB7-4260-43AB-8954-A828D04D7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9272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7" name="object 614">
            <a:extLst>
              <a:ext uri="{FF2B5EF4-FFF2-40B4-BE49-F238E27FC236}">
                <a16:creationId xmlns:a16="http://schemas.microsoft.com/office/drawing/2014/main" xmlns="" id="{ECD37AC8-DE45-4173-9149-366B5E5BC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9462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8" name="object 615">
            <a:extLst>
              <a:ext uri="{FF2B5EF4-FFF2-40B4-BE49-F238E27FC236}">
                <a16:creationId xmlns:a16="http://schemas.microsoft.com/office/drawing/2014/main" xmlns="" id="{A4129DAC-57F1-4597-9821-1404BDEE8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9653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19" name="object 616">
            <a:extLst>
              <a:ext uri="{FF2B5EF4-FFF2-40B4-BE49-F238E27FC236}">
                <a16:creationId xmlns:a16="http://schemas.microsoft.com/office/drawing/2014/main" xmlns="" id="{9B4FE029-EFEA-44E5-B150-63638739E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9859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0" name="object 617">
            <a:extLst>
              <a:ext uri="{FF2B5EF4-FFF2-40B4-BE49-F238E27FC236}">
                <a16:creationId xmlns:a16="http://schemas.microsoft.com/office/drawing/2014/main" xmlns="" id="{FA5E603B-AD1A-45FA-8A62-D5E5087FF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0050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1" name="object 618">
            <a:extLst>
              <a:ext uri="{FF2B5EF4-FFF2-40B4-BE49-F238E27FC236}">
                <a16:creationId xmlns:a16="http://schemas.microsoft.com/office/drawing/2014/main" xmlns="" id="{1A777475-524A-4B78-AB04-E0B653CF0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0240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2" name="object 619">
            <a:extLst>
              <a:ext uri="{FF2B5EF4-FFF2-40B4-BE49-F238E27FC236}">
                <a16:creationId xmlns:a16="http://schemas.microsoft.com/office/drawing/2014/main" xmlns="" id="{D2D6B417-2637-4B5B-A7B1-86DE13CAA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0447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3" name="object 620">
            <a:extLst>
              <a:ext uri="{FF2B5EF4-FFF2-40B4-BE49-F238E27FC236}">
                <a16:creationId xmlns:a16="http://schemas.microsoft.com/office/drawing/2014/main" xmlns="" id="{45CEFD33-BB13-4563-90FE-02E5BBBA7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0637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4" name="object 621">
            <a:extLst>
              <a:ext uri="{FF2B5EF4-FFF2-40B4-BE49-F238E27FC236}">
                <a16:creationId xmlns:a16="http://schemas.microsoft.com/office/drawing/2014/main" xmlns="" id="{4A5E4410-DE5A-4165-A15A-1507B4073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0828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5" name="object 622">
            <a:extLst>
              <a:ext uri="{FF2B5EF4-FFF2-40B4-BE49-F238E27FC236}">
                <a16:creationId xmlns:a16="http://schemas.microsoft.com/office/drawing/2014/main" xmlns="" id="{D383B4EE-2DFD-4C3E-8B9A-F2EB8C9CF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1018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6" name="object 623">
            <a:extLst>
              <a:ext uri="{FF2B5EF4-FFF2-40B4-BE49-F238E27FC236}">
                <a16:creationId xmlns:a16="http://schemas.microsoft.com/office/drawing/2014/main" xmlns="" id="{E95DBA80-4338-4DBD-8DB9-5C8003965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1224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7" name="object 624">
            <a:extLst>
              <a:ext uri="{FF2B5EF4-FFF2-40B4-BE49-F238E27FC236}">
                <a16:creationId xmlns:a16="http://schemas.microsoft.com/office/drawing/2014/main" xmlns="" id="{CEF81D0A-573D-4883-97BC-D8B81E80B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1415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8" name="object 625">
            <a:extLst>
              <a:ext uri="{FF2B5EF4-FFF2-40B4-BE49-F238E27FC236}">
                <a16:creationId xmlns:a16="http://schemas.microsoft.com/office/drawing/2014/main" xmlns="" id="{63DA8BC1-8CC7-46CF-9081-40486992B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1605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29" name="object 626">
            <a:extLst>
              <a:ext uri="{FF2B5EF4-FFF2-40B4-BE49-F238E27FC236}">
                <a16:creationId xmlns:a16="http://schemas.microsoft.com/office/drawing/2014/main" xmlns="" id="{B3307730-BE9D-45AE-B0A9-BB3BAA83D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1796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0" name="object 627">
            <a:extLst>
              <a:ext uri="{FF2B5EF4-FFF2-40B4-BE49-F238E27FC236}">
                <a16:creationId xmlns:a16="http://schemas.microsoft.com/office/drawing/2014/main" xmlns="" id="{4293849E-D1AB-419F-9D47-E8754C347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2002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1" name="object 628">
            <a:extLst>
              <a:ext uri="{FF2B5EF4-FFF2-40B4-BE49-F238E27FC236}">
                <a16:creationId xmlns:a16="http://schemas.microsoft.com/office/drawing/2014/main" xmlns="" id="{0A9E7BBB-97F7-46DC-A95D-CF0B36FF4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2193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2" name="object 629">
            <a:extLst>
              <a:ext uri="{FF2B5EF4-FFF2-40B4-BE49-F238E27FC236}">
                <a16:creationId xmlns:a16="http://schemas.microsoft.com/office/drawing/2014/main" xmlns="" id="{3ACDED06-0B00-4D89-8966-4709C6EAA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2383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3" name="object 630">
            <a:extLst>
              <a:ext uri="{FF2B5EF4-FFF2-40B4-BE49-F238E27FC236}">
                <a16:creationId xmlns:a16="http://schemas.microsoft.com/office/drawing/2014/main" xmlns="" id="{0EE28D4F-4035-44B4-B39C-EE0FB4EFB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2574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4" name="object 631">
            <a:extLst>
              <a:ext uri="{FF2B5EF4-FFF2-40B4-BE49-F238E27FC236}">
                <a16:creationId xmlns:a16="http://schemas.microsoft.com/office/drawing/2014/main" xmlns="" id="{DD329D0B-9A81-4E00-AE80-CD718E0BD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2764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5" name="object 632">
            <a:extLst>
              <a:ext uri="{FF2B5EF4-FFF2-40B4-BE49-F238E27FC236}">
                <a16:creationId xmlns:a16="http://schemas.microsoft.com/office/drawing/2014/main" xmlns="" id="{1FDF5570-CA9F-4921-987D-20BC7ADEF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2955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6" name="object 633">
            <a:extLst>
              <a:ext uri="{FF2B5EF4-FFF2-40B4-BE49-F238E27FC236}">
                <a16:creationId xmlns:a16="http://schemas.microsoft.com/office/drawing/2014/main" xmlns="" id="{87197840-51EF-4A07-AB7E-AB6DBEBCF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3161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7" name="object 634">
            <a:extLst>
              <a:ext uri="{FF2B5EF4-FFF2-40B4-BE49-F238E27FC236}">
                <a16:creationId xmlns:a16="http://schemas.microsoft.com/office/drawing/2014/main" xmlns="" id="{5CBCD213-46A4-41B6-86F0-C93A57DF6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3352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8" name="object 635">
            <a:extLst>
              <a:ext uri="{FF2B5EF4-FFF2-40B4-BE49-F238E27FC236}">
                <a16:creationId xmlns:a16="http://schemas.microsoft.com/office/drawing/2014/main" xmlns="" id="{D13B6D26-8EF1-4E59-957C-322992E23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3542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39" name="object 636">
            <a:extLst>
              <a:ext uri="{FF2B5EF4-FFF2-40B4-BE49-F238E27FC236}">
                <a16:creationId xmlns:a16="http://schemas.microsoft.com/office/drawing/2014/main" xmlns="" id="{31B756F1-6352-478E-A8A4-31D58EFD5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3733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0" name="object 637">
            <a:extLst>
              <a:ext uri="{FF2B5EF4-FFF2-40B4-BE49-F238E27FC236}">
                <a16:creationId xmlns:a16="http://schemas.microsoft.com/office/drawing/2014/main" xmlns="" id="{34A0B02E-F873-4D5F-8CBC-A6B5E2697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3923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1" name="object 638">
            <a:extLst>
              <a:ext uri="{FF2B5EF4-FFF2-40B4-BE49-F238E27FC236}">
                <a16:creationId xmlns:a16="http://schemas.microsoft.com/office/drawing/2014/main" xmlns="" id="{791D33B0-7218-4DD3-8C92-77EF93F32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4130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2" name="object 639">
            <a:extLst>
              <a:ext uri="{FF2B5EF4-FFF2-40B4-BE49-F238E27FC236}">
                <a16:creationId xmlns:a16="http://schemas.microsoft.com/office/drawing/2014/main" xmlns="" id="{8F88E8A6-7A28-4198-88CB-5B7F5417D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4320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3" name="object 640">
            <a:extLst>
              <a:ext uri="{FF2B5EF4-FFF2-40B4-BE49-F238E27FC236}">
                <a16:creationId xmlns:a16="http://schemas.microsoft.com/office/drawing/2014/main" xmlns="" id="{34B1377B-7575-4781-A810-26D50C9C7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4511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4" name="object 641">
            <a:extLst>
              <a:ext uri="{FF2B5EF4-FFF2-40B4-BE49-F238E27FC236}">
                <a16:creationId xmlns:a16="http://schemas.microsoft.com/office/drawing/2014/main" xmlns="" id="{53A4A08C-61B8-4100-95DE-E1051BDA1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4717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5" name="object 642">
            <a:extLst>
              <a:ext uri="{FF2B5EF4-FFF2-40B4-BE49-F238E27FC236}">
                <a16:creationId xmlns:a16="http://schemas.microsoft.com/office/drawing/2014/main" xmlns="" id="{6BEB3F10-C23A-410C-8A61-5C9ED2967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4907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6" name="object 643">
            <a:extLst>
              <a:ext uri="{FF2B5EF4-FFF2-40B4-BE49-F238E27FC236}">
                <a16:creationId xmlns:a16="http://schemas.microsoft.com/office/drawing/2014/main" xmlns="" id="{E233D154-2704-423E-A7EC-41C8BFEF1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5098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7" name="object 644">
            <a:extLst>
              <a:ext uri="{FF2B5EF4-FFF2-40B4-BE49-F238E27FC236}">
                <a16:creationId xmlns:a16="http://schemas.microsoft.com/office/drawing/2014/main" xmlns="" id="{9DC76846-2477-4847-B898-7DF560C9B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5288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8" name="object 645">
            <a:extLst>
              <a:ext uri="{FF2B5EF4-FFF2-40B4-BE49-F238E27FC236}">
                <a16:creationId xmlns:a16="http://schemas.microsoft.com/office/drawing/2014/main" xmlns="" id="{65AF58EA-2D3C-4B3D-937F-9A8131B97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5495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49" name="object 646">
            <a:extLst>
              <a:ext uri="{FF2B5EF4-FFF2-40B4-BE49-F238E27FC236}">
                <a16:creationId xmlns:a16="http://schemas.microsoft.com/office/drawing/2014/main" xmlns="" id="{827181C5-BFCC-4DE8-AF18-7FD066EB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5685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0" name="object 647">
            <a:extLst>
              <a:ext uri="{FF2B5EF4-FFF2-40B4-BE49-F238E27FC236}">
                <a16:creationId xmlns:a16="http://schemas.microsoft.com/office/drawing/2014/main" xmlns="" id="{2208CB40-15DE-436E-93FD-F4FD99394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5876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1" name="object 648">
            <a:extLst>
              <a:ext uri="{FF2B5EF4-FFF2-40B4-BE49-F238E27FC236}">
                <a16:creationId xmlns:a16="http://schemas.microsoft.com/office/drawing/2014/main" xmlns="" id="{FC0CCE0F-ACBB-4C85-9F1A-70BB95FD4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6066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2" name="object 649">
            <a:extLst>
              <a:ext uri="{FF2B5EF4-FFF2-40B4-BE49-F238E27FC236}">
                <a16:creationId xmlns:a16="http://schemas.microsoft.com/office/drawing/2014/main" xmlns="" id="{83B5A38C-034E-4DA7-8A2B-742F81D9D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6257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3" name="object 650">
            <a:extLst>
              <a:ext uri="{FF2B5EF4-FFF2-40B4-BE49-F238E27FC236}">
                <a16:creationId xmlns:a16="http://schemas.microsoft.com/office/drawing/2014/main" xmlns="" id="{BEF10F48-8127-4A09-8A3D-48B56A904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6447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4" name="object 651">
            <a:extLst>
              <a:ext uri="{FF2B5EF4-FFF2-40B4-BE49-F238E27FC236}">
                <a16:creationId xmlns:a16="http://schemas.microsoft.com/office/drawing/2014/main" xmlns="" id="{8EC820D2-D837-4862-807D-F406A8587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6638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5" name="object 652">
            <a:extLst>
              <a:ext uri="{FF2B5EF4-FFF2-40B4-BE49-F238E27FC236}">
                <a16:creationId xmlns:a16="http://schemas.microsoft.com/office/drawing/2014/main" xmlns="" id="{3E6AD054-4BAA-4C1A-BC93-3BE90BF78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6844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6" name="object 653">
            <a:extLst>
              <a:ext uri="{FF2B5EF4-FFF2-40B4-BE49-F238E27FC236}">
                <a16:creationId xmlns:a16="http://schemas.microsoft.com/office/drawing/2014/main" xmlns="" id="{360C0AA9-6575-42FB-A1CD-D143AA189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7035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7" name="object 654">
            <a:extLst>
              <a:ext uri="{FF2B5EF4-FFF2-40B4-BE49-F238E27FC236}">
                <a16:creationId xmlns:a16="http://schemas.microsoft.com/office/drawing/2014/main" xmlns="" id="{C66C1BFC-6DE4-4C9B-A1AA-E863074CC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7225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8" name="object 655">
            <a:extLst>
              <a:ext uri="{FF2B5EF4-FFF2-40B4-BE49-F238E27FC236}">
                <a16:creationId xmlns:a16="http://schemas.microsoft.com/office/drawing/2014/main" xmlns="" id="{67208577-1B39-4723-A796-6E70F3CEE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7416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59" name="object 656">
            <a:extLst>
              <a:ext uri="{FF2B5EF4-FFF2-40B4-BE49-F238E27FC236}">
                <a16:creationId xmlns:a16="http://schemas.microsoft.com/office/drawing/2014/main" xmlns="" id="{59FBE60B-5398-4BB1-B0E0-F052812B6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7622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0" name="object 657">
            <a:extLst>
              <a:ext uri="{FF2B5EF4-FFF2-40B4-BE49-F238E27FC236}">
                <a16:creationId xmlns:a16="http://schemas.microsoft.com/office/drawing/2014/main" xmlns="" id="{60178548-CBB1-4E6F-80E4-212B99D1B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7813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1" name="object 658">
            <a:extLst>
              <a:ext uri="{FF2B5EF4-FFF2-40B4-BE49-F238E27FC236}">
                <a16:creationId xmlns:a16="http://schemas.microsoft.com/office/drawing/2014/main" xmlns="" id="{4F0F5DD7-F343-41F8-9B85-A3289F36D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8003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2" name="object 659">
            <a:extLst>
              <a:ext uri="{FF2B5EF4-FFF2-40B4-BE49-F238E27FC236}">
                <a16:creationId xmlns:a16="http://schemas.microsoft.com/office/drawing/2014/main" xmlns="" id="{51A45C4D-D7C6-4157-9C33-63708C583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8209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3" name="object 660">
            <a:extLst>
              <a:ext uri="{FF2B5EF4-FFF2-40B4-BE49-F238E27FC236}">
                <a16:creationId xmlns:a16="http://schemas.microsoft.com/office/drawing/2014/main" xmlns="" id="{BC260634-F0F9-43BE-9443-DDA5585ED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8400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4" name="object 661">
            <a:extLst>
              <a:ext uri="{FF2B5EF4-FFF2-40B4-BE49-F238E27FC236}">
                <a16:creationId xmlns:a16="http://schemas.microsoft.com/office/drawing/2014/main" xmlns="" id="{5A2007B2-60BB-4C65-9676-3A40E3141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8590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5" name="object 662">
            <a:extLst>
              <a:ext uri="{FF2B5EF4-FFF2-40B4-BE49-F238E27FC236}">
                <a16:creationId xmlns:a16="http://schemas.microsoft.com/office/drawing/2014/main" xmlns="" id="{150EC55F-9CF1-41DC-9CEF-DD383479C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8797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6" name="object 663">
            <a:extLst>
              <a:ext uri="{FF2B5EF4-FFF2-40B4-BE49-F238E27FC236}">
                <a16:creationId xmlns:a16="http://schemas.microsoft.com/office/drawing/2014/main" xmlns="" id="{751CA0E9-16D1-487F-AD44-CB3576197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8987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7" name="object 664">
            <a:extLst>
              <a:ext uri="{FF2B5EF4-FFF2-40B4-BE49-F238E27FC236}">
                <a16:creationId xmlns:a16="http://schemas.microsoft.com/office/drawing/2014/main" xmlns="" id="{DEB119EA-41C9-4C47-B938-54E5DA475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9178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8" name="object 665">
            <a:extLst>
              <a:ext uri="{FF2B5EF4-FFF2-40B4-BE49-F238E27FC236}">
                <a16:creationId xmlns:a16="http://schemas.microsoft.com/office/drawing/2014/main" xmlns="" id="{FB0B3542-9E96-4CCE-9966-CD5FF22B2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9368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69" name="object 666">
            <a:extLst>
              <a:ext uri="{FF2B5EF4-FFF2-40B4-BE49-F238E27FC236}">
                <a16:creationId xmlns:a16="http://schemas.microsoft.com/office/drawing/2014/main" xmlns="" id="{D71354ED-3222-4CCE-9FFF-B952A290C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9559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0" name="object 667">
            <a:extLst>
              <a:ext uri="{FF2B5EF4-FFF2-40B4-BE49-F238E27FC236}">
                <a16:creationId xmlns:a16="http://schemas.microsoft.com/office/drawing/2014/main" xmlns="" id="{EF50FAF9-7EA7-4EAE-B0EB-079237A0D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9749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1" name="object 668">
            <a:extLst>
              <a:ext uri="{FF2B5EF4-FFF2-40B4-BE49-F238E27FC236}">
                <a16:creationId xmlns:a16="http://schemas.microsoft.com/office/drawing/2014/main" xmlns="" id="{DA0A782E-1CAF-4371-9663-65FA5D09B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8425" y="2994025"/>
            <a:ext cx="3175" cy="6350"/>
          </a:xfrm>
          <a:custGeom>
            <a:avLst/>
            <a:gdLst>
              <a:gd name="T0" fmla="*/ 0 w 3809"/>
              <a:gd name="T1" fmla="*/ 0 h 6350"/>
              <a:gd name="T2" fmla="*/ 3809 w 3809"/>
              <a:gd name="T3" fmla="*/ 6350 h 6350"/>
            </a:gdLst>
            <a:ahLst/>
            <a:cxnLst/>
            <a:rect l="T0" t="T1" r="T2" b="T3"/>
            <a:pathLst>
              <a:path w="3809" h="6350">
                <a:moveTo>
                  <a:pt x="3809" y="0"/>
                </a:moveTo>
                <a:lnTo>
                  <a:pt x="3809" y="6350"/>
                </a:lnTo>
                <a:lnTo>
                  <a:pt x="0" y="635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2" name="object 669">
            <a:extLst>
              <a:ext uri="{FF2B5EF4-FFF2-40B4-BE49-F238E27FC236}">
                <a16:creationId xmlns:a16="http://schemas.microsoft.com/office/drawing/2014/main" xmlns="" id="{C942CEC3-7A7A-469B-88EE-FEE9099C1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3" name="object 670">
            <a:extLst>
              <a:ext uri="{FF2B5EF4-FFF2-40B4-BE49-F238E27FC236}">
                <a16:creationId xmlns:a16="http://schemas.microsoft.com/office/drawing/2014/main" xmlns="" id="{8E9D4365-0FA6-4154-93D8-685629F4F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032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4" name="object 671">
            <a:extLst>
              <a:ext uri="{FF2B5EF4-FFF2-40B4-BE49-F238E27FC236}">
                <a16:creationId xmlns:a16="http://schemas.microsoft.com/office/drawing/2014/main" xmlns="" id="{E51799F7-47D0-4DE1-A649-48DA866F5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968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5" name="object 672">
            <a:extLst>
              <a:ext uri="{FF2B5EF4-FFF2-40B4-BE49-F238E27FC236}">
                <a16:creationId xmlns:a16="http://schemas.microsoft.com/office/drawing/2014/main" xmlns="" id="{F070DDDA-C59A-491A-9D5A-54D998205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063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6" name="object 673">
            <a:extLst>
              <a:ext uri="{FF2B5EF4-FFF2-40B4-BE49-F238E27FC236}">
                <a16:creationId xmlns:a16="http://schemas.microsoft.com/office/drawing/2014/main" xmlns="" id="{27FBB225-66C3-403C-B4C5-590A5E164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158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7" name="object 674">
            <a:extLst>
              <a:ext uri="{FF2B5EF4-FFF2-40B4-BE49-F238E27FC236}">
                <a16:creationId xmlns:a16="http://schemas.microsoft.com/office/drawing/2014/main" xmlns="" id="{7B79AA67-164B-47B1-95B3-17BA321ED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253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8" name="object 675">
            <a:extLst>
              <a:ext uri="{FF2B5EF4-FFF2-40B4-BE49-F238E27FC236}">
                <a16:creationId xmlns:a16="http://schemas.microsoft.com/office/drawing/2014/main" xmlns="" id="{633DA90D-9693-4A35-A514-886633F11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90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79" name="object 676">
            <a:extLst>
              <a:ext uri="{FF2B5EF4-FFF2-40B4-BE49-F238E27FC236}">
                <a16:creationId xmlns:a16="http://schemas.microsoft.com/office/drawing/2014/main" xmlns="" id="{C57BEE00-1235-4EFD-A40A-235E4DA23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28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0" name="object 677">
            <a:extLst>
              <a:ext uri="{FF2B5EF4-FFF2-40B4-BE49-F238E27FC236}">
                <a16:creationId xmlns:a16="http://schemas.microsoft.com/office/drawing/2014/main" xmlns="" id="{34A1099B-0FF3-4401-BB12-259670EA2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380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1" name="object 678">
            <a:extLst>
              <a:ext uri="{FF2B5EF4-FFF2-40B4-BE49-F238E27FC236}">
                <a16:creationId xmlns:a16="http://schemas.microsoft.com/office/drawing/2014/main" xmlns="" id="{2E8C50EC-9864-47CB-BD64-29009CD29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316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2" name="object 679">
            <a:extLst>
              <a:ext uri="{FF2B5EF4-FFF2-40B4-BE49-F238E27FC236}">
                <a16:creationId xmlns:a16="http://schemas.microsoft.com/office/drawing/2014/main" xmlns="" id="{61372950-95C2-46AE-88B2-17913585B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11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3" name="object 680">
            <a:extLst>
              <a:ext uri="{FF2B5EF4-FFF2-40B4-BE49-F238E27FC236}">
                <a16:creationId xmlns:a16="http://schemas.microsoft.com/office/drawing/2014/main" xmlns="" id="{01889B88-AAD9-4BA0-B4A7-4840A72DE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506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4" name="object 681">
            <a:extLst>
              <a:ext uri="{FF2B5EF4-FFF2-40B4-BE49-F238E27FC236}">
                <a16:creationId xmlns:a16="http://schemas.microsoft.com/office/drawing/2014/main" xmlns="" id="{467EB056-EBC5-4E1A-8DE6-3FA43F7D3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6013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5" name="object 682">
            <a:extLst>
              <a:ext uri="{FF2B5EF4-FFF2-40B4-BE49-F238E27FC236}">
                <a16:creationId xmlns:a16="http://schemas.microsoft.com/office/drawing/2014/main" xmlns="" id="{114DF3B8-DEE5-4966-8C99-65BFE741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6" name="object 683">
            <a:extLst>
              <a:ext uri="{FF2B5EF4-FFF2-40B4-BE49-F238E27FC236}">
                <a16:creationId xmlns:a16="http://schemas.microsoft.com/office/drawing/2014/main" xmlns="" id="{3410A2DA-2DA3-4D45-AB06-BC8FA3A1B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632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7" name="object 684">
            <a:extLst>
              <a:ext uri="{FF2B5EF4-FFF2-40B4-BE49-F238E27FC236}">
                <a16:creationId xmlns:a16="http://schemas.microsoft.com/office/drawing/2014/main" xmlns="" id="{34F35F95-A1CD-41A8-9EC0-CCB997E17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72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8" name="object 685">
            <a:extLst>
              <a:ext uri="{FF2B5EF4-FFF2-40B4-BE49-F238E27FC236}">
                <a16:creationId xmlns:a16="http://schemas.microsoft.com/office/drawing/2014/main" xmlns="" id="{6C2FDC58-1EB7-4065-A82A-DB2A07322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8225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89" name="object 686">
            <a:extLst>
              <a:ext uri="{FF2B5EF4-FFF2-40B4-BE49-F238E27FC236}">
                <a16:creationId xmlns:a16="http://schemas.microsoft.com/office/drawing/2014/main" xmlns="" id="{2909E464-6E28-4C9E-974B-98BD8EA2C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91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0" name="object 687">
            <a:extLst>
              <a:ext uri="{FF2B5EF4-FFF2-40B4-BE49-F238E27FC236}">
                <a16:creationId xmlns:a16="http://schemas.microsoft.com/office/drawing/2014/main" xmlns="" id="{718DFF0D-60D9-4B67-8112-72BA0966B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01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1" name="object 688">
            <a:extLst>
              <a:ext uri="{FF2B5EF4-FFF2-40B4-BE49-F238E27FC236}">
                <a16:creationId xmlns:a16="http://schemas.microsoft.com/office/drawing/2014/main" xmlns="" id="{8A6B0DE6-64B2-47C1-8090-8A6AD3EEE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107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2" name="object 689">
            <a:extLst>
              <a:ext uri="{FF2B5EF4-FFF2-40B4-BE49-F238E27FC236}">
                <a16:creationId xmlns:a16="http://schemas.microsoft.com/office/drawing/2014/main" xmlns="" id="{B111C300-FBE7-4C56-91EE-8F1B6FE91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043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3" name="object 690">
            <a:extLst>
              <a:ext uri="{FF2B5EF4-FFF2-40B4-BE49-F238E27FC236}">
                <a16:creationId xmlns:a16="http://schemas.microsoft.com/office/drawing/2014/main" xmlns="" id="{72AD6966-EFAD-4191-9A9B-E45BC32C3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38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4" name="object 691">
            <a:extLst>
              <a:ext uri="{FF2B5EF4-FFF2-40B4-BE49-F238E27FC236}">
                <a16:creationId xmlns:a16="http://schemas.microsoft.com/office/drawing/2014/main" xmlns="" id="{F5625111-8F90-433E-A11E-CB10E9FC8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233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5" name="object 692">
            <a:extLst>
              <a:ext uri="{FF2B5EF4-FFF2-40B4-BE49-F238E27FC236}">
                <a16:creationId xmlns:a16="http://schemas.microsoft.com/office/drawing/2014/main" xmlns="" id="{3BC747A0-DCC6-4A6D-BE6E-4DE074FCE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170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6" name="object 693">
            <a:extLst>
              <a:ext uri="{FF2B5EF4-FFF2-40B4-BE49-F238E27FC236}">
                <a16:creationId xmlns:a16="http://schemas.microsoft.com/office/drawing/2014/main" xmlns="" id="{0EE3A59B-B5A0-4AD8-8CC5-97A3DE341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26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7" name="object 694">
            <a:extLst>
              <a:ext uri="{FF2B5EF4-FFF2-40B4-BE49-F238E27FC236}">
                <a16:creationId xmlns:a16="http://schemas.microsoft.com/office/drawing/2014/main" xmlns="" id="{F2B8BFB0-4702-4001-8C1B-C72E68474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360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8" name="object 695">
            <a:extLst>
              <a:ext uri="{FF2B5EF4-FFF2-40B4-BE49-F238E27FC236}">
                <a16:creationId xmlns:a16="http://schemas.microsoft.com/office/drawing/2014/main" xmlns="" id="{E66E948A-76C5-46A5-B6E3-5C7733C34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455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199" name="object 696">
            <a:extLst>
              <a:ext uri="{FF2B5EF4-FFF2-40B4-BE49-F238E27FC236}">
                <a16:creationId xmlns:a16="http://schemas.microsoft.com/office/drawing/2014/main" xmlns="" id="{A5F8BFBC-2168-4D5C-A696-E0ED9D967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0" name="object 697">
            <a:extLst>
              <a:ext uri="{FF2B5EF4-FFF2-40B4-BE49-F238E27FC236}">
                <a16:creationId xmlns:a16="http://schemas.microsoft.com/office/drawing/2014/main" xmlns="" id="{96E9AE3C-3B89-4BB9-A636-ED93215B6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1" name="object 698">
            <a:extLst>
              <a:ext uri="{FF2B5EF4-FFF2-40B4-BE49-F238E27FC236}">
                <a16:creationId xmlns:a16="http://schemas.microsoft.com/office/drawing/2014/main" xmlns="" id="{DFB083F3-4DEA-4FE0-8863-B26A0A4F8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581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2" name="object 699">
            <a:extLst>
              <a:ext uri="{FF2B5EF4-FFF2-40B4-BE49-F238E27FC236}">
                <a16:creationId xmlns:a16="http://schemas.microsoft.com/office/drawing/2014/main" xmlns="" id="{ABBA0DCE-769E-4AF2-917E-6EB542D00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6763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3" name="object 700">
            <a:extLst>
              <a:ext uri="{FF2B5EF4-FFF2-40B4-BE49-F238E27FC236}">
                <a16:creationId xmlns:a16="http://schemas.microsoft.com/office/drawing/2014/main" xmlns="" id="{52AF7E63-15F0-4064-9391-E6453B5DF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12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4" name="object 701">
            <a:extLst>
              <a:ext uri="{FF2B5EF4-FFF2-40B4-BE49-F238E27FC236}">
                <a16:creationId xmlns:a16="http://schemas.microsoft.com/office/drawing/2014/main" xmlns="" id="{C5A5F242-FA79-46FF-9867-E718888EC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70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5" name="object 702">
            <a:extLst>
              <a:ext uri="{FF2B5EF4-FFF2-40B4-BE49-F238E27FC236}">
                <a16:creationId xmlns:a16="http://schemas.microsoft.com/office/drawing/2014/main" xmlns="" id="{ABB0B1AF-EFD7-4B52-AB2E-40E795F22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6" name="object 703">
            <a:extLst>
              <a:ext uri="{FF2B5EF4-FFF2-40B4-BE49-F238E27FC236}">
                <a16:creationId xmlns:a16="http://schemas.microsoft.com/office/drawing/2014/main" xmlns="" id="{E87631C6-21B5-4623-9ABF-770B7AA5D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89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7" name="object 704">
            <a:extLst>
              <a:ext uri="{FF2B5EF4-FFF2-40B4-BE49-F238E27FC236}">
                <a16:creationId xmlns:a16="http://schemas.microsoft.com/office/drawing/2014/main" xmlns="" id="{35424E6B-B74F-4FCD-83F3-A63821922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99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8" name="object 705">
            <a:extLst>
              <a:ext uri="{FF2B5EF4-FFF2-40B4-BE49-F238E27FC236}">
                <a16:creationId xmlns:a16="http://schemas.microsoft.com/office/drawing/2014/main" xmlns="" id="{E5EFEE56-EAA1-4DA3-9903-7D60ABE8A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09" name="object 706">
            <a:extLst>
              <a:ext uri="{FF2B5EF4-FFF2-40B4-BE49-F238E27FC236}">
                <a16:creationId xmlns:a16="http://schemas.microsoft.com/office/drawing/2014/main" xmlns="" id="{999701E5-0672-4E9E-A04B-37B8E187C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182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0" name="object 707">
            <a:extLst>
              <a:ext uri="{FF2B5EF4-FFF2-40B4-BE49-F238E27FC236}">
                <a16:creationId xmlns:a16="http://schemas.microsoft.com/office/drawing/2014/main" xmlns="" id="{2FB85A6D-6E17-4338-888C-B775F19AA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118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1" name="object 708">
            <a:extLst>
              <a:ext uri="{FF2B5EF4-FFF2-40B4-BE49-F238E27FC236}">
                <a16:creationId xmlns:a16="http://schemas.microsoft.com/office/drawing/2014/main" xmlns="" id="{0B1A71BA-5EE1-4485-8939-78A0CD9C1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213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2" name="object 709">
            <a:extLst>
              <a:ext uri="{FF2B5EF4-FFF2-40B4-BE49-F238E27FC236}">
                <a16:creationId xmlns:a16="http://schemas.microsoft.com/office/drawing/2014/main" xmlns="" id="{F4407B5E-88C3-49AA-90AE-423649357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308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3" name="object 710">
            <a:extLst>
              <a:ext uri="{FF2B5EF4-FFF2-40B4-BE49-F238E27FC236}">
                <a16:creationId xmlns:a16="http://schemas.microsoft.com/office/drawing/2014/main" xmlns="" id="{BE377609-4CAE-4A09-95BF-5A4D18853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24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4" name="object 711">
            <a:extLst>
              <a:ext uri="{FF2B5EF4-FFF2-40B4-BE49-F238E27FC236}">
                <a16:creationId xmlns:a16="http://schemas.microsoft.com/office/drawing/2014/main" xmlns="" id="{112F19F3-74B1-4C23-9939-518FBCB8F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5" name="object 712">
            <a:extLst>
              <a:ext uri="{FF2B5EF4-FFF2-40B4-BE49-F238E27FC236}">
                <a16:creationId xmlns:a16="http://schemas.microsoft.com/office/drawing/2014/main" xmlns="" id="{1CE211C1-95C1-4F29-9186-37A8A841B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43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6" name="object 713">
            <a:extLst>
              <a:ext uri="{FF2B5EF4-FFF2-40B4-BE49-F238E27FC236}">
                <a16:creationId xmlns:a16="http://schemas.microsoft.com/office/drawing/2014/main" xmlns="" id="{3941A407-5ABB-43C3-9A23-036EA4976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530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7" name="object 714">
            <a:extLst>
              <a:ext uri="{FF2B5EF4-FFF2-40B4-BE49-F238E27FC236}">
                <a16:creationId xmlns:a16="http://schemas.microsoft.com/office/drawing/2014/main" xmlns="" id="{AA394969-3CBE-47BA-9707-D58E79EEC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5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8" name="object 715">
            <a:extLst>
              <a:ext uri="{FF2B5EF4-FFF2-40B4-BE49-F238E27FC236}">
                <a16:creationId xmlns:a16="http://schemas.microsoft.com/office/drawing/2014/main" xmlns="" id="{1FB16EBF-9258-46F5-8ADB-FD0145B14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561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19" name="object 716">
            <a:extLst>
              <a:ext uri="{FF2B5EF4-FFF2-40B4-BE49-F238E27FC236}">
                <a16:creationId xmlns:a16="http://schemas.microsoft.com/office/drawing/2014/main" xmlns="" id="{95DA874F-47E5-4B5D-856C-A1C1883E6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656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0" name="object 717">
            <a:extLst>
              <a:ext uri="{FF2B5EF4-FFF2-40B4-BE49-F238E27FC236}">
                <a16:creationId xmlns:a16="http://schemas.microsoft.com/office/drawing/2014/main" xmlns="" id="{34AF5BB5-AC39-4902-B44F-189DE29B4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7513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1" name="object 718">
            <a:extLst>
              <a:ext uri="{FF2B5EF4-FFF2-40B4-BE49-F238E27FC236}">
                <a16:creationId xmlns:a16="http://schemas.microsoft.com/office/drawing/2014/main" xmlns="" id="{8EFD70E0-3777-45E8-8883-3639C621A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2" name="object 719">
            <a:extLst>
              <a:ext uri="{FF2B5EF4-FFF2-40B4-BE49-F238E27FC236}">
                <a16:creationId xmlns:a16="http://schemas.microsoft.com/office/drawing/2014/main" xmlns="" id="{40610B8C-3224-4B04-B70D-65133D5FA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782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3" name="object 720">
            <a:extLst>
              <a:ext uri="{FF2B5EF4-FFF2-40B4-BE49-F238E27FC236}">
                <a16:creationId xmlns:a16="http://schemas.microsoft.com/office/drawing/2014/main" xmlns="" id="{AD808561-F425-4409-ACCF-DDEEAF85D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8775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4" name="object 721">
            <a:extLst>
              <a:ext uri="{FF2B5EF4-FFF2-40B4-BE49-F238E27FC236}">
                <a16:creationId xmlns:a16="http://schemas.microsoft.com/office/drawing/2014/main" xmlns="" id="{E08D79B1-CDC7-449E-8D8C-5699875C6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5" name="object 722">
            <a:extLst>
              <a:ext uri="{FF2B5EF4-FFF2-40B4-BE49-F238E27FC236}">
                <a16:creationId xmlns:a16="http://schemas.microsoft.com/office/drawing/2014/main" xmlns="" id="{23F09164-D96A-4E91-8EED-EBC4FCEE2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06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6" name="object 723">
            <a:extLst>
              <a:ext uri="{FF2B5EF4-FFF2-40B4-BE49-F238E27FC236}">
                <a16:creationId xmlns:a16="http://schemas.microsoft.com/office/drawing/2014/main" xmlns="" id="{BF2268B7-A6E4-4FA3-9113-1408B5C82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2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7" name="object 724">
            <a:extLst>
              <a:ext uri="{FF2B5EF4-FFF2-40B4-BE49-F238E27FC236}">
                <a16:creationId xmlns:a16="http://schemas.microsoft.com/office/drawing/2014/main" xmlns="" id="{FA911E5C-5371-4327-B08A-E3A3D0189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257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8" name="object 725">
            <a:extLst>
              <a:ext uri="{FF2B5EF4-FFF2-40B4-BE49-F238E27FC236}">
                <a16:creationId xmlns:a16="http://schemas.microsoft.com/office/drawing/2014/main" xmlns="" id="{472CA0D5-0528-462E-BE30-B52DC69D6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193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29" name="object 726">
            <a:extLst>
              <a:ext uri="{FF2B5EF4-FFF2-40B4-BE49-F238E27FC236}">
                <a16:creationId xmlns:a16="http://schemas.microsoft.com/office/drawing/2014/main" xmlns="" id="{B5F61A83-B240-4F33-AFE5-67E29C8D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88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0" name="object 727">
            <a:extLst>
              <a:ext uri="{FF2B5EF4-FFF2-40B4-BE49-F238E27FC236}">
                <a16:creationId xmlns:a16="http://schemas.microsoft.com/office/drawing/2014/main" xmlns="" id="{887F4B9A-1EBA-4F7E-950D-3B82B53D2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83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1" name="object 728">
            <a:extLst>
              <a:ext uri="{FF2B5EF4-FFF2-40B4-BE49-F238E27FC236}">
                <a16:creationId xmlns:a16="http://schemas.microsoft.com/office/drawing/2014/main" xmlns="" id="{95052F57-3258-41C0-94C6-0699C08AA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78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2" name="object 729">
            <a:extLst>
              <a:ext uri="{FF2B5EF4-FFF2-40B4-BE49-F238E27FC236}">
                <a16:creationId xmlns:a16="http://schemas.microsoft.com/office/drawing/2014/main" xmlns="" id="{33C57471-8249-4C25-916A-D524116A7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41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3" name="object 730">
            <a:extLst>
              <a:ext uri="{FF2B5EF4-FFF2-40B4-BE49-F238E27FC236}">
                <a16:creationId xmlns:a16="http://schemas.microsoft.com/office/drawing/2014/main" xmlns="" id="{055D0215-2E32-4A68-BFD0-D809C58C2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510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4" name="object 731">
            <a:extLst>
              <a:ext uri="{FF2B5EF4-FFF2-40B4-BE49-F238E27FC236}">
                <a16:creationId xmlns:a16="http://schemas.microsoft.com/office/drawing/2014/main" xmlns="" id="{4463BF52-C21A-46C6-82F0-A53A5604A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05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5" name="object 732">
            <a:extLst>
              <a:ext uri="{FF2B5EF4-FFF2-40B4-BE49-F238E27FC236}">
                <a16:creationId xmlns:a16="http://schemas.microsoft.com/office/drawing/2014/main" xmlns="" id="{7629107B-7EC6-4C26-900A-D4E09FDF9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6" name="object 733">
            <a:extLst>
              <a:ext uri="{FF2B5EF4-FFF2-40B4-BE49-F238E27FC236}">
                <a16:creationId xmlns:a16="http://schemas.microsoft.com/office/drawing/2014/main" xmlns="" id="{5E512584-8CDD-47D0-9F71-A730E74F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636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7" name="object 734">
            <a:extLst>
              <a:ext uri="{FF2B5EF4-FFF2-40B4-BE49-F238E27FC236}">
                <a16:creationId xmlns:a16="http://schemas.microsoft.com/office/drawing/2014/main" xmlns="" id="{AD707786-73F7-44D1-83C4-40AF52BCD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731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8" name="object 735">
            <a:extLst>
              <a:ext uri="{FF2B5EF4-FFF2-40B4-BE49-F238E27FC236}">
                <a16:creationId xmlns:a16="http://schemas.microsoft.com/office/drawing/2014/main" xmlns="" id="{5055C9F0-6A6A-41B4-9345-DB79A5358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8263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39" name="object 736">
            <a:extLst>
              <a:ext uri="{FF2B5EF4-FFF2-40B4-BE49-F238E27FC236}">
                <a16:creationId xmlns:a16="http://schemas.microsoft.com/office/drawing/2014/main" xmlns="" id="{AFF42E67-A025-4EAB-9704-72C0E9AAD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0" name="object 737">
            <a:extLst>
              <a:ext uri="{FF2B5EF4-FFF2-40B4-BE49-F238E27FC236}">
                <a16:creationId xmlns:a16="http://schemas.microsoft.com/office/drawing/2014/main" xmlns="" id="{75C7EE94-E7BC-40B0-A88C-DCB04566F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85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1" name="object 738">
            <a:extLst>
              <a:ext uri="{FF2B5EF4-FFF2-40B4-BE49-F238E27FC236}">
                <a16:creationId xmlns:a16="http://schemas.microsoft.com/office/drawing/2014/main" xmlns="" id="{E9039442-A014-4AC2-9F68-ABC333615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9525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2" name="object 739">
            <a:extLst>
              <a:ext uri="{FF2B5EF4-FFF2-40B4-BE49-F238E27FC236}">
                <a16:creationId xmlns:a16="http://schemas.microsoft.com/office/drawing/2014/main" xmlns="" id="{E1EF02E7-8297-4B01-BEC2-BA3272E3D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04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3" name="object 740">
            <a:extLst>
              <a:ext uri="{FF2B5EF4-FFF2-40B4-BE49-F238E27FC236}">
                <a16:creationId xmlns:a16="http://schemas.microsoft.com/office/drawing/2014/main" xmlns="" id="{3EEE8012-D3CC-4651-9EA2-F0CA04D25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4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4" name="object 741">
            <a:extLst>
              <a:ext uri="{FF2B5EF4-FFF2-40B4-BE49-F238E27FC236}">
                <a16:creationId xmlns:a16="http://schemas.microsoft.com/office/drawing/2014/main" xmlns="" id="{AF322103-977C-49C1-9FA4-B7A82689A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7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5" name="object 742">
            <a:extLst>
              <a:ext uri="{FF2B5EF4-FFF2-40B4-BE49-F238E27FC236}">
                <a16:creationId xmlns:a16="http://schemas.microsoft.com/office/drawing/2014/main" xmlns="" id="{DD8B7852-0195-441C-A408-D816B97AA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332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6" name="object 743">
            <a:extLst>
              <a:ext uri="{FF2B5EF4-FFF2-40B4-BE49-F238E27FC236}">
                <a16:creationId xmlns:a16="http://schemas.microsoft.com/office/drawing/2014/main" xmlns="" id="{3F802A17-8AD5-4708-8343-FF4490406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68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7" name="object 744">
            <a:extLst>
              <a:ext uri="{FF2B5EF4-FFF2-40B4-BE49-F238E27FC236}">
                <a16:creationId xmlns:a16="http://schemas.microsoft.com/office/drawing/2014/main" xmlns="" id="{44682A57-4E30-49E3-95BF-288CE4BA0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363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8" name="object 745">
            <a:extLst>
              <a:ext uri="{FF2B5EF4-FFF2-40B4-BE49-F238E27FC236}">
                <a16:creationId xmlns:a16="http://schemas.microsoft.com/office/drawing/2014/main" xmlns="" id="{ADD91316-3988-400C-9FD1-AC3385081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458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49" name="object 746">
            <a:extLst>
              <a:ext uri="{FF2B5EF4-FFF2-40B4-BE49-F238E27FC236}">
                <a16:creationId xmlns:a16="http://schemas.microsoft.com/office/drawing/2014/main" xmlns="" id="{885EF4AF-0DC4-4212-B433-91AA472AE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553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0" name="object 747">
            <a:extLst>
              <a:ext uri="{FF2B5EF4-FFF2-40B4-BE49-F238E27FC236}">
                <a16:creationId xmlns:a16="http://schemas.microsoft.com/office/drawing/2014/main" xmlns="" id="{19E7505D-EABA-4E19-9277-694030941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490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1" name="object 748">
            <a:extLst>
              <a:ext uri="{FF2B5EF4-FFF2-40B4-BE49-F238E27FC236}">
                <a16:creationId xmlns:a16="http://schemas.microsoft.com/office/drawing/2014/main" xmlns="" id="{9FEA625C-A843-434C-A75C-9D2D0343E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58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2" name="object 749">
            <a:extLst>
              <a:ext uri="{FF2B5EF4-FFF2-40B4-BE49-F238E27FC236}">
                <a16:creationId xmlns:a16="http://schemas.microsoft.com/office/drawing/2014/main" xmlns="" id="{506623B7-48D9-4FFA-87E0-945462105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3" name="object 750">
            <a:extLst>
              <a:ext uri="{FF2B5EF4-FFF2-40B4-BE49-F238E27FC236}">
                <a16:creationId xmlns:a16="http://schemas.microsoft.com/office/drawing/2014/main" xmlns="" id="{92B9C819-78AE-4A29-B7B1-7FB8DF1C3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616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4" name="object 751">
            <a:extLst>
              <a:ext uri="{FF2B5EF4-FFF2-40B4-BE49-F238E27FC236}">
                <a16:creationId xmlns:a16="http://schemas.microsoft.com/office/drawing/2014/main" xmlns="" id="{6646672A-A269-4564-902A-523BA3913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11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5" name="object 752">
            <a:extLst>
              <a:ext uri="{FF2B5EF4-FFF2-40B4-BE49-F238E27FC236}">
                <a16:creationId xmlns:a16="http://schemas.microsoft.com/office/drawing/2014/main" xmlns="" id="{45002E5F-6E0D-4594-9190-A8F8E5E94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3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6" name="object 753">
            <a:extLst>
              <a:ext uri="{FF2B5EF4-FFF2-40B4-BE49-F238E27FC236}">
                <a16:creationId xmlns:a16="http://schemas.microsoft.com/office/drawing/2014/main" xmlns="" id="{AD33BE4F-9C40-4046-B0F0-7F2DF7D43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742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7" name="object 754">
            <a:extLst>
              <a:ext uri="{FF2B5EF4-FFF2-40B4-BE49-F238E27FC236}">
                <a16:creationId xmlns:a16="http://schemas.microsoft.com/office/drawing/2014/main" xmlns="" id="{BECF2A96-F982-4032-B507-597F664FF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8" name="object 755">
            <a:extLst>
              <a:ext uri="{FF2B5EF4-FFF2-40B4-BE49-F238E27FC236}">
                <a16:creationId xmlns:a16="http://schemas.microsoft.com/office/drawing/2014/main" xmlns="" id="{13580D67-9EAF-46F6-A922-304F0F524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932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59" name="object 756">
            <a:extLst>
              <a:ext uri="{FF2B5EF4-FFF2-40B4-BE49-F238E27FC236}">
                <a16:creationId xmlns:a16="http://schemas.microsoft.com/office/drawing/2014/main" xmlns="" id="{C0FD06D2-42CB-4F0E-A112-D5D26E4AF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0275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0" name="object 757">
            <a:extLst>
              <a:ext uri="{FF2B5EF4-FFF2-40B4-BE49-F238E27FC236}">
                <a16:creationId xmlns:a16="http://schemas.microsoft.com/office/drawing/2014/main" xmlns="" id="{8FB90C5A-8B77-4CA3-B165-514486685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12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1" name="object 758">
            <a:extLst>
              <a:ext uri="{FF2B5EF4-FFF2-40B4-BE49-F238E27FC236}">
                <a16:creationId xmlns:a16="http://schemas.microsoft.com/office/drawing/2014/main" xmlns="" id="{07233077-BA47-4D3D-A9F4-0804A5FF5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21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2" name="object 759">
            <a:extLst>
              <a:ext uri="{FF2B5EF4-FFF2-40B4-BE49-F238E27FC236}">
                <a16:creationId xmlns:a16="http://schemas.microsoft.com/office/drawing/2014/main" xmlns="" id="{CB78B86B-E362-4128-A7E6-201F678B2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3" name="object 760">
            <a:extLst>
              <a:ext uri="{FF2B5EF4-FFF2-40B4-BE49-F238E27FC236}">
                <a16:creationId xmlns:a16="http://schemas.microsoft.com/office/drawing/2014/main" xmlns="" id="{8515ECD9-D440-464B-9354-415A4B95E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407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4" name="object 761">
            <a:extLst>
              <a:ext uri="{FF2B5EF4-FFF2-40B4-BE49-F238E27FC236}">
                <a16:creationId xmlns:a16="http://schemas.microsoft.com/office/drawing/2014/main" xmlns="" id="{C138EA02-7662-42FF-8336-B6EC5EB34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43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5" name="object 762">
            <a:extLst>
              <a:ext uri="{FF2B5EF4-FFF2-40B4-BE49-F238E27FC236}">
                <a16:creationId xmlns:a16="http://schemas.microsoft.com/office/drawing/2014/main" xmlns="" id="{BB6D6B66-30D4-4B81-84B1-65594F8E7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6" name="object 763">
            <a:extLst>
              <a:ext uri="{FF2B5EF4-FFF2-40B4-BE49-F238E27FC236}">
                <a16:creationId xmlns:a16="http://schemas.microsoft.com/office/drawing/2014/main" xmlns="" id="{221E5CA7-CC77-4226-819C-22DC3DB24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533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7" name="object 764">
            <a:extLst>
              <a:ext uri="{FF2B5EF4-FFF2-40B4-BE49-F238E27FC236}">
                <a16:creationId xmlns:a16="http://schemas.microsoft.com/office/drawing/2014/main" xmlns="" id="{C8FD0DFE-63A6-4E0B-84F6-4F7C74C1B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28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8" name="object 765">
            <a:extLst>
              <a:ext uri="{FF2B5EF4-FFF2-40B4-BE49-F238E27FC236}">
                <a16:creationId xmlns:a16="http://schemas.microsoft.com/office/drawing/2014/main" xmlns="" id="{662D43CE-1751-421B-8F39-7EF238D66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69" name="object 766">
            <a:extLst>
              <a:ext uri="{FF2B5EF4-FFF2-40B4-BE49-F238E27FC236}">
                <a16:creationId xmlns:a16="http://schemas.microsoft.com/office/drawing/2014/main" xmlns="" id="{FAB5EF67-9B46-47F4-A364-2FB7D85CA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0" name="object 767">
            <a:extLst>
              <a:ext uri="{FF2B5EF4-FFF2-40B4-BE49-F238E27FC236}">
                <a16:creationId xmlns:a16="http://schemas.microsoft.com/office/drawing/2014/main" xmlns="" id="{C7C085F1-774C-4921-A162-A06FEB1CA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55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1" name="object 768">
            <a:extLst>
              <a:ext uri="{FF2B5EF4-FFF2-40B4-BE49-F238E27FC236}">
                <a16:creationId xmlns:a16="http://schemas.microsoft.com/office/drawing/2014/main" xmlns="" id="{029A2E59-750C-4798-8723-FC476794A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2" name="object 769">
            <a:extLst>
              <a:ext uri="{FF2B5EF4-FFF2-40B4-BE49-F238E27FC236}">
                <a16:creationId xmlns:a16="http://schemas.microsoft.com/office/drawing/2014/main" xmlns="" id="{6785A3E9-49AF-4D11-A6F8-179B7AE7C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786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3" name="object 770">
            <a:extLst>
              <a:ext uri="{FF2B5EF4-FFF2-40B4-BE49-F238E27FC236}">
                <a16:creationId xmlns:a16="http://schemas.microsoft.com/office/drawing/2014/main" xmlns="" id="{A93A71E4-72D2-454E-8B5C-F1C3EE1A2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8813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4" name="object 771">
            <a:extLst>
              <a:ext uri="{FF2B5EF4-FFF2-40B4-BE49-F238E27FC236}">
                <a16:creationId xmlns:a16="http://schemas.microsoft.com/office/drawing/2014/main" xmlns="" id="{4616E1A7-A2EA-4005-B4E4-D932374E7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1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5" name="object 772">
            <a:extLst>
              <a:ext uri="{FF2B5EF4-FFF2-40B4-BE49-F238E27FC236}">
                <a16:creationId xmlns:a16="http://schemas.microsoft.com/office/drawing/2014/main" xmlns="" id="{BA40DF0D-3DD7-49E7-A9FF-EEED74A1C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2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6" name="object 773">
            <a:extLst>
              <a:ext uri="{FF2B5EF4-FFF2-40B4-BE49-F238E27FC236}">
                <a16:creationId xmlns:a16="http://schemas.microsoft.com/office/drawing/2014/main" xmlns="" id="{B952E2E2-6ACC-4907-80D9-85D6B21EC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0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7" name="object 774">
            <a:extLst>
              <a:ext uri="{FF2B5EF4-FFF2-40B4-BE49-F238E27FC236}">
                <a16:creationId xmlns:a16="http://schemas.microsoft.com/office/drawing/2014/main" xmlns="" id="{D1D291D3-590B-4363-BB8A-C704DBDD0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1025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8" name="object 775">
            <a:extLst>
              <a:ext uri="{FF2B5EF4-FFF2-40B4-BE49-F238E27FC236}">
                <a16:creationId xmlns:a16="http://schemas.microsoft.com/office/drawing/2014/main" xmlns="" id="{4FE37A3F-602D-4259-91D4-27339AFB0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79" name="object 776">
            <a:extLst>
              <a:ext uri="{FF2B5EF4-FFF2-40B4-BE49-F238E27FC236}">
                <a16:creationId xmlns:a16="http://schemas.microsoft.com/office/drawing/2014/main" xmlns="" id="{241148E3-3C27-4352-9D6A-700A26D25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29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0" name="object 777">
            <a:extLst>
              <a:ext uri="{FF2B5EF4-FFF2-40B4-BE49-F238E27FC236}">
                <a16:creationId xmlns:a16="http://schemas.microsoft.com/office/drawing/2014/main" xmlns="" id="{398F58D6-506A-4FB9-AD1E-23A2C5872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1" name="object 778">
            <a:extLst>
              <a:ext uri="{FF2B5EF4-FFF2-40B4-BE49-F238E27FC236}">
                <a16:creationId xmlns:a16="http://schemas.microsoft.com/office/drawing/2014/main" xmlns="" id="{B0C0F6EF-8B02-4DE5-BAC3-02D628791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82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2" name="object 779">
            <a:extLst>
              <a:ext uri="{FF2B5EF4-FFF2-40B4-BE49-F238E27FC236}">
                <a16:creationId xmlns:a16="http://schemas.microsoft.com/office/drawing/2014/main" xmlns="" id="{7C3E91A6-D767-4BCD-B9F1-C3ED1AEBE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18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3" name="object 780">
            <a:extLst>
              <a:ext uri="{FF2B5EF4-FFF2-40B4-BE49-F238E27FC236}">
                <a16:creationId xmlns:a16="http://schemas.microsoft.com/office/drawing/2014/main" xmlns="" id="{0739F15A-23E6-440E-B74A-D9ABD2819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4" name="object 781">
            <a:extLst>
              <a:ext uri="{FF2B5EF4-FFF2-40B4-BE49-F238E27FC236}">
                <a16:creationId xmlns:a16="http://schemas.microsoft.com/office/drawing/2014/main" xmlns="" id="{75B50A3E-7821-4C8A-9A7E-BC8394F3B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6088" y="30003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5" name="object 782">
            <a:extLst>
              <a:ext uri="{FF2B5EF4-FFF2-40B4-BE49-F238E27FC236}">
                <a16:creationId xmlns:a16="http://schemas.microsoft.com/office/drawing/2014/main" xmlns="" id="{D819C8CF-7E19-4931-BE7D-C2856ED53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6" name="object 783">
            <a:extLst>
              <a:ext uri="{FF2B5EF4-FFF2-40B4-BE49-F238E27FC236}">
                <a16:creationId xmlns:a16="http://schemas.microsoft.com/office/drawing/2014/main" xmlns="" id="{F0DA6653-35BB-49BA-81E2-6B5629270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640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7" name="object 784">
            <a:extLst>
              <a:ext uri="{FF2B5EF4-FFF2-40B4-BE49-F238E27FC236}">
                <a16:creationId xmlns:a16="http://schemas.microsoft.com/office/drawing/2014/main" xmlns="" id="{A4E55A68-FCA6-4674-8A9E-5936DD75D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8" name="object 785">
            <a:extLst>
              <a:ext uri="{FF2B5EF4-FFF2-40B4-BE49-F238E27FC236}">
                <a16:creationId xmlns:a16="http://schemas.microsoft.com/office/drawing/2014/main" xmlns="" id="{67BDC987-03FF-439E-B966-A84B5F367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8300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89" name="object 786">
            <a:extLst>
              <a:ext uri="{FF2B5EF4-FFF2-40B4-BE49-F238E27FC236}">
                <a16:creationId xmlns:a16="http://schemas.microsoft.com/office/drawing/2014/main" xmlns="" id="{CF4D348E-2E51-4678-BB98-ACD7D5861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66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0" name="object 787">
            <a:extLst>
              <a:ext uri="{FF2B5EF4-FFF2-40B4-BE49-F238E27FC236}">
                <a16:creationId xmlns:a16="http://schemas.microsoft.com/office/drawing/2014/main" xmlns="" id="{3D1F2E3C-DE53-418B-9281-C2ACB96AE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30003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1" name="object 788">
            <a:extLst>
              <a:ext uri="{FF2B5EF4-FFF2-40B4-BE49-F238E27FC236}">
                <a16:creationId xmlns:a16="http://schemas.microsoft.com/office/drawing/2014/main" xmlns="" id="{E4D4D14C-05E4-47C5-8E5C-53FBD63DF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2" name="object 789">
            <a:extLst>
              <a:ext uri="{FF2B5EF4-FFF2-40B4-BE49-F238E27FC236}">
                <a16:creationId xmlns:a16="http://schemas.microsoft.com/office/drawing/2014/main" xmlns="" id="{BAAC02FE-9D88-4C61-A007-9B10E2A18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0513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3" name="object 790">
            <a:extLst>
              <a:ext uri="{FF2B5EF4-FFF2-40B4-BE49-F238E27FC236}">
                <a16:creationId xmlns:a16="http://schemas.microsoft.com/office/drawing/2014/main" xmlns="" id="{911AC103-32C4-4AB5-B133-84C1D706B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7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4" name="object 791">
            <a:extLst>
              <a:ext uri="{FF2B5EF4-FFF2-40B4-BE49-F238E27FC236}">
                <a16:creationId xmlns:a16="http://schemas.microsoft.com/office/drawing/2014/main" xmlns="" id="{867FF189-AEEA-4982-9916-F5B46E08B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825" y="30003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5" name="object 792">
            <a:extLst>
              <a:ext uri="{FF2B5EF4-FFF2-40B4-BE49-F238E27FC236}">
                <a16:creationId xmlns:a16="http://schemas.microsoft.com/office/drawing/2014/main" xmlns="" id="{DA0892C5-7861-44C5-A429-6C6E84BDC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775" y="30003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6" name="object 793">
            <a:extLst>
              <a:ext uri="{FF2B5EF4-FFF2-40B4-BE49-F238E27FC236}">
                <a16:creationId xmlns:a16="http://schemas.microsoft.com/office/drawing/2014/main" xmlns="" id="{FEF41210-3971-4CCA-B478-CECD9A1C0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27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7" name="object 794">
            <a:extLst>
              <a:ext uri="{FF2B5EF4-FFF2-40B4-BE49-F238E27FC236}">
                <a16:creationId xmlns:a16="http://schemas.microsoft.com/office/drawing/2014/main" xmlns="" id="{63464836-4851-4B32-8B8A-C08083888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67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8" name="object 795">
            <a:extLst>
              <a:ext uri="{FF2B5EF4-FFF2-40B4-BE49-F238E27FC236}">
                <a16:creationId xmlns:a16="http://schemas.microsoft.com/office/drawing/2014/main" xmlns="" id="{D5B5259F-315A-4DA9-B458-FF8AD0C61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4625" y="30003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299" name="object 796">
            <a:extLst>
              <a:ext uri="{FF2B5EF4-FFF2-40B4-BE49-F238E27FC236}">
                <a16:creationId xmlns:a16="http://schemas.microsoft.com/office/drawing/2014/main" xmlns="" id="{3B079206-7533-4743-B244-8321E2595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5575" y="30003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0" name="object 797">
            <a:extLst>
              <a:ext uri="{FF2B5EF4-FFF2-40B4-BE49-F238E27FC236}">
                <a16:creationId xmlns:a16="http://schemas.microsoft.com/office/drawing/2014/main" xmlns="" id="{49701EEA-7D7A-49B5-A170-247F05A87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4938" y="300037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1" name="object 798">
            <a:extLst>
              <a:ext uri="{FF2B5EF4-FFF2-40B4-BE49-F238E27FC236}">
                <a16:creationId xmlns:a16="http://schemas.microsoft.com/office/drawing/2014/main" xmlns="" id="{66BABE1B-8DF5-4993-8BDE-505103799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9892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2" name="object 799">
            <a:extLst>
              <a:ext uri="{FF2B5EF4-FFF2-40B4-BE49-F238E27FC236}">
                <a16:creationId xmlns:a16="http://schemas.microsoft.com/office/drawing/2014/main" xmlns="" id="{4777A958-8B08-429B-B73D-73A40276F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9702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3" name="object 800">
            <a:extLst>
              <a:ext uri="{FF2B5EF4-FFF2-40B4-BE49-F238E27FC236}">
                <a16:creationId xmlns:a16="http://schemas.microsoft.com/office/drawing/2014/main" xmlns="" id="{1EBBB237-7A55-4B30-9C8F-765FD36CC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9511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4" name="object 801">
            <a:extLst>
              <a:ext uri="{FF2B5EF4-FFF2-40B4-BE49-F238E27FC236}">
                <a16:creationId xmlns:a16="http://schemas.microsoft.com/office/drawing/2014/main" xmlns="" id="{89E64E8F-31EC-44BF-BEDB-EDBAC4AC9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9305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5" name="object 802">
            <a:extLst>
              <a:ext uri="{FF2B5EF4-FFF2-40B4-BE49-F238E27FC236}">
                <a16:creationId xmlns:a16="http://schemas.microsoft.com/office/drawing/2014/main" xmlns="" id="{BB3A2963-AE22-40DC-B378-ADC5212EB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9114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6" name="object 803">
            <a:extLst>
              <a:ext uri="{FF2B5EF4-FFF2-40B4-BE49-F238E27FC236}">
                <a16:creationId xmlns:a16="http://schemas.microsoft.com/office/drawing/2014/main" xmlns="" id="{0460DD2E-FEC1-4B4E-90B5-80F623A39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8924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7" name="object 804">
            <a:extLst>
              <a:ext uri="{FF2B5EF4-FFF2-40B4-BE49-F238E27FC236}">
                <a16:creationId xmlns:a16="http://schemas.microsoft.com/office/drawing/2014/main" xmlns="" id="{5CE48BA7-0930-4084-834A-36BBF3F72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8733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8" name="object 805">
            <a:extLst>
              <a:ext uri="{FF2B5EF4-FFF2-40B4-BE49-F238E27FC236}">
                <a16:creationId xmlns:a16="http://schemas.microsoft.com/office/drawing/2014/main" xmlns="" id="{75DBF8B9-F88A-4C95-B211-9F73ED756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8543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09" name="object 806">
            <a:extLst>
              <a:ext uri="{FF2B5EF4-FFF2-40B4-BE49-F238E27FC236}">
                <a16:creationId xmlns:a16="http://schemas.microsoft.com/office/drawing/2014/main" xmlns="" id="{2FF0A58D-0220-4C9C-8E93-FF487B511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8352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0" name="object 807">
            <a:extLst>
              <a:ext uri="{FF2B5EF4-FFF2-40B4-BE49-F238E27FC236}">
                <a16:creationId xmlns:a16="http://schemas.microsoft.com/office/drawing/2014/main" xmlns="" id="{D9AB2D65-D58C-417D-84A3-A4583E9A6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8162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1" name="object 808">
            <a:extLst>
              <a:ext uri="{FF2B5EF4-FFF2-40B4-BE49-F238E27FC236}">
                <a16:creationId xmlns:a16="http://schemas.microsoft.com/office/drawing/2014/main" xmlns="" id="{AFEE9B62-CAFB-4C61-B817-92921D808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7955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2" name="object 809">
            <a:extLst>
              <a:ext uri="{FF2B5EF4-FFF2-40B4-BE49-F238E27FC236}">
                <a16:creationId xmlns:a16="http://schemas.microsoft.com/office/drawing/2014/main" xmlns="" id="{754772FD-B995-4E6C-BF47-498375F10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7765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3" name="object 810">
            <a:extLst>
              <a:ext uri="{FF2B5EF4-FFF2-40B4-BE49-F238E27FC236}">
                <a16:creationId xmlns:a16="http://schemas.microsoft.com/office/drawing/2014/main" xmlns="" id="{F95339D2-7F00-4BB9-8583-975F0AF66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7574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4" name="object 811">
            <a:extLst>
              <a:ext uri="{FF2B5EF4-FFF2-40B4-BE49-F238E27FC236}">
                <a16:creationId xmlns:a16="http://schemas.microsoft.com/office/drawing/2014/main" xmlns="" id="{5F356252-CF9A-48B9-AE29-5FC539629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7368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5" name="object 812">
            <a:extLst>
              <a:ext uri="{FF2B5EF4-FFF2-40B4-BE49-F238E27FC236}">
                <a16:creationId xmlns:a16="http://schemas.microsoft.com/office/drawing/2014/main" xmlns="" id="{D96F951B-AFA7-4609-ABE5-58A7B38C5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7178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6" name="object 813">
            <a:extLst>
              <a:ext uri="{FF2B5EF4-FFF2-40B4-BE49-F238E27FC236}">
                <a16:creationId xmlns:a16="http://schemas.microsoft.com/office/drawing/2014/main" xmlns="" id="{FA48089F-2390-4747-B633-1090FFB1D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6987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7" name="object 814">
            <a:extLst>
              <a:ext uri="{FF2B5EF4-FFF2-40B4-BE49-F238E27FC236}">
                <a16:creationId xmlns:a16="http://schemas.microsoft.com/office/drawing/2014/main" xmlns="" id="{A60DFEF2-D36F-4021-B43C-E9FF7F7F1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6797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8" name="object 815">
            <a:extLst>
              <a:ext uri="{FF2B5EF4-FFF2-40B4-BE49-F238E27FC236}">
                <a16:creationId xmlns:a16="http://schemas.microsoft.com/office/drawing/2014/main" xmlns="" id="{19093677-3020-475C-A0E0-90603901C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6606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19" name="object 816">
            <a:extLst>
              <a:ext uri="{FF2B5EF4-FFF2-40B4-BE49-F238E27FC236}">
                <a16:creationId xmlns:a16="http://schemas.microsoft.com/office/drawing/2014/main" xmlns="" id="{AB8CDBC6-0A35-437B-824D-8351981D6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6400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0" name="object 817">
            <a:extLst>
              <a:ext uri="{FF2B5EF4-FFF2-40B4-BE49-F238E27FC236}">
                <a16:creationId xmlns:a16="http://schemas.microsoft.com/office/drawing/2014/main" xmlns="" id="{3551C421-A5F6-423D-B274-2DEBF0150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6209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1" name="object 818">
            <a:extLst>
              <a:ext uri="{FF2B5EF4-FFF2-40B4-BE49-F238E27FC236}">
                <a16:creationId xmlns:a16="http://schemas.microsoft.com/office/drawing/2014/main" xmlns="" id="{FFBB5C7F-8977-4626-B9DA-0548B1164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6019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2" name="object 819">
            <a:extLst>
              <a:ext uri="{FF2B5EF4-FFF2-40B4-BE49-F238E27FC236}">
                <a16:creationId xmlns:a16="http://schemas.microsoft.com/office/drawing/2014/main" xmlns="" id="{8C241133-3620-4405-841B-1C6A60FB4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5812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3" name="object 820">
            <a:extLst>
              <a:ext uri="{FF2B5EF4-FFF2-40B4-BE49-F238E27FC236}">
                <a16:creationId xmlns:a16="http://schemas.microsoft.com/office/drawing/2014/main" xmlns="" id="{3E3BFDAD-5ECF-4451-959E-156D84447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5622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4" name="object 821">
            <a:extLst>
              <a:ext uri="{FF2B5EF4-FFF2-40B4-BE49-F238E27FC236}">
                <a16:creationId xmlns:a16="http://schemas.microsoft.com/office/drawing/2014/main" xmlns="" id="{B780857B-7A59-4F13-B2EA-ECBFFA79F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5431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5" name="object 822">
            <a:extLst>
              <a:ext uri="{FF2B5EF4-FFF2-40B4-BE49-F238E27FC236}">
                <a16:creationId xmlns:a16="http://schemas.microsoft.com/office/drawing/2014/main" xmlns="" id="{5C04C9FF-8503-4330-8F58-DA253D19E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5241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6" name="object 823">
            <a:extLst>
              <a:ext uri="{FF2B5EF4-FFF2-40B4-BE49-F238E27FC236}">
                <a16:creationId xmlns:a16="http://schemas.microsoft.com/office/drawing/2014/main" xmlns="" id="{24A2D1F3-39DB-49D2-ADE2-EC30680BF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5050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7" name="object 824">
            <a:extLst>
              <a:ext uri="{FF2B5EF4-FFF2-40B4-BE49-F238E27FC236}">
                <a16:creationId xmlns:a16="http://schemas.microsoft.com/office/drawing/2014/main" xmlns="" id="{33F1595E-3E51-40DF-B6C2-70C7D803B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4860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8" name="object 825">
            <a:extLst>
              <a:ext uri="{FF2B5EF4-FFF2-40B4-BE49-F238E27FC236}">
                <a16:creationId xmlns:a16="http://schemas.microsoft.com/office/drawing/2014/main" xmlns="" id="{2C0950DF-6873-41BE-99A4-9DE85C5A0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4669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29" name="object 826">
            <a:extLst>
              <a:ext uri="{FF2B5EF4-FFF2-40B4-BE49-F238E27FC236}">
                <a16:creationId xmlns:a16="http://schemas.microsoft.com/office/drawing/2014/main" xmlns="" id="{490B0A80-8C21-41BC-84AE-ADB869148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4463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0" name="object 827">
            <a:extLst>
              <a:ext uri="{FF2B5EF4-FFF2-40B4-BE49-F238E27FC236}">
                <a16:creationId xmlns:a16="http://schemas.microsoft.com/office/drawing/2014/main" xmlns="" id="{5D67EAF1-54BA-4AAE-92CB-E366C82ED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4272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1" name="object 828">
            <a:extLst>
              <a:ext uri="{FF2B5EF4-FFF2-40B4-BE49-F238E27FC236}">
                <a16:creationId xmlns:a16="http://schemas.microsoft.com/office/drawing/2014/main" xmlns="" id="{0F221B3A-C971-45D4-BE49-968360CF2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4082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2" name="object 829">
            <a:extLst>
              <a:ext uri="{FF2B5EF4-FFF2-40B4-BE49-F238E27FC236}">
                <a16:creationId xmlns:a16="http://schemas.microsoft.com/office/drawing/2014/main" xmlns="" id="{7B97B5EA-6EB0-42AD-9CF3-E0AB3F696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3891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3" name="object 830">
            <a:extLst>
              <a:ext uri="{FF2B5EF4-FFF2-40B4-BE49-F238E27FC236}">
                <a16:creationId xmlns:a16="http://schemas.microsoft.com/office/drawing/2014/main" xmlns="" id="{02ACDDB6-D590-4D76-A4CB-503C14EAE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3685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4" name="object 831">
            <a:extLst>
              <a:ext uri="{FF2B5EF4-FFF2-40B4-BE49-F238E27FC236}">
                <a16:creationId xmlns:a16="http://schemas.microsoft.com/office/drawing/2014/main" xmlns="" id="{0305ECD4-584B-4780-AA94-6E5131716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3495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5" name="object 832">
            <a:extLst>
              <a:ext uri="{FF2B5EF4-FFF2-40B4-BE49-F238E27FC236}">
                <a16:creationId xmlns:a16="http://schemas.microsoft.com/office/drawing/2014/main" xmlns="" id="{A441651F-65CF-407D-B935-C02C4F0AB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3304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6" name="object 833">
            <a:extLst>
              <a:ext uri="{FF2B5EF4-FFF2-40B4-BE49-F238E27FC236}">
                <a16:creationId xmlns:a16="http://schemas.microsoft.com/office/drawing/2014/main" xmlns="" id="{773152B0-BB60-41B3-B091-667FE72B1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3098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7" name="object 834">
            <a:extLst>
              <a:ext uri="{FF2B5EF4-FFF2-40B4-BE49-F238E27FC236}">
                <a16:creationId xmlns:a16="http://schemas.microsoft.com/office/drawing/2014/main" xmlns="" id="{648C7AD6-DEDB-4FC5-B2B0-12D23AEE0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2907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8" name="object 835">
            <a:extLst>
              <a:ext uri="{FF2B5EF4-FFF2-40B4-BE49-F238E27FC236}">
                <a16:creationId xmlns:a16="http://schemas.microsoft.com/office/drawing/2014/main" xmlns="" id="{BFAACDCF-B40E-49C5-8A30-A0940D348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2717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39" name="object 836">
            <a:extLst>
              <a:ext uri="{FF2B5EF4-FFF2-40B4-BE49-F238E27FC236}">
                <a16:creationId xmlns:a16="http://schemas.microsoft.com/office/drawing/2014/main" xmlns="" id="{6A535A48-E659-46CF-8BE9-54787A398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2526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0" name="object 837">
            <a:extLst>
              <a:ext uri="{FF2B5EF4-FFF2-40B4-BE49-F238E27FC236}">
                <a16:creationId xmlns:a16="http://schemas.microsoft.com/office/drawing/2014/main" xmlns="" id="{F01B75A7-424A-4C63-B9A0-B6DC77BF9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2320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1" name="object 838">
            <a:extLst>
              <a:ext uri="{FF2B5EF4-FFF2-40B4-BE49-F238E27FC236}">
                <a16:creationId xmlns:a16="http://schemas.microsoft.com/office/drawing/2014/main" xmlns="" id="{24FBEB8B-ACAE-4D7A-81E5-C732E0324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2129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2" name="object 839">
            <a:extLst>
              <a:ext uri="{FF2B5EF4-FFF2-40B4-BE49-F238E27FC236}">
                <a16:creationId xmlns:a16="http://schemas.microsoft.com/office/drawing/2014/main" xmlns="" id="{50BDD629-749B-45B9-A917-33CBBA9B9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1939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3" name="object 840">
            <a:extLst>
              <a:ext uri="{FF2B5EF4-FFF2-40B4-BE49-F238E27FC236}">
                <a16:creationId xmlns:a16="http://schemas.microsoft.com/office/drawing/2014/main" xmlns="" id="{440E4BED-DFAA-4DD6-A900-48A65099C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1748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4" name="object 841">
            <a:extLst>
              <a:ext uri="{FF2B5EF4-FFF2-40B4-BE49-F238E27FC236}">
                <a16:creationId xmlns:a16="http://schemas.microsoft.com/office/drawing/2014/main" xmlns="" id="{004E4F77-F782-420B-855D-C73F2D1B4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1558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5" name="object 842">
            <a:extLst>
              <a:ext uri="{FF2B5EF4-FFF2-40B4-BE49-F238E27FC236}">
                <a16:creationId xmlns:a16="http://schemas.microsoft.com/office/drawing/2014/main" xmlns="" id="{682385A1-01A2-495B-8A73-955F12562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1367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6" name="object 843">
            <a:extLst>
              <a:ext uri="{FF2B5EF4-FFF2-40B4-BE49-F238E27FC236}">
                <a16:creationId xmlns:a16="http://schemas.microsoft.com/office/drawing/2014/main" xmlns="" id="{435423C3-8DCE-47FB-A1FE-C012F88D5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1161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7" name="object 844">
            <a:extLst>
              <a:ext uri="{FF2B5EF4-FFF2-40B4-BE49-F238E27FC236}">
                <a16:creationId xmlns:a16="http://schemas.microsoft.com/office/drawing/2014/main" xmlns="" id="{D9BF0707-8B92-4347-AF4C-7D72E6BFB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0970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8" name="object 845">
            <a:extLst>
              <a:ext uri="{FF2B5EF4-FFF2-40B4-BE49-F238E27FC236}">
                <a16:creationId xmlns:a16="http://schemas.microsoft.com/office/drawing/2014/main" xmlns="" id="{3606001A-1F13-4CE6-92F8-FF5381568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0780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49" name="object 846">
            <a:extLst>
              <a:ext uri="{FF2B5EF4-FFF2-40B4-BE49-F238E27FC236}">
                <a16:creationId xmlns:a16="http://schemas.microsoft.com/office/drawing/2014/main" xmlns="" id="{ECAABD38-BED0-4EBD-94DB-43097BBAC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0589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0" name="object 847">
            <a:extLst>
              <a:ext uri="{FF2B5EF4-FFF2-40B4-BE49-F238E27FC236}">
                <a16:creationId xmlns:a16="http://schemas.microsoft.com/office/drawing/2014/main" xmlns="" id="{31B41B14-E07D-4CD7-B595-5830C2582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0399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1" name="object 848">
            <a:extLst>
              <a:ext uri="{FF2B5EF4-FFF2-40B4-BE49-F238E27FC236}">
                <a16:creationId xmlns:a16="http://schemas.microsoft.com/office/drawing/2014/main" xmlns="" id="{7BD1D54A-1EA4-4CB7-8BE4-3DE1956BC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0193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2" name="object 849">
            <a:extLst>
              <a:ext uri="{FF2B5EF4-FFF2-40B4-BE49-F238E27FC236}">
                <a16:creationId xmlns:a16="http://schemas.microsoft.com/office/drawing/2014/main" xmlns="" id="{955E30D2-DCF2-43E4-8937-CD6FD4E78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0002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3" name="object 850">
            <a:extLst>
              <a:ext uri="{FF2B5EF4-FFF2-40B4-BE49-F238E27FC236}">
                <a16:creationId xmlns:a16="http://schemas.microsoft.com/office/drawing/2014/main" xmlns="" id="{A91BA7F0-DDD6-45CD-B4AD-33F40BF33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9812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4" name="object 851">
            <a:extLst>
              <a:ext uri="{FF2B5EF4-FFF2-40B4-BE49-F238E27FC236}">
                <a16:creationId xmlns:a16="http://schemas.microsoft.com/office/drawing/2014/main" xmlns="" id="{863443C7-34F3-4143-B7E9-F5EB94F8A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9605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5" name="object 852">
            <a:extLst>
              <a:ext uri="{FF2B5EF4-FFF2-40B4-BE49-F238E27FC236}">
                <a16:creationId xmlns:a16="http://schemas.microsoft.com/office/drawing/2014/main" xmlns="" id="{68E977AE-5D16-4D1D-85E4-00FECC9CB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9415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6" name="object 853">
            <a:extLst>
              <a:ext uri="{FF2B5EF4-FFF2-40B4-BE49-F238E27FC236}">
                <a16:creationId xmlns:a16="http://schemas.microsoft.com/office/drawing/2014/main" xmlns="" id="{C87DB8A2-BFBC-45D2-9822-B474D1EBB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9224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7" name="object 854">
            <a:extLst>
              <a:ext uri="{FF2B5EF4-FFF2-40B4-BE49-F238E27FC236}">
                <a16:creationId xmlns:a16="http://schemas.microsoft.com/office/drawing/2014/main" xmlns="" id="{DBD26E66-E241-42BF-8E21-816A39FF3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9034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8" name="object 855">
            <a:extLst>
              <a:ext uri="{FF2B5EF4-FFF2-40B4-BE49-F238E27FC236}">
                <a16:creationId xmlns:a16="http://schemas.microsoft.com/office/drawing/2014/main" xmlns="" id="{83336D95-0A7C-47A4-B581-0F36836E7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8827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59" name="object 856">
            <a:extLst>
              <a:ext uri="{FF2B5EF4-FFF2-40B4-BE49-F238E27FC236}">
                <a16:creationId xmlns:a16="http://schemas.microsoft.com/office/drawing/2014/main" xmlns="" id="{2408B336-8A29-4C6B-AC41-CEF33D1BF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8637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0" name="object 857">
            <a:extLst>
              <a:ext uri="{FF2B5EF4-FFF2-40B4-BE49-F238E27FC236}">
                <a16:creationId xmlns:a16="http://schemas.microsoft.com/office/drawing/2014/main" xmlns="" id="{CE350D13-5F45-4DDC-9654-2075AA651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8446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1" name="object 858">
            <a:extLst>
              <a:ext uri="{FF2B5EF4-FFF2-40B4-BE49-F238E27FC236}">
                <a16:creationId xmlns:a16="http://schemas.microsoft.com/office/drawing/2014/main" xmlns="" id="{3BC7F4D4-E3AE-4A50-AA12-672E4584B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8256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2" name="object 859">
            <a:extLst>
              <a:ext uri="{FF2B5EF4-FFF2-40B4-BE49-F238E27FC236}">
                <a16:creationId xmlns:a16="http://schemas.microsoft.com/office/drawing/2014/main" xmlns="" id="{21B28BB4-5778-468A-AAD6-3D5853721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8065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3" name="object 860">
            <a:extLst>
              <a:ext uri="{FF2B5EF4-FFF2-40B4-BE49-F238E27FC236}">
                <a16:creationId xmlns:a16="http://schemas.microsoft.com/office/drawing/2014/main" xmlns="" id="{DB7B6C7B-8923-4245-9614-3C7DE98CA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7875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4" name="object 861">
            <a:extLst>
              <a:ext uri="{FF2B5EF4-FFF2-40B4-BE49-F238E27FC236}">
                <a16:creationId xmlns:a16="http://schemas.microsoft.com/office/drawing/2014/main" xmlns="" id="{783E18B2-5C20-4537-B7FA-5A006E57F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7684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5" name="object 862">
            <a:extLst>
              <a:ext uri="{FF2B5EF4-FFF2-40B4-BE49-F238E27FC236}">
                <a16:creationId xmlns:a16="http://schemas.microsoft.com/office/drawing/2014/main" xmlns="" id="{CEE6EE50-81A3-4A2A-A5AF-6ABA97465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7478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6" name="object 863">
            <a:extLst>
              <a:ext uri="{FF2B5EF4-FFF2-40B4-BE49-F238E27FC236}">
                <a16:creationId xmlns:a16="http://schemas.microsoft.com/office/drawing/2014/main" xmlns="" id="{79347011-A266-4B09-8A6D-2B35311AD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7287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7" name="object 864">
            <a:extLst>
              <a:ext uri="{FF2B5EF4-FFF2-40B4-BE49-F238E27FC236}">
                <a16:creationId xmlns:a16="http://schemas.microsoft.com/office/drawing/2014/main" xmlns="" id="{506C75FB-9258-4AAF-8C15-85FA4C64C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7097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8" name="object 865">
            <a:extLst>
              <a:ext uri="{FF2B5EF4-FFF2-40B4-BE49-F238E27FC236}">
                <a16:creationId xmlns:a16="http://schemas.microsoft.com/office/drawing/2014/main" xmlns="" id="{EC0E99A9-CE54-49AA-B300-FF0C059DE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6906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69" name="object 866">
            <a:extLst>
              <a:ext uri="{FF2B5EF4-FFF2-40B4-BE49-F238E27FC236}">
                <a16:creationId xmlns:a16="http://schemas.microsoft.com/office/drawing/2014/main" xmlns="" id="{01B43783-D7FB-4C3D-B9EB-AA36E33D5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6700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0" name="object 867">
            <a:extLst>
              <a:ext uri="{FF2B5EF4-FFF2-40B4-BE49-F238E27FC236}">
                <a16:creationId xmlns:a16="http://schemas.microsoft.com/office/drawing/2014/main" xmlns="" id="{88E4A15E-9F88-4F3D-AA0D-EEC3F54BE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6510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1" name="object 868">
            <a:extLst>
              <a:ext uri="{FF2B5EF4-FFF2-40B4-BE49-F238E27FC236}">
                <a16:creationId xmlns:a16="http://schemas.microsoft.com/office/drawing/2014/main" xmlns="" id="{F94B07F5-BA2C-4CF0-BC60-8DD1AE2CB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6319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2" name="object 869">
            <a:extLst>
              <a:ext uri="{FF2B5EF4-FFF2-40B4-BE49-F238E27FC236}">
                <a16:creationId xmlns:a16="http://schemas.microsoft.com/office/drawing/2014/main" xmlns="" id="{CF06FD7B-3C3A-436D-8398-E5A3BAEFD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61131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3" name="object 870">
            <a:extLst>
              <a:ext uri="{FF2B5EF4-FFF2-40B4-BE49-F238E27FC236}">
                <a16:creationId xmlns:a16="http://schemas.microsoft.com/office/drawing/2014/main" xmlns="" id="{D1918F00-1A5C-4F5C-AA63-839E24EC0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59226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4" name="object 871">
            <a:extLst>
              <a:ext uri="{FF2B5EF4-FFF2-40B4-BE49-F238E27FC236}">
                <a16:creationId xmlns:a16="http://schemas.microsoft.com/office/drawing/2014/main" xmlns="" id="{09CF71D5-A13D-4087-84F9-E9DEA42C2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573213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5" name="object 872">
            <a:extLst>
              <a:ext uri="{FF2B5EF4-FFF2-40B4-BE49-F238E27FC236}">
                <a16:creationId xmlns:a16="http://schemas.microsoft.com/office/drawing/2014/main" xmlns="" id="{ED0B94BF-8188-4C10-8FB6-2E18EAC72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5525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6" name="object 873">
            <a:extLst>
              <a:ext uri="{FF2B5EF4-FFF2-40B4-BE49-F238E27FC236}">
                <a16:creationId xmlns:a16="http://schemas.microsoft.com/office/drawing/2014/main" xmlns="" id="{DB4C4C29-16D6-419F-8EBA-472BBAE0F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5335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7" name="object 874">
            <a:extLst>
              <a:ext uri="{FF2B5EF4-FFF2-40B4-BE49-F238E27FC236}">
                <a16:creationId xmlns:a16="http://schemas.microsoft.com/office/drawing/2014/main" xmlns="" id="{7C4B73C9-CE5D-4567-AB1C-296DA6A4C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5144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8" name="object 875">
            <a:extLst>
              <a:ext uri="{FF2B5EF4-FFF2-40B4-BE49-F238E27FC236}">
                <a16:creationId xmlns:a16="http://schemas.microsoft.com/office/drawing/2014/main" xmlns="" id="{AB971A89-FE57-4C57-9A89-8F6181451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49542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79" name="object 876">
            <a:extLst>
              <a:ext uri="{FF2B5EF4-FFF2-40B4-BE49-F238E27FC236}">
                <a16:creationId xmlns:a16="http://schemas.microsoft.com/office/drawing/2014/main" xmlns="" id="{37B81020-88C1-43E3-8A14-358D5047C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4763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0" name="object 877">
            <a:extLst>
              <a:ext uri="{FF2B5EF4-FFF2-40B4-BE49-F238E27FC236}">
                <a16:creationId xmlns:a16="http://schemas.microsoft.com/office/drawing/2014/main" xmlns="" id="{8FC588F9-09D2-4765-A7C6-29936FC70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4573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1" name="object 878">
            <a:extLst>
              <a:ext uri="{FF2B5EF4-FFF2-40B4-BE49-F238E27FC236}">
                <a16:creationId xmlns:a16="http://schemas.microsoft.com/office/drawing/2014/main" xmlns="" id="{76AE704B-BD87-4228-AC43-DAF8DA036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4382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2" name="object 879">
            <a:extLst>
              <a:ext uri="{FF2B5EF4-FFF2-40B4-BE49-F238E27FC236}">
                <a16:creationId xmlns:a16="http://schemas.microsoft.com/office/drawing/2014/main" xmlns="" id="{C7EFCCB1-4752-4AB6-A9F7-40075CBFD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41922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3" name="object 880">
            <a:extLst>
              <a:ext uri="{FF2B5EF4-FFF2-40B4-BE49-F238E27FC236}">
                <a16:creationId xmlns:a16="http://schemas.microsoft.com/office/drawing/2014/main" xmlns="" id="{19328EAA-3B18-4CD0-81E9-D7633E8F2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3985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4" name="object 881">
            <a:extLst>
              <a:ext uri="{FF2B5EF4-FFF2-40B4-BE49-F238E27FC236}">
                <a16:creationId xmlns:a16="http://schemas.microsoft.com/office/drawing/2014/main" xmlns="" id="{EC34864B-91D1-4535-B7B3-9A6F1867B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3795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5" name="object 882">
            <a:extLst>
              <a:ext uri="{FF2B5EF4-FFF2-40B4-BE49-F238E27FC236}">
                <a16:creationId xmlns:a16="http://schemas.microsoft.com/office/drawing/2014/main" xmlns="" id="{3CC43EC2-E3D5-41C9-968B-A30B80812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36048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6" name="object 883">
            <a:extLst>
              <a:ext uri="{FF2B5EF4-FFF2-40B4-BE49-F238E27FC236}">
                <a16:creationId xmlns:a16="http://schemas.microsoft.com/office/drawing/2014/main" xmlns="" id="{8BD15D82-1FD6-40EE-BC41-BE4DE4418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33985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7" name="object 884">
            <a:extLst>
              <a:ext uri="{FF2B5EF4-FFF2-40B4-BE49-F238E27FC236}">
                <a16:creationId xmlns:a16="http://schemas.microsoft.com/office/drawing/2014/main" xmlns="" id="{2BCB01FC-C158-4078-92AF-79DD59F75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32080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8" name="object 885">
            <a:extLst>
              <a:ext uri="{FF2B5EF4-FFF2-40B4-BE49-F238E27FC236}">
                <a16:creationId xmlns:a16="http://schemas.microsoft.com/office/drawing/2014/main" xmlns="" id="{7C8C3FEA-C5E2-49E9-B25B-A0F9E441E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30175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89" name="object 886">
            <a:extLst>
              <a:ext uri="{FF2B5EF4-FFF2-40B4-BE49-F238E27FC236}">
                <a16:creationId xmlns:a16="http://schemas.microsoft.com/office/drawing/2014/main" xmlns="" id="{71931E6D-32C8-4955-9974-C760B4FCC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82700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0" name="object 887">
            <a:extLst>
              <a:ext uri="{FF2B5EF4-FFF2-40B4-BE49-F238E27FC236}">
                <a16:creationId xmlns:a16="http://schemas.microsoft.com/office/drawing/2014/main" xmlns="" id="{C5452E7E-81DC-4DB8-A89E-D01D3B3A6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6206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1" name="object 888">
            <a:extLst>
              <a:ext uri="{FF2B5EF4-FFF2-40B4-BE49-F238E27FC236}">
                <a16:creationId xmlns:a16="http://schemas.microsoft.com/office/drawing/2014/main" xmlns="" id="{622496F0-0413-45B7-95A1-607ADE4EF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4301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2" name="object 889">
            <a:extLst>
              <a:ext uri="{FF2B5EF4-FFF2-40B4-BE49-F238E27FC236}">
                <a16:creationId xmlns:a16="http://schemas.microsoft.com/office/drawing/2014/main" xmlns="" id="{4926E2D4-51D3-47F5-932B-D8837B307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23963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3" name="object 890">
            <a:extLst>
              <a:ext uri="{FF2B5EF4-FFF2-40B4-BE49-F238E27FC236}">
                <a16:creationId xmlns:a16="http://schemas.microsoft.com/office/drawing/2014/main" xmlns="" id="{0680743B-9402-41DF-922D-55E9272A6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2033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4" name="object 891">
            <a:extLst>
              <a:ext uri="{FF2B5EF4-FFF2-40B4-BE49-F238E27FC236}">
                <a16:creationId xmlns:a16="http://schemas.microsoft.com/office/drawing/2014/main" xmlns="" id="{2653E153-E9A4-469A-855F-2FE4293A2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1842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5" name="object 892">
            <a:extLst>
              <a:ext uri="{FF2B5EF4-FFF2-40B4-BE49-F238E27FC236}">
                <a16:creationId xmlns:a16="http://schemas.microsoft.com/office/drawing/2014/main" xmlns="" id="{0811675A-A5F2-4D6E-B097-71B22B865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1652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6" name="object 893">
            <a:extLst>
              <a:ext uri="{FF2B5EF4-FFF2-40B4-BE49-F238E27FC236}">
                <a16:creationId xmlns:a16="http://schemas.microsoft.com/office/drawing/2014/main" xmlns="" id="{CC23F5B5-2BDF-4135-8E4F-CE3A44EF3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14617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7" name="object 894">
            <a:extLst>
              <a:ext uri="{FF2B5EF4-FFF2-40B4-BE49-F238E27FC236}">
                <a16:creationId xmlns:a16="http://schemas.microsoft.com/office/drawing/2014/main" xmlns="" id="{E799DD98-F1BA-41D8-9BFE-0DD674B8F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12712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8" name="object 895">
            <a:extLst>
              <a:ext uri="{FF2B5EF4-FFF2-40B4-BE49-F238E27FC236}">
                <a16:creationId xmlns:a16="http://schemas.microsoft.com/office/drawing/2014/main" xmlns="" id="{ED46DC1C-4421-42F1-9DCA-DB69D21F5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1080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399" name="object 896">
            <a:extLst>
              <a:ext uri="{FF2B5EF4-FFF2-40B4-BE49-F238E27FC236}">
                <a16:creationId xmlns:a16="http://schemas.microsoft.com/office/drawing/2014/main" xmlns="" id="{DB90D0D7-D902-41FD-90F1-EA3880B0E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0890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00" name="object 897">
            <a:extLst>
              <a:ext uri="{FF2B5EF4-FFF2-40B4-BE49-F238E27FC236}">
                <a16:creationId xmlns:a16="http://schemas.microsoft.com/office/drawing/2014/main" xmlns="" id="{240416EE-6B90-4852-A610-1DF800CC2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06997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01" name="object 898">
            <a:extLst>
              <a:ext uri="{FF2B5EF4-FFF2-40B4-BE49-F238E27FC236}">
                <a16:creationId xmlns:a16="http://schemas.microsoft.com/office/drawing/2014/main" xmlns="" id="{E9910327-7B92-4D53-92C4-34C758D26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88" y="973138"/>
            <a:ext cx="1785937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970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100"/>
              </a:spcBef>
            </a:pPr>
            <a:r>
              <a:rPr lang="en-US" altLang="en-US" sz="1600">
                <a:cs typeface="Arial" panose="020B0604020202020204" pitchFamily="34" charset="0"/>
              </a:rPr>
              <a:t>Positioning</a:t>
            </a:r>
          </a:p>
          <a:p>
            <a:pPr eaLnBrk="1" hangingPunct="1">
              <a:spcBef>
                <a:spcPts val="1000"/>
              </a:spcBef>
            </a:pPr>
            <a:r>
              <a:rPr lang="en-US" altLang="en-US" sz="1600">
                <a:cs typeface="Arial" panose="020B0604020202020204" pitchFamily="34" charset="0"/>
              </a:rPr>
              <a:t>Kembangkan posisi  setiap segmen</a:t>
            </a:r>
          </a:p>
        </p:txBody>
      </p:sp>
      <p:sp>
        <p:nvSpPr>
          <p:cNvPr id="22402" name="object 899">
            <a:extLst>
              <a:ext uri="{FF2B5EF4-FFF2-40B4-BE49-F238E27FC236}">
                <a16:creationId xmlns:a16="http://schemas.microsoft.com/office/drawing/2014/main" xmlns="" id="{FCA18A43-00E2-4478-AFA5-115B91221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88" y="2454275"/>
            <a:ext cx="215582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600">
                <a:cs typeface="Arial" panose="020B0604020202020204" pitchFamily="34" charset="0"/>
              </a:rPr>
              <a:t>Kembangkan bauran  pemasaran per segmen</a:t>
            </a:r>
          </a:p>
        </p:txBody>
      </p:sp>
      <p:sp>
        <p:nvSpPr>
          <p:cNvPr id="22403" name="object 900">
            <a:extLst>
              <a:ext uri="{FF2B5EF4-FFF2-40B4-BE49-F238E27FC236}">
                <a16:creationId xmlns:a16="http://schemas.microsoft.com/office/drawing/2014/main" xmlns="" id="{8A7BEA86-A3B8-490E-9FFD-12D4E6AAC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3925" y="2057400"/>
            <a:ext cx="193675" cy="415925"/>
          </a:xfrm>
          <a:custGeom>
            <a:avLst/>
            <a:gdLst>
              <a:gd name="T0" fmla="*/ 0 w 194309"/>
              <a:gd name="T1" fmla="*/ 0 h 415289"/>
              <a:gd name="T2" fmla="*/ 194309 w 194309"/>
              <a:gd name="T3" fmla="*/ 415289 h 415289"/>
            </a:gdLst>
            <a:ahLst/>
            <a:cxnLst/>
            <a:rect l="T0" t="T1" r="T2" b="T3"/>
            <a:pathLst>
              <a:path w="194309" h="415289">
                <a:moveTo>
                  <a:pt x="48259" y="0"/>
                </a:moveTo>
                <a:lnTo>
                  <a:pt x="48259" y="311150"/>
                </a:lnTo>
                <a:lnTo>
                  <a:pt x="0" y="311150"/>
                </a:lnTo>
                <a:lnTo>
                  <a:pt x="97789" y="415289"/>
                </a:lnTo>
                <a:lnTo>
                  <a:pt x="194309" y="311150"/>
                </a:lnTo>
                <a:lnTo>
                  <a:pt x="146050" y="311150"/>
                </a:lnTo>
                <a:lnTo>
                  <a:pt x="146050" y="0"/>
                </a:lnTo>
                <a:lnTo>
                  <a:pt x="48259" y="0"/>
                </a:lnTo>
                <a:close/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04" name="object 901">
            <a:extLst>
              <a:ext uri="{FF2B5EF4-FFF2-40B4-BE49-F238E27FC236}">
                <a16:creationId xmlns:a16="http://schemas.microsoft.com/office/drawing/2014/main" xmlns="" id="{C934B90E-E166-4B64-A710-D639858B5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3925" y="2057400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05" name="object 902">
            <a:extLst>
              <a:ext uri="{FF2B5EF4-FFF2-40B4-BE49-F238E27FC236}">
                <a16:creationId xmlns:a16="http://schemas.microsoft.com/office/drawing/2014/main" xmlns="" id="{895C5697-5750-4F25-98B8-E6AA109F7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2473325"/>
            <a:ext cx="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44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06" name="object 903">
            <a:extLst>
              <a:ext uri="{FF2B5EF4-FFF2-40B4-BE49-F238E27FC236}">
                <a16:creationId xmlns:a16="http://schemas.microsoft.com/office/drawing/2014/main" xmlns="" id="{21BC65A6-2D10-4CC4-9203-0AE23B073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07" name="object 904">
            <a:extLst>
              <a:ext uri="{FF2B5EF4-FFF2-40B4-BE49-F238E27FC236}">
                <a16:creationId xmlns:a16="http://schemas.microsoft.com/office/drawing/2014/main" xmlns="" id="{7A7DB7D3-80CC-4BBB-A651-2F29285D2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08" name="object 905">
            <a:extLst>
              <a:ext uri="{FF2B5EF4-FFF2-40B4-BE49-F238E27FC236}">
                <a16:creationId xmlns:a16="http://schemas.microsoft.com/office/drawing/2014/main" xmlns="" id="{590D5BBC-7C32-4C72-855D-CFE3AF784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09" name="object 906">
            <a:extLst>
              <a:ext uri="{FF2B5EF4-FFF2-40B4-BE49-F238E27FC236}">
                <a16:creationId xmlns:a16="http://schemas.microsoft.com/office/drawing/2014/main" xmlns="" id="{04141018-3100-4C30-AE36-75B0E37F1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616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0" name="object 907">
            <a:extLst>
              <a:ext uri="{FF2B5EF4-FFF2-40B4-BE49-F238E27FC236}">
                <a16:creationId xmlns:a16="http://schemas.microsoft.com/office/drawing/2014/main" xmlns="" id="{F393FA55-062C-4AC4-B77A-C4B879908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088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1" name="object 908">
            <a:extLst>
              <a:ext uri="{FF2B5EF4-FFF2-40B4-BE49-F238E27FC236}">
                <a16:creationId xmlns:a16="http://schemas.microsoft.com/office/drawing/2014/main" xmlns="" id="{C3FAB984-BC91-4F4D-987A-87E708C5F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38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2" name="object 909">
            <a:extLst>
              <a:ext uri="{FF2B5EF4-FFF2-40B4-BE49-F238E27FC236}">
                <a16:creationId xmlns:a16="http://schemas.microsoft.com/office/drawing/2014/main" xmlns="" id="{ED7CF352-1286-4926-96DB-10A7781B8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3" name="object 910">
            <a:extLst>
              <a:ext uri="{FF2B5EF4-FFF2-40B4-BE49-F238E27FC236}">
                <a16:creationId xmlns:a16="http://schemas.microsoft.com/office/drawing/2014/main" xmlns="" id="{F763B2E0-87ED-475E-9025-9B2589547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825" y="3616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4" name="object 911">
            <a:extLst>
              <a:ext uri="{FF2B5EF4-FFF2-40B4-BE49-F238E27FC236}">
                <a16:creationId xmlns:a16="http://schemas.microsoft.com/office/drawing/2014/main" xmlns="" id="{61CC4F3F-9FFD-4B37-99B7-31CAE61A4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5" name="object 912">
            <a:extLst>
              <a:ext uri="{FF2B5EF4-FFF2-40B4-BE49-F238E27FC236}">
                <a16:creationId xmlns:a16="http://schemas.microsoft.com/office/drawing/2014/main" xmlns="" id="{D8D7CD6A-FF47-4EB9-8648-71B3EEC7F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6" name="object 913">
            <a:extLst>
              <a:ext uri="{FF2B5EF4-FFF2-40B4-BE49-F238E27FC236}">
                <a16:creationId xmlns:a16="http://schemas.microsoft.com/office/drawing/2014/main" xmlns="" id="{4758EA06-A237-42E5-ADDD-54A4387E6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75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7" name="object 914">
            <a:extLst>
              <a:ext uri="{FF2B5EF4-FFF2-40B4-BE49-F238E27FC236}">
                <a16:creationId xmlns:a16="http://schemas.microsoft.com/office/drawing/2014/main" xmlns="" id="{F6FB3FB1-68B6-47C9-8185-F3146D285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25" y="3616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8" name="object 915">
            <a:extLst>
              <a:ext uri="{FF2B5EF4-FFF2-40B4-BE49-F238E27FC236}">
                <a16:creationId xmlns:a16="http://schemas.microsoft.com/office/drawing/2014/main" xmlns="" id="{399551A5-E098-4C58-B982-49713A132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" y="3616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19" name="object 916">
            <a:extLst>
              <a:ext uri="{FF2B5EF4-FFF2-40B4-BE49-F238E27FC236}">
                <a16:creationId xmlns:a16="http://schemas.microsoft.com/office/drawing/2014/main" xmlns="" id="{D09A9074-B331-475B-B673-73A97F17B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" y="3616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0" name="object 917">
            <a:extLst>
              <a:ext uri="{FF2B5EF4-FFF2-40B4-BE49-F238E27FC236}">
                <a16:creationId xmlns:a16="http://schemas.microsoft.com/office/drawing/2014/main" xmlns="" id="{EC64856A-5A59-4309-AFE5-75B1F69F4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3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1" name="object 918">
            <a:extLst>
              <a:ext uri="{FF2B5EF4-FFF2-40B4-BE49-F238E27FC236}">
                <a16:creationId xmlns:a16="http://schemas.microsoft.com/office/drawing/2014/main" xmlns="" id="{CB458024-8F89-4012-9A34-ECED5A136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3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2" name="object 919">
            <a:extLst>
              <a:ext uri="{FF2B5EF4-FFF2-40B4-BE49-F238E27FC236}">
                <a16:creationId xmlns:a16="http://schemas.microsoft.com/office/drawing/2014/main" xmlns="" id="{3F22C833-AD54-48DC-8965-E14338A07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863" y="3616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3" name="object 920">
            <a:extLst>
              <a:ext uri="{FF2B5EF4-FFF2-40B4-BE49-F238E27FC236}">
                <a16:creationId xmlns:a16="http://schemas.microsoft.com/office/drawing/2014/main" xmlns="" id="{28293C69-E539-4546-BD0F-3F48EDD9E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913" y="3616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4" name="object 921">
            <a:extLst>
              <a:ext uri="{FF2B5EF4-FFF2-40B4-BE49-F238E27FC236}">
                <a16:creationId xmlns:a16="http://schemas.microsoft.com/office/drawing/2014/main" xmlns="" id="{D8D23381-DFE4-49C2-BA11-BD210305C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5" name="object 922">
            <a:extLst>
              <a:ext uri="{FF2B5EF4-FFF2-40B4-BE49-F238E27FC236}">
                <a16:creationId xmlns:a16="http://schemas.microsoft.com/office/drawing/2014/main" xmlns="" id="{A744609A-A7C6-46ED-98D1-16D220730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0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6" name="object 923">
            <a:extLst>
              <a:ext uri="{FF2B5EF4-FFF2-40B4-BE49-F238E27FC236}">
                <a16:creationId xmlns:a16="http://schemas.microsoft.com/office/drawing/2014/main" xmlns="" id="{92B96221-C94A-43F2-AF70-D235331DC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65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7" name="object 924">
            <a:extLst>
              <a:ext uri="{FF2B5EF4-FFF2-40B4-BE49-F238E27FC236}">
                <a16:creationId xmlns:a16="http://schemas.microsoft.com/office/drawing/2014/main" xmlns="" id="{F788A3D7-72DE-4878-9E0D-77A142E39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3616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8" name="object 925">
            <a:extLst>
              <a:ext uri="{FF2B5EF4-FFF2-40B4-BE49-F238E27FC236}">
                <a16:creationId xmlns:a16="http://schemas.microsoft.com/office/drawing/2014/main" xmlns="" id="{DAF4BF66-E535-48DD-918E-B0E742045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38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29" name="object 926">
            <a:extLst>
              <a:ext uri="{FF2B5EF4-FFF2-40B4-BE49-F238E27FC236}">
                <a16:creationId xmlns:a16="http://schemas.microsoft.com/office/drawing/2014/main" xmlns="" id="{06575C54-AF2C-4D07-B68D-351303F09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388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0" name="object 927">
            <a:extLst>
              <a:ext uri="{FF2B5EF4-FFF2-40B4-BE49-F238E27FC236}">
                <a16:creationId xmlns:a16="http://schemas.microsoft.com/office/drawing/2014/main" xmlns="" id="{11031904-500B-48F7-9F73-6B31CAA63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025" y="3616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1" name="object 928">
            <a:extLst>
              <a:ext uri="{FF2B5EF4-FFF2-40B4-BE49-F238E27FC236}">
                <a16:creationId xmlns:a16="http://schemas.microsoft.com/office/drawing/2014/main" xmlns="" id="{FE04C406-3C0B-4161-8604-23154BF69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5" y="3616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2" name="object 929">
            <a:extLst>
              <a:ext uri="{FF2B5EF4-FFF2-40B4-BE49-F238E27FC236}">
                <a16:creationId xmlns:a16="http://schemas.microsoft.com/office/drawing/2014/main" xmlns="" id="{817F930F-0F70-426E-A484-82CAAB6D3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3" name="object 930">
            <a:extLst>
              <a:ext uri="{FF2B5EF4-FFF2-40B4-BE49-F238E27FC236}">
                <a16:creationId xmlns:a16="http://schemas.microsoft.com/office/drawing/2014/main" xmlns="" id="{82964A03-7B9D-4446-B7D9-F341298ED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175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4" name="object 931">
            <a:extLst>
              <a:ext uri="{FF2B5EF4-FFF2-40B4-BE49-F238E27FC236}">
                <a16:creationId xmlns:a16="http://schemas.microsoft.com/office/drawing/2014/main" xmlns="" id="{F02A2A94-6B43-4036-8345-EE37C752C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5" name="object 932">
            <a:extLst>
              <a:ext uri="{FF2B5EF4-FFF2-40B4-BE49-F238E27FC236}">
                <a16:creationId xmlns:a16="http://schemas.microsoft.com/office/drawing/2014/main" xmlns="" id="{B32DAAB6-C78B-47A3-9636-684955597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6" name="object 933">
            <a:extLst>
              <a:ext uri="{FF2B5EF4-FFF2-40B4-BE49-F238E27FC236}">
                <a16:creationId xmlns:a16="http://schemas.microsoft.com/office/drawing/2014/main" xmlns="" id="{783B0631-5828-4F12-AF8B-24CE3B4BD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325" y="3616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7" name="object 934">
            <a:extLst>
              <a:ext uri="{FF2B5EF4-FFF2-40B4-BE49-F238E27FC236}">
                <a16:creationId xmlns:a16="http://schemas.microsoft.com/office/drawing/2014/main" xmlns="" id="{2DE200AE-5FE6-4667-825E-76E515365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75" y="3616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8" name="object 935">
            <a:extLst>
              <a:ext uri="{FF2B5EF4-FFF2-40B4-BE49-F238E27FC236}">
                <a16:creationId xmlns:a16="http://schemas.microsoft.com/office/drawing/2014/main" xmlns="" id="{F37C5E6A-0792-46B2-B256-C8574319F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39" name="object 936">
            <a:extLst>
              <a:ext uri="{FF2B5EF4-FFF2-40B4-BE49-F238E27FC236}">
                <a16:creationId xmlns:a16="http://schemas.microsoft.com/office/drawing/2014/main" xmlns="" id="{F503AD11-0B3E-47BA-8C69-CB4463A0F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3616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0" name="object 937">
            <a:extLst>
              <a:ext uri="{FF2B5EF4-FFF2-40B4-BE49-F238E27FC236}">
                <a16:creationId xmlns:a16="http://schemas.microsoft.com/office/drawing/2014/main" xmlns="" id="{27DEB866-21B8-4D19-90AA-B38F2FCC3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4113" y="3616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1" name="object 938">
            <a:extLst>
              <a:ext uri="{FF2B5EF4-FFF2-40B4-BE49-F238E27FC236}">
                <a16:creationId xmlns:a16="http://schemas.microsoft.com/office/drawing/2014/main" xmlns="" id="{79C3B3A0-8B64-492A-B923-5ED039039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750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2" name="object 939">
            <a:extLst>
              <a:ext uri="{FF2B5EF4-FFF2-40B4-BE49-F238E27FC236}">
                <a16:creationId xmlns:a16="http://schemas.microsoft.com/office/drawing/2014/main" xmlns="" id="{4E4EE700-109B-4AA1-86AC-E30099293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800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3" name="object 940">
            <a:extLst>
              <a:ext uri="{FF2B5EF4-FFF2-40B4-BE49-F238E27FC236}">
                <a16:creationId xmlns:a16="http://schemas.microsoft.com/office/drawing/2014/main" xmlns="" id="{9FB9E69D-A681-4817-9341-84275B8D3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285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4" name="object 941">
            <a:extLst>
              <a:ext uri="{FF2B5EF4-FFF2-40B4-BE49-F238E27FC236}">
                <a16:creationId xmlns:a16="http://schemas.microsoft.com/office/drawing/2014/main" xmlns="" id="{679FEC85-CECD-437E-A9E7-80C605CF5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90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5" name="object 942">
            <a:extLst>
              <a:ext uri="{FF2B5EF4-FFF2-40B4-BE49-F238E27FC236}">
                <a16:creationId xmlns:a16="http://schemas.microsoft.com/office/drawing/2014/main" xmlns="" id="{28A75E56-F12E-470C-9EAB-56D6CD52D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538" y="3616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6" name="object 943">
            <a:extLst>
              <a:ext uri="{FF2B5EF4-FFF2-40B4-BE49-F238E27FC236}">
                <a16:creationId xmlns:a16="http://schemas.microsoft.com/office/drawing/2014/main" xmlns="" id="{CDFE3783-C5B9-4CC1-95FB-EA00060BB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8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7" name="object 944">
            <a:extLst>
              <a:ext uri="{FF2B5EF4-FFF2-40B4-BE49-F238E27FC236}">
                <a16:creationId xmlns:a16="http://schemas.microsoft.com/office/drawing/2014/main" xmlns="" id="{270C26AC-B280-4712-80D6-FCD5F6779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638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8" name="object 945">
            <a:extLst>
              <a:ext uri="{FF2B5EF4-FFF2-40B4-BE49-F238E27FC236}">
                <a16:creationId xmlns:a16="http://schemas.microsoft.com/office/drawing/2014/main" xmlns="" id="{FC00C8DE-835D-4CFE-BE8D-F2559CF19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75" y="3616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49" name="object 946">
            <a:extLst>
              <a:ext uri="{FF2B5EF4-FFF2-40B4-BE49-F238E27FC236}">
                <a16:creationId xmlns:a16="http://schemas.microsoft.com/office/drawing/2014/main" xmlns="" id="{383101E0-6925-4D99-9416-B283A249C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0325" y="3616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0" name="object 947">
            <a:extLst>
              <a:ext uri="{FF2B5EF4-FFF2-40B4-BE49-F238E27FC236}">
                <a16:creationId xmlns:a16="http://schemas.microsoft.com/office/drawing/2014/main" xmlns="" id="{1B6015C9-B4CD-4226-BA6E-1147F08A2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75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1" name="object 948">
            <a:extLst>
              <a:ext uri="{FF2B5EF4-FFF2-40B4-BE49-F238E27FC236}">
                <a16:creationId xmlns:a16="http://schemas.microsoft.com/office/drawing/2014/main" xmlns="" id="{E93977F7-57CB-44C0-9F8A-9D0D3E40D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425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2" name="object 949">
            <a:extLst>
              <a:ext uri="{FF2B5EF4-FFF2-40B4-BE49-F238E27FC236}">
                <a16:creationId xmlns:a16="http://schemas.microsoft.com/office/drawing/2014/main" xmlns="" id="{AF805E4B-D265-483B-ADDA-8249D81F6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7475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3" name="object 950">
            <a:extLst>
              <a:ext uri="{FF2B5EF4-FFF2-40B4-BE49-F238E27FC236}">
                <a16:creationId xmlns:a16="http://schemas.microsoft.com/office/drawing/2014/main" xmlns="" id="{82CB19D6-66EF-4B04-9DAB-03D2A5A3B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525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4" name="object 951">
            <a:extLst>
              <a:ext uri="{FF2B5EF4-FFF2-40B4-BE49-F238E27FC236}">
                <a16:creationId xmlns:a16="http://schemas.microsoft.com/office/drawing/2014/main" xmlns="" id="{8A8FF4B0-5E58-4858-9F83-1109540AA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575" y="3616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5" name="object 952">
            <a:extLst>
              <a:ext uri="{FF2B5EF4-FFF2-40B4-BE49-F238E27FC236}">
                <a16:creationId xmlns:a16="http://schemas.microsoft.com/office/drawing/2014/main" xmlns="" id="{CF418315-B9E0-4FA8-8C0C-9B2A6F61A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25" y="3616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6" name="object 953">
            <a:extLst>
              <a:ext uri="{FF2B5EF4-FFF2-40B4-BE49-F238E27FC236}">
                <a16:creationId xmlns:a16="http://schemas.microsoft.com/office/drawing/2014/main" xmlns="" id="{6D1A7D68-28B6-41C2-BE6B-5337D94F2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263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7" name="object 954">
            <a:extLst>
              <a:ext uri="{FF2B5EF4-FFF2-40B4-BE49-F238E27FC236}">
                <a16:creationId xmlns:a16="http://schemas.microsoft.com/office/drawing/2014/main" xmlns="" id="{E503B41D-A327-4F20-B363-C173824F8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313" y="3616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8" name="object 955">
            <a:extLst>
              <a:ext uri="{FF2B5EF4-FFF2-40B4-BE49-F238E27FC236}">
                <a16:creationId xmlns:a16="http://schemas.microsoft.com/office/drawing/2014/main" xmlns="" id="{C6DE2AF5-FE34-4202-AB09-2E021A596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3616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59" name="object 956">
            <a:extLst>
              <a:ext uri="{FF2B5EF4-FFF2-40B4-BE49-F238E27FC236}">
                <a16:creationId xmlns:a16="http://schemas.microsoft.com/office/drawing/2014/main" xmlns="" id="{E8021B4A-60ED-4643-9BE6-82F590A0C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616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0" name="object 957">
            <a:extLst>
              <a:ext uri="{FF2B5EF4-FFF2-40B4-BE49-F238E27FC236}">
                <a16:creationId xmlns:a16="http://schemas.microsoft.com/office/drawing/2014/main" xmlns="" id="{067CD6AA-908C-4FF8-BB7D-4642EA155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1" name="object 958">
            <a:extLst>
              <a:ext uri="{FF2B5EF4-FFF2-40B4-BE49-F238E27FC236}">
                <a16:creationId xmlns:a16="http://schemas.microsoft.com/office/drawing/2014/main" xmlns="" id="{B20EB350-2F41-48B7-A1B0-0F04229F0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2" name="object 959">
            <a:extLst>
              <a:ext uri="{FF2B5EF4-FFF2-40B4-BE49-F238E27FC236}">
                <a16:creationId xmlns:a16="http://schemas.microsoft.com/office/drawing/2014/main" xmlns="" id="{73FEC2C4-8D8D-42EC-A867-754CEBCF3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150" y="3616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3" name="object 960">
            <a:extLst>
              <a:ext uri="{FF2B5EF4-FFF2-40B4-BE49-F238E27FC236}">
                <a16:creationId xmlns:a16="http://schemas.microsoft.com/office/drawing/2014/main" xmlns="" id="{8A146ACD-BC32-4DF1-BD07-F8D0575AA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1788" y="3616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4" name="object 961">
            <a:extLst>
              <a:ext uri="{FF2B5EF4-FFF2-40B4-BE49-F238E27FC236}">
                <a16:creationId xmlns:a16="http://schemas.microsoft.com/office/drawing/2014/main" xmlns="" id="{AA0A9924-80C1-45C8-AD9D-981B356EF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361632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5" name="object 962">
            <a:extLst>
              <a:ext uri="{FF2B5EF4-FFF2-40B4-BE49-F238E27FC236}">
                <a16:creationId xmlns:a16="http://schemas.microsoft.com/office/drawing/2014/main" xmlns="" id="{EE9B0CE8-C389-4D97-BBF4-4B89FB1D6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888" y="361632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6" name="object 963">
            <a:extLst>
              <a:ext uri="{FF2B5EF4-FFF2-40B4-BE49-F238E27FC236}">
                <a16:creationId xmlns:a16="http://schemas.microsoft.com/office/drawing/2014/main" xmlns="" id="{82338786-D81D-427D-89EC-CDCE8FB6E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938" y="361632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7" name="object 964">
            <a:extLst>
              <a:ext uri="{FF2B5EF4-FFF2-40B4-BE49-F238E27FC236}">
                <a16:creationId xmlns:a16="http://schemas.microsoft.com/office/drawing/2014/main" xmlns="" id="{E3A8F314-3D54-4924-8C19-4A611430B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575" y="3616325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8" name="object 965">
            <a:extLst>
              <a:ext uri="{FF2B5EF4-FFF2-40B4-BE49-F238E27FC236}">
                <a16:creationId xmlns:a16="http://schemas.microsoft.com/office/drawing/2014/main" xmlns="" id="{CB72DF8A-15A9-4E30-B6DA-4A590158A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8625" y="3616325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69" name="object 966">
            <a:extLst>
              <a:ext uri="{FF2B5EF4-FFF2-40B4-BE49-F238E27FC236}">
                <a16:creationId xmlns:a16="http://schemas.microsoft.com/office/drawing/2014/main" xmlns="" id="{F22B9B81-7C20-49E1-A0E0-6E8B30762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6179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0" name="object 967">
            <a:extLst>
              <a:ext uri="{FF2B5EF4-FFF2-40B4-BE49-F238E27FC236}">
                <a16:creationId xmlns:a16="http://schemas.microsoft.com/office/drawing/2014/main" xmlns="" id="{29B1D4B9-5BDE-456E-B4D9-F2FA707C9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6385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1" name="object 968">
            <a:extLst>
              <a:ext uri="{FF2B5EF4-FFF2-40B4-BE49-F238E27FC236}">
                <a16:creationId xmlns:a16="http://schemas.microsoft.com/office/drawing/2014/main" xmlns="" id="{63DE5736-1321-46F5-B34A-14AA70699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6576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2" name="object 969">
            <a:extLst>
              <a:ext uri="{FF2B5EF4-FFF2-40B4-BE49-F238E27FC236}">
                <a16:creationId xmlns:a16="http://schemas.microsoft.com/office/drawing/2014/main" xmlns="" id="{1376AB70-1BFD-4589-B4AF-B4A28CDF0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676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3" name="object 970">
            <a:extLst>
              <a:ext uri="{FF2B5EF4-FFF2-40B4-BE49-F238E27FC236}">
                <a16:creationId xmlns:a16="http://schemas.microsoft.com/office/drawing/2014/main" xmlns="" id="{E1830BDE-C62A-45B1-8BBA-3EC0DF078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695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4" name="object 971">
            <a:extLst>
              <a:ext uri="{FF2B5EF4-FFF2-40B4-BE49-F238E27FC236}">
                <a16:creationId xmlns:a16="http://schemas.microsoft.com/office/drawing/2014/main" xmlns="" id="{FF2F9851-E182-4A46-9E4C-06E8B15B8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7163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5" name="object 972">
            <a:extLst>
              <a:ext uri="{FF2B5EF4-FFF2-40B4-BE49-F238E27FC236}">
                <a16:creationId xmlns:a16="http://schemas.microsoft.com/office/drawing/2014/main" xmlns="" id="{BE005314-8295-41DF-977F-3EA57055D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735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6" name="object 973">
            <a:extLst>
              <a:ext uri="{FF2B5EF4-FFF2-40B4-BE49-F238E27FC236}">
                <a16:creationId xmlns:a16="http://schemas.microsoft.com/office/drawing/2014/main" xmlns="" id="{D2A764DF-39A1-4FD8-823C-D36902C65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7544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7" name="object 974">
            <a:extLst>
              <a:ext uri="{FF2B5EF4-FFF2-40B4-BE49-F238E27FC236}">
                <a16:creationId xmlns:a16="http://schemas.microsoft.com/office/drawing/2014/main" xmlns="" id="{A0691405-D1C0-43DB-9C78-86F017C70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7750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8" name="object 975">
            <a:extLst>
              <a:ext uri="{FF2B5EF4-FFF2-40B4-BE49-F238E27FC236}">
                <a16:creationId xmlns:a16="http://schemas.microsoft.com/office/drawing/2014/main" xmlns="" id="{13089860-BAFA-49D2-892D-861DA3DEC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7941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79" name="object 976">
            <a:extLst>
              <a:ext uri="{FF2B5EF4-FFF2-40B4-BE49-F238E27FC236}">
                <a16:creationId xmlns:a16="http://schemas.microsoft.com/office/drawing/2014/main" xmlns="" id="{DBD0602F-1A12-49A0-9FDE-8FD80DB82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813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0" name="object 977">
            <a:extLst>
              <a:ext uri="{FF2B5EF4-FFF2-40B4-BE49-F238E27FC236}">
                <a16:creationId xmlns:a16="http://schemas.microsoft.com/office/drawing/2014/main" xmlns="" id="{DB23BA0A-80B4-4E1B-B3FB-D33D4FBB1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832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1" name="object 978">
            <a:extLst>
              <a:ext uri="{FF2B5EF4-FFF2-40B4-BE49-F238E27FC236}">
                <a16:creationId xmlns:a16="http://schemas.microsoft.com/office/drawing/2014/main" xmlns="" id="{1B729EB4-AB77-4D7C-A506-64C8C2A74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8512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2" name="object 979">
            <a:extLst>
              <a:ext uri="{FF2B5EF4-FFF2-40B4-BE49-F238E27FC236}">
                <a16:creationId xmlns:a16="http://schemas.microsoft.com/office/drawing/2014/main" xmlns="" id="{5B4610AE-5C82-4DB7-9238-623E42C91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8703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3" name="object 980">
            <a:extLst>
              <a:ext uri="{FF2B5EF4-FFF2-40B4-BE49-F238E27FC236}">
                <a16:creationId xmlns:a16="http://schemas.microsoft.com/office/drawing/2014/main" xmlns="" id="{0F9F25F2-58B4-44AC-8986-F111820C7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8893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4" name="object 981">
            <a:extLst>
              <a:ext uri="{FF2B5EF4-FFF2-40B4-BE49-F238E27FC236}">
                <a16:creationId xmlns:a16="http://schemas.microsoft.com/office/drawing/2014/main" xmlns="" id="{6FCD76E1-D26F-4A3C-9BD4-8228EC58C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9084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5" name="object 982">
            <a:extLst>
              <a:ext uri="{FF2B5EF4-FFF2-40B4-BE49-F238E27FC236}">
                <a16:creationId xmlns:a16="http://schemas.microsoft.com/office/drawing/2014/main" xmlns="" id="{BED08251-0E66-45DC-B6E4-8D946A24D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9290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6" name="object 983">
            <a:extLst>
              <a:ext uri="{FF2B5EF4-FFF2-40B4-BE49-F238E27FC236}">
                <a16:creationId xmlns:a16="http://schemas.microsoft.com/office/drawing/2014/main" xmlns="" id="{F403D7F5-9D6D-4153-BA9F-1B19FAA8C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9481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7" name="object 984">
            <a:extLst>
              <a:ext uri="{FF2B5EF4-FFF2-40B4-BE49-F238E27FC236}">
                <a16:creationId xmlns:a16="http://schemas.microsoft.com/office/drawing/2014/main" xmlns="" id="{4492382A-5612-4F0C-B2AC-6B3003EEE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967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8" name="object 985">
            <a:extLst>
              <a:ext uri="{FF2B5EF4-FFF2-40B4-BE49-F238E27FC236}">
                <a16:creationId xmlns:a16="http://schemas.microsoft.com/office/drawing/2014/main" xmlns="" id="{B4A4C057-F776-47FE-A71F-DF9581BDA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39878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89" name="object 986">
            <a:extLst>
              <a:ext uri="{FF2B5EF4-FFF2-40B4-BE49-F238E27FC236}">
                <a16:creationId xmlns:a16="http://schemas.microsoft.com/office/drawing/2014/main" xmlns="" id="{A721F94C-FF88-4570-94AF-20C16A752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0068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0" name="object 987">
            <a:extLst>
              <a:ext uri="{FF2B5EF4-FFF2-40B4-BE49-F238E27FC236}">
                <a16:creationId xmlns:a16="http://schemas.microsoft.com/office/drawing/2014/main" xmlns="" id="{0FD1A1EC-2DE4-416A-AEC8-A35360085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025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1" name="object 988">
            <a:extLst>
              <a:ext uri="{FF2B5EF4-FFF2-40B4-BE49-F238E27FC236}">
                <a16:creationId xmlns:a16="http://schemas.microsoft.com/office/drawing/2014/main" xmlns="" id="{975C33DC-7B94-4CF1-8E72-56E5F03C1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0449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2" name="object 989">
            <a:extLst>
              <a:ext uri="{FF2B5EF4-FFF2-40B4-BE49-F238E27FC236}">
                <a16:creationId xmlns:a16="http://schemas.microsoft.com/office/drawing/2014/main" xmlns="" id="{2D2E5F01-811A-4B01-B07A-E0154235C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0655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3" name="object 990">
            <a:extLst>
              <a:ext uri="{FF2B5EF4-FFF2-40B4-BE49-F238E27FC236}">
                <a16:creationId xmlns:a16="http://schemas.microsoft.com/office/drawing/2014/main" xmlns="" id="{D2A38C44-5952-4FD5-8B6F-DE0700868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0846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4" name="object 991">
            <a:extLst>
              <a:ext uri="{FF2B5EF4-FFF2-40B4-BE49-F238E27FC236}">
                <a16:creationId xmlns:a16="http://schemas.microsoft.com/office/drawing/2014/main" xmlns="" id="{466D3ABC-BF41-40CB-B894-175D963E1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103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5" name="object 992">
            <a:extLst>
              <a:ext uri="{FF2B5EF4-FFF2-40B4-BE49-F238E27FC236}">
                <a16:creationId xmlns:a16="http://schemas.microsoft.com/office/drawing/2014/main" xmlns="" id="{76670ACE-43AC-4DD9-8E61-A756C13A0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1243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6" name="object 993">
            <a:extLst>
              <a:ext uri="{FF2B5EF4-FFF2-40B4-BE49-F238E27FC236}">
                <a16:creationId xmlns:a16="http://schemas.microsoft.com/office/drawing/2014/main" xmlns="" id="{EBA52DEF-8C74-4457-A3B1-6AF52E2C1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1433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7" name="object 994">
            <a:extLst>
              <a:ext uri="{FF2B5EF4-FFF2-40B4-BE49-F238E27FC236}">
                <a16:creationId xmlns:a16="http://schemas.microsoft.com/office/drawing/2014/main" xmlns="" id="{F70969F7-B23D-4D0A-AA10-E7F27E748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1624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8" name="object 995">
            <a:extLst>
              <a:ext uri="{FF2B5EF4-FFF2-40B4-BE49-F238E27FC236}">
                <a16:creationId xmlns:a16="http://schemas.microsoft.com/office/drawing/2014/main" xmlns="" id="{3D7771EE-06CE-49CB-87BC-093D87950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1814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499" name="object 996">
            <a:extLst>
              <a:ext uri="{FF2B5EF4-FFF2-40B4-BE49-F238E27FC236}">
                <a16:creationId xmlns:a16="http://schemas.microsoft.com/office/drawing/2014/main" xmlns="" id="{5E87D0F2-FEA9-4AB4-9922-6B1760158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2005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0" name="object 997">
            <a:extLst>
              <a:ext uri="{FF2B5EF4-FFF2-40B4-BE49-F238E27FC236}">
                <a16:creationId xmlns:a16="http://schemas.microsoft.com/office/drawing/2014/main" xmlns="" id="{FE168229-0EF9-46AA-813D-9C999D7A5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2195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1" name="object 998">
            <a:extLst>
              <a:ext uri="{FF2B5EF4-FFF2-40B4-BE49-F238E27FC236}">
                <a16:creationId xmlns:a16="http://schemas.microsoft.com/office/drawing/2014/main" xmlns="" id="{57AE79F2-4A26-4CDE-A9F2-8CE62D615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2386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2" name="object 999">
            <a:extLst>
              <a:ext uri="{FF2B5EF4-FFF2-40B4-BE49-F238E27FC236}">
                <a16:creationId xmlns:a16="http://schemas.microsoft.com/office/drawing/2014/main" xmlns="" id="{D19327CC-742B-4139-B612-96B133F66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2576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3" name="object 1000">
            <a:extLst>
              <a:ext uri="{FF2B5EF4-FFF2-40B4-BE49-F238E27FC236}">
                <a16:creationId xmlns:a16="http://schemas.microsoft.com/office/drawing/2014/main" xmlns="" id="{D2996321-3A23-491A-BBF2-E266000F7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2783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4" name="object 1001">
            <a:extLst>
              <a:ext uri="{FF2B5EF4-FFF2-40B4-BE49-F238E27FC236}">
                <a16:creationId xmlns:a16="http://schemas.microsoft.com/office/drawing/2014/main" xmlns="" id="{8140CF0A-CCDD-4A76-87A7-458CD004A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2973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5" name="object 1002">
            <a:extLst>
              <a:ext uri="{FF2B5EF4-FFF2-40B4-BE49-F238E27FC236}">
                <a16:creationId xmlns:a16="http://schemas.microsoft.com/office/drawing/2014/main" xmlns="" id="{56FC8960-8654-4437-99DD-F89E7714C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3164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6" name="object 1003">
            <a:extLst>
              <a:ext uri="{FF2B5EF4-FFF2-40B4-BE49-F238E27FC236}">
                <a16:creationId xmlns:a16="http://schemas.microsoft.com/office/drawing/2014/main" xmlns="" id="{8DA045CF-B874-4DA0-BCB9-EA22E0CD7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3370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7" name="object 1004">
            <a:extLst>
              <a:ext uri="{FF2B5EF4-FFF2-40B4-BE49-F238E27FC236}">
                <a16:creationId xmlns:a16="http://schemas.microsoft.com/office/drawing/2014/main" xmlns="" id="{8B9999FC-0E1A-4AD3-99E7-C6F4D8845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3561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8" name="object 1005">
            <a:extLst>
              <a:ext uri="{FF2B5EF4-FFF2-40B4-BE49-F238E27FC236}">
                <a16:creationId xmlns:a16="http://schemas.microsoft.com/office/drawing/2014/main" xmlns="" id="{4584A60D-8E35-44E3-8950-1AF0AC592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3751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09" name="object 1006">
            <a:extLst>
              <a:ext uri="{FF2B5EF4-FFF2-40B4-BE49-F238E27FC236}">
                <a16:creationId xmlns:a16="http://schemas.microsoft.com/office/drawing/2014/main" xmlns="" id="{B4F921D2-AA88-4B48-9149-78A72B0B0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3957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0" name="object 1007">
            <a:extLst>
              <a:ext uri="{FF2B5EF4-FFF2-40B4-BE49-F238E27FC236}">
                <a16:creationId xmlns:a16="http://schemas.microsoft.com/office/drawing/2014/main" xmlns="" id="{EF483C5F-4ACD-49C2-B484-38DB02759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4148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1" name="object 1008">
            <a:extLst>
              <a:ext uri="{FF2B5EF4-FFF2-40B4-BE49-F238E27FC236}">
                <a16:creationId xmlns:a16="http://schemas.microsoft.com/office/drawing/2014/main" xmlns="" id="{7F9F1E3D-CB46-41C3-9E99-36B9FA977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4338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2" name="object 1009">
            <a:extLst>
              <a:ext uri="{FF2B5EF4-FFF2-40B4-BE49-F238E27FC236}">
                <a16:creationId xmlns:a16="http://schemas.microsoft.com/office/drawing/2014/main" xmlns="" id="{F9FFAB2B-2EA7-440C-9594-5C0A68ACA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4529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3" name="object 1010">
            <a:extLst>
              <a:ext uri="{FF2B5EF4-FFF2-40B4-BE49-F238E27FC236}">
                <a16:creationId xmlns:a16="http://schemas.microsoft.com/office/drawing/2014/main" xmlns="" id="{2405BB09-AEC5-4B6D-B6D0-756FE790F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4719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4" name="object 1011">
            <a:extLst>
              <a:ext uri="{FF2B5EF4-FFF2-40B4-BE49-F238E27FC236}">
                <a16:creationId xmlns:a16="http://schemas.microsoft.com/office/drawing/2014/main" xmlns="" id="{2AD042CE-8A3B-454F-A191-6738ED048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4926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5" name="object 1012">
            <a:extLst>
              <a:ext uri="{FF2B5EF4-FFF2-40B4-BE49-F238E27FC236}">
                <a16:creationId xmlns:a16="http://schemas.microsoft.com/office/drawing/2014/main" xmlns="" id="{04711AE4-53D2-4124-BCE5-44AA10F17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5116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6" name="object 1013">
            <a:extLst>
              <a:ext uri="{FF2B5EF4-FFF2-40B4-BE49-F238E27FC236}">
                <a16:creationId xmlns:a16="http://schemas.microsoft.com/office/drawing/2014/main" xmlns="" id="{3C12EF8E-37D1-4AB2-A2DA-CFC34838D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5307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7" name="object 1014">
            <a:extLst>
              <a:ext uri="{FF2B5EF4-FFF2-40B4-BE49-F238E27FC236}">
                <a16:creationId xmlns:a16="http://schemas.microsoft.com/office/drawing/2014/main" xmlns="" id="{1FE9864C-D92D-4401-A2B2-59ADEC3FB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5497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8" name="object 1015">
            <a:extLst>
              <a:ext uri="{FF2B5EF4-FFF2-40B4-BE49-F238E27FC236}">
                <a16:creationId xmlns:a16="http://schemas.microsoft.com/office/drawing/2014/main" xmlns="" id="{9FD360D3-0151-4420-A23D-EED65BC01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5688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19" name="object 1016">
            <a:extLst>
              <a:ext uri="{FF2B5EF4-FFF2-40B4-BE49-F238E27FC236}">
                <a16:creationId xmlns:a16="http://schemas.microsoft.com/office/drawing/2014/main" xmlns="" id="{B4DF8622-FCB2-4AE2-95FD-2C1D089B8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5878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0" name="object 1017">
            <a:extLst>
              <a:ext uri="{FF2B5EF4-FFF2-40B4-BE49-F238E27FC236}">
                <a16:creationId xmlns:a16="http://schemas.microsoft.com/office/drawing/2014/main" xmlns="" id="{73A112E7-4611-4E50-BF0C-183EEDE77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6085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1" name="object 1018">
            <a:extLst>
              <a:ext uri="{FF2B5EF4-FFF2-40B4-BE49-F238E27FC236}">
                <a16:creationId xmlns:a16="http://schemas.microsoft.com/office/drawing/2014/main" xmlns="" id="{FFF626C7-6E48-4B5B-82A3-8FE4122F1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6275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2" name="object 1019">
            <a:extLst>
              <a:ext uri="{FF2B5EF4-FFF2-40B4-BE49-F238E27FC236}">
                <a16:creationId xmlns:a16="http://schemas.microsoft.com/office/drawing/2014/main" xmlns="" id="{2CBCF420-F1D6-44AF-ADF2-54827F519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6466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3" name="object 1020">
            <a:extLst>
              <a:ext uri="{FF2B5EF4-FFF2-40B4-BE49-F238E27FC236}">
                <a16:creationId xmlns:a16="http://schemas.microsoft.com/office/drawing/2014/main" xmlns="" id="{77973F8C-443D-4A98-A22D-BF54C8945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6656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4" name="object 1021">
            <a:extLst>
              <a:ext uri="{FF2B5EF4-FFF2-40B4-BE49-F238E27FC236}">
                <a16:creationId xmlns:a16="http://schemas.microsoft.com/office/drawing/2014/main" xmlns="" id="{1D2EA301-0750-4744-8707-143C351CA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6863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5" name="object 1022">
            <a:extLst>
              <a:ext uri="{FF2B5EF4-FFF2-40B4-BE49-F238E27FC236}">
                <a16:creationId xmlns:a16="http://schemas.microsoft.com/office/drawing/2014/main" xmlns="" id="{AB5BA68F-B6EB-4F23-A17D-DEE1F60E7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7053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6" name="object 1023">
            <a:extLst>
              <a:ext uri="{FF2B5EF4-FFF2-40B4-BE49-F238E27FC236}">
                <a16:creationId xmlns:a16="http://schemas.microsoft.com/office/drawing/2014/main" xmlns="" id="{877A7405-FB9D-4405-B0F6-8CFF924F3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724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7" name="object 1024">
            <a:extLst>
              <a:ext uri="{FF2B5EF4-FFF2-40B4-BE49-F238E27FC236}">
                <a16:creationId xmlns:a16="http://schemas.microsoft.com/office/drawing/2014/main" xmlns="" id="{75923513-E787-4FBD-AF66-CA0493E80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7434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8" name="object 1025">
            <a:extLst>
              <a:ext uri="{FF2B5EF4-FFF2-40B4-BE49-F238E27FC236}">
                <a16:creationId xmlns:a16="http://schemas.microsoft.com/office/drawing/2014/main" xmlns="" id="{14D56218-F7A0-4CC1-8D4B-C95AC3DEB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7640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29" name="object 1026">
            <a:extLst>
              <a:ext uri="{FF2B5EF4-FFF2-40B4-BE49-F238E27FC236}">
                <a16:creationId xmlns:a16="http://schemas.microsoft.com/office/drawing/2014/main" xmlns="" id="{30DA9217-4F97-4643-881F-5E79D0DA2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7831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0" name="object 1027">
            <a:extLst>
              <a:ext uri="{FF2B5EF4-FFF2-40B4-BE49-F238E27FC236}">
                <a16:creationId xmlns:a16="http://schemas.microsoft.com/office/drawing/2014/main" xmlns="" id="{2ECF1F96-CB35-4583-8B70-736925A2B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8021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1" name="object 1028">
            <a:extLst>
              <a:ext uri="{FF2B5EF4-FFF2-40B4-BE49-F238E27FC236}">
                <a16:creationId xmlns:a16="http://schemas.microsoft.com/office/drawing/2014/main" xmlns="" id="{704D1DC5-DCA2-4E6E-8F56-36DA1451E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8212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2" name="object 1029">
            <a:extLst>
              <a:ext uri="{FF2B5EF4-FFF2-40B4-BE49-F238E27FC236}">
                <a16:creationId xmlns:a16="http://schemas.microsoft.com/office/drawing/2014/main" xmlns="" id="{DDD869D3-9AB1-4C94-AC40-B548ADAB4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8418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3" name="object 1030">
            <a:extLst>
              <a:ext uri="{FF2B5EF4-FFF2-40B4-BE49-F238E27FC236}">
                <a16:creationId xmlns:a16="http://schemas.microsoft.com/office/drawing/2014/main" xmlns="" id="{DEB66F91-B992-489E-AE3D-5D91F280E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8609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4" name="object 1031">
            <a:extLst>
              <a:ext uri="{FF2B5EF4-FFF2-40B4-BE49-F238E27FC236}">
                <a16:creationId xmlns:a16="http://schemas.microsoft.com/office/drawing/2014/main" xmlns="" id="{7091E5BB-D393-4F30-8680-218D6B805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8799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5" name="object 1032">
            <a:extLst>
              <a:ext uri="{FF2B5EF4-FFF2-40B4-BE49-F238E27FC236}">
                <a16:creationId xmlns:a16="http://schemas.microsoft.com/office/drawing/2014/main" xmlns="" id="{2C95AAF1-38DC-4E1C-90F8-695152B0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8990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6" name="object 1033">
            <a:extLst>
              <a:ext uri="{FF2B5EF4-FFF2-40B4-BE49-F238E27FC236}">
                <a16:creationId xmlns:a16="http://schemas.microsoft.com/office/drawing/2014/main" xmlns="" id="{07F59152-CED1-422E-879A-5D263E0D3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9180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7" name="object 1034">
            <a:extLst>
              <a:ext uri="{FF2B5EF4-FFF2-40B4-BE49-F238E27FC236}">
                <a16:creationId xmlns:a16="http://schemas.microsoft.com/office/drawing/2014/main" xmlns="" id="{BCBD9C4B-6A07-488E-B1D9-9917021CF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937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79"/>
                </a:moveTo>
                <a:lnTo>
                  <a:pt x="4444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8" name="object 1035">
            <a:extLst>
              <a:ext uri="{FF2B5EF4-FFF2-40B4-BE49-F238E27FC236}">
                <a16:creationId xmlns:a16="http://schemas.microsoft.com/office/drawing/2014/main" xmlns="" id="{2AC18A96-52D5-4A63-9A68-C08FD057E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9577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5"/>
                </a:moveTo>
                <a:lnTo>
                  <a:pt x="4444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9" name="object 1036">
            <a:extLst>
              <a:ext uri="{FF2B5EF4-FFF2-40B4-BE49-F238E27FC236}">
                <a16:creationId xmlns:a16="http://schemas.microsoft.com/office/drawing/2014/main" xmlns="" id="{80501746-AD8B-4469-AB23-72D41754E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9768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0" name="object 1037">
            <a:extLst>
              <a:ext uri="{FF2B5EF4-FFF2-40B4-BE49-F238E27FC236}">
                <a16:creationId xmlns:a16="http://schemas.microsoft.com/office/drawing/2014/main" xmlns="" id="{004EA411-E75C-4DBB-B349-8EC190982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9958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1" name="object 1038">
            <a:extLst>
              <a:ext uri="{FF2B5EF4-FFF2-40B4-BE49-F238E27FC236}">
                <a16:creationId xmlns:a16="http://schemas.microsoft.com/office/drawing/2014/main" xmlns="" id="{670F938F-82C1-43EA-9D77-DE6971FB5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50149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4" y="5080"/>
                </a:moveTo>
                <a:lnTo>
                  <a:pt x="4444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2" name="object 1039">
            <a:extLst>
              <a:ext uri="{FF2B5EF4-FFF2-40B4-BE49-F238E27FC236}">
                <a16:creationId xmlns:a16="http://schemas.microsoft.com/office/drawing/2014/main" xmlns="" id="{173A3C0F-9F14-4A27-B3E0-AA762C3DC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50355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3" name="object 1040">
            <a:extLst>
              <a:ext uri="{FF2B5EF4-FFF2-40B4-BE49-F238E27FC236}">
                <a16:creationId xmlns:a16="http://schemas.microsoft.com/office/drawing/2014/main" xmlns="" id="{FDE38D03-45E3-4D27-9264-2A34E0849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50546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4" y="4444"/>
                </a:moveTo>
                <a:lnTo>
                  <a:pt x="4444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4" name="object 1041">
            <a:extLst>
              <a:ext uri="{FF2B5EF4-FFF2-40B4-BE49-F238E27FC236}">
                <a16:creationId xmlns:a16="http://schemas.microsoft.com/office/drawing/2014/main" xmlns="" id="{A38035F4-EF5A-4A7D-8BCE-F3F0BBC00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5450" y="506412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5" name="object 1042">
            <a:extLst>
              <a:ext uri="{FF2B5EF4-FFF2-40B4-BE49-F238E27FC236}">
                <a16:creationId xmlns:a16="http://schemas.microsoft.com/office/drawing/2014/main" xmlns="" id="{287B5E84-4AB6-446A-9A18-E757086A4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4813" y="506412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6" name="object 1043">
            <a:extLst>
              <a:ext uri="{FF2B5EF4-FFF2-40B4-BE49-F238E27FC236}">
                <a16:creationId xmlns:a16="http://schemas.microsoft.com/office/drawing/2014/main" xmlns="" id="{8006229C-BD38-425A-BE68-C55D764FF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5064125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7" name="object 1044">
            <a:extLst>
              <a:ext uri="{FF2B5EF4-FFF2-40B4-BE49-F238E27FC236}">
                <a16:creationId xmlns:a16="http://schemas.microsoft.com/office/drawing/2014/main" xmlns="" id="{3D50D410-6472-4141-A39E-2DCC1B843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713" y="5064125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8" name="object 1045">
            <a:extLst>
              <a:ext uri="{FF2B5EF4-FFF2-40B4-BE49-F238E27FC236}">
                <a16:creationId xmlns:a16="http://schemas.microsoft.com/office/drawing/2014/main" xmlns="" id="{89F31A46-28B9-4E85-98B2-8ACFB7FC9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075" y="5064125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9" name="object 1046">
            <a:extLst>
              <a:ext uri="{FF2B5EF4-FFF2-40B4-BE49-F238E27FC236}">
                <a16:creationId xmlns:a16="http://schemas.microsoft.com/office/drawing/2014/main" xmlns="" id="{9708A138-E617-4B71-A66A-436BA9F27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7025" y="50641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0" name="object 1047">
            <a:extLst>
              <a:ext uri="{FF2B5EF4-FFF2-40B4-BE49-F238E27FC236}">
                <a16:creationId xmlns:a16="http://schemas.microsoft.com/office/drawing/2014/main" xmlns="" id="{5CF1D167-E6ED-4F8C-8639-472F2EB64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975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1" name="object 1048">
            <a:extLst>
              <a:ext uri="{FF2B5EF4-FFF2-40B4-BE49-F238E27FC236}">
                <a16:creationId xmlns:a16="http://schemas.microsoft.com/office/drawing/2014/main" xmlns="" id="{001B4CC5-9C7A-4EA4-AF94-2351484D9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5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2" name="object 1049">
            <a:extLst>
              <a:ext uri="{FF2B5EF4-FFF2-40B4-BE49-F238E27FC236}">
                <a16:creationId xmlns:a16="http://schemas.microsoft.com/office/drawing/2014/main" xmlns="" id="{ED0159C6-8F07-4140-920B-90036DA3D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875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3" name="object 1050">
            <a:extLst>
              <a:ext uri="{FF2B5EF4-FFF2-40B4-BE49-F238E27FC236}">
                <a16:creationId xmlns:a16="http://schemas.microsoft.com/office/drawing/2014/main" xmlns="" id="{FCEDF7CA-F884-4A31-BEC2-556E2001C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0825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4" name="object 1051">
            <a:extLst>
              <a:ext uri="{FF2B5EF4-FFF2-40B4-BE49-F238E27FC236}">
                <a16:creationId xmlns:a16="http://schemas.microsoft.com/office/drawing/2014/main" xmlns="" id="{FCCBE999-7A02-4278-BE1F-AB4E7A111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775" y="50641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5" name="object 1052">
            <a:extLst>
              <a:ext uri="{FF2B5EF4-FFF2-40B4-BE49-F238E27FC236}">
                <a16:creationId xmlns:a16="http://schemas.microsoft.com/office/drawing/2014/main" xmlns="" id="{A529AD47-0D40-4EAC-AC53-C98BE6DDC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6" name="object 1053">
            <a:extLst>
              <a:ext uri="{FF2B5EF4-FFF2-40B4-BE49-F238E27FC236}">
                <a16:creationId xmlns:a16="http://schemas.microsoft.com/office/drawing/2014/main" xmlns="" id="{9392E81A-85F4-4152-8C2E-21D03C3DE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2088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7" name="object 1054">
            <a:extLst>
              <a:ext uri="{FF2B5EF4-FFF2-40B4-BE49-F238E27FC236}">
                <a16:creationId xmlns:a16="http://schemas.microsoft.com/office/drawing/2014/main" xmlns="" id="{1AD22B95-D6A0-4E66-BA0D-BD039D6F1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3038" y="50641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8" name="object 1055">
            <a:extLst>
              <a:ext uri="{FF2B5EF4-FFF2-40B4-BE49-F238E27FC236}">
                <a16:creationId xmlns:a16="http://schemas.microsoft.com/office/drawing/2014/main" xmlns="" id="{128AD849-C85B-46E3-A0AE-E28ACB3E4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3988" y="50641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59" name="object 1056">
            <a:extLst>
              <a:ext uri="{FF2B5EF4-FFF2-40B4-BE49-F238E27FC236}">
                <a16:creationId xmlns:a16="http://schemas.microsoft.com/office/drawing/2014/main" xmlns="" id="{E77B3649-627C-4119-8672-E50D9422E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0" name="object 1057">
            <a:extLst>
              <a:ext uri="{FF2B5EF4-FFF2-40B4-BE49-F238E27FC236}">
                <a16:creationId xmlns:a16="http://schemas.microsoft.com/office/drawing/2014/main" xmlns="" id="{7D5CD011-3254-433F-85B2-F6A25A564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4300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1" name="object 1058">
            <a:extLst>
              <a:ext uri="{FF2B5EF4-FFF2-40B4-BE49-F238E27FC236}">
                <a16:creationId xmlns:a16="http://schemas.microsoft.com/office/drawing/2014/main" xmlns="" id="{6766D81E-6E42-4F66-8D33-4213E3EDB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0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2" name="object 1059">
            <a:extLst>
              <a:ext uri="{FF2B5EF4-FFF2-40B4-BE49-F238E27FC236}">
                <a16:creationId xmlns:a16="http://schemas.microsoft.com/office/drawing/2014/main" xmlns="" id="{66816EE0-B891-49BC-AADE-7BC09ECBF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200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3" name="object 1060">
            <a:extLst>
              <a:ext uri="{FF2B5EF4-FFF2-40B4-BE49-F238E27FC236}">
                <a16:creationId xmlns:a16="http://schemas.microsoft.com/office/drawing/2014/main" xmlns="" id="{4C712701-2328-4879-8174-EC810871E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563" y="50641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4" name="object 1061">
            <a:extLst>
              <a:ext uri="{FF2B5EF4-FFF2-40B4-BE49-F238E27FC236}">
                <a16:creationId xmlns:a16="http://schemas.microsoft.com/office/drawing/2014/main" xmlns="" id="{FF77A94D-1683-4E8E-8C2C-6DA10E4D9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513" y="50641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5" name="object 1062">
            <a:extLst>
              <a:ext uri="{FF2B5EF4-FFF2-40B4-BE49-F238E27FC236}">
                <a16:creationId xmlns:a16="http://schemas.microsoft.com/office/drawing/2014/main" xmlns="" id="{209F43D0-452D-4F26-93CD-553A14F5E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7463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6" name="object 1063">
            <a:extLst>
              <a:ext uri="{FF2B5EF4-FFF2-40B4-BE49-F238E27FC236}">
                <a16:creationId xmlns:a16="http://schemas.microsoft.com/office/drawing/2014/main" xmlns="" id="{E67A2999-9BAB-4B02-8100-68C9A498E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825" y="50641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7" name="object 1064">
            <a:extLst>
              <a:ext uri="{FF2B5EF4-FFF2-40B4-BE49-F238E27FC236}">
                <a16:creationId xmlns:a16="http://schemas.microsoft.com/office/drawing/2014/main" xmlns="" id="{F2403B3A-C561-43F0-A5F9-F360FAB07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775" y="50641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8" name="object 1065">
            <a:extLst>
              <a:ext uri="{FF2B5EF4-FFF2-40B4-BE49-F238E27FC236}">
                <a16:creationId xmlns:a16="http://schemas.microsoft.com/office/drawing/2014/main" xmlns="" id="{4A1D2373-D4C0-4431-9318-F69681F5B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25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69" name="object 1066">
            <a:extLst>
              <a:ext uri="{FF2B5EF4-FFF2-40B4-BE49-F238E27FC236}">
                <a16:creationId xmlns:a16="http://schemas.microsoft.com/office/drawing/2014/main" xmlns="" id="{68D6B683-BF44-43ED-8E30-CB129CD2C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675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0" name="object 1067">
            <a:extLst>
              <a:ext uri="{FF2B5EF4-FFF2-40B4-BE49-F238E27FC236}">
                <a16:creationId xmlns:a16="http://schemas.microsoft.com/office/drawing/2014/main" xmlns="" id="{5F085B12-8CBD-462D-A995-D4D2029E9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0625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1" name="object 1068">
            <a:extLst>
              <a:ext uri="{FF2B5EF4-FFF2-40B4-BE49-F238E27FC236}">
                <a16:creationId xmlns:a16="http://schemas.microsoft.com/office/drawing/2014/main" xmlns="" id="{F41A3CA5-A343-4AA6-AF5C-89195D81F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1575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2" name="object 1069">
            <a:extLst>
              <a:ext uri="{FF2B5EF4-FFF2-40B4-BE49-F238E27FC236}">
                <a16:creationId xmlns:a16="http://schemas.microsoft.com/office/drawing/2014/main" xmlns="" id="{741F637A-1BAE-49AA-B839-C696D0B5A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50641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3" name="object 1070">
            <a:extLst>
              <a:ext uri="{FF2B5EF4-FFF2-40B4-BE49-F238E27FC236}">
                <a16:creationId xmlns:a16="http://schemas.microsoft.com/office/drawing/2014/main" xmlns="" id="{D3CE6903-05AF-4F38-9EB5-A10B5CA48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4" name="object 1071">
            <a:extLst>
              <a:ext uri="{FF2B5EF4-FFF2-40B4-BE49-F238E27FC236}">
                <a16:creationId xmlns:a16="http://schemas.microsoft.com/office/drawing/2014/main" xmlns="" id="{E90D37DB-8932-469B-90BF-EA869A238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2838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5" name="object 1072">
            <a:extLst>
              <a:ext uri="{FF2B5EF4-FFF2-40B4-BE49-F238E27FC236}">
                <a16:creationId xmlns:a16="http://schemas.microsoft.com/office/drawing/2014/main" xmlns="" id="{3DF550AC-07E5-405B-8E1E-29ACF609D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6" name="object 1073">
            <a:extLst>
              <a:ext uri="{FF2B5EF4-FFF2-40B4-BE49-F238E27FC236}">
                <a16:creationId xmlns:a16="http://schemas.microsoft.com/office/drawing/2014/main" xmlns="" id="{6249B551-E2F6-4F18-83EB-5B30C522F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38" y="50641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7" name="object 1074">
            <a:extLst>
              <a:ext uri="{FF2B5EF4-FFF2-40B4-BE49-F238E27FC236}">
                <a16:creationId xmlns:a16="http://schemas.microsoft.com/office/drawing/2014/main" xmlns="" id="{40148F63-15A2-417F-979E-D0AF4ECAC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100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8" name="object 1075">
            <a:extLst>
              <a:ext uri="{FF2B5EF4-FFF2-40B4-BE49-F238E27FC236}">
                <a16:creationId xmlns:a16="http://schemas.microsoft.com/office/drawing/2014/main" xmlns="" id="{B7DBAD13-330D-4563-93B3-DD3AF7631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50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79" name="object 1076">
            <a:extLst>
              <a:ext uri="{FF2B5EF4-FFF2-40B4-BE49-F238E27FC236}">
                <a16:creationId xmlns:a16="http://schemas.microsoft.com/office/drawing/2014/main" xmlns="" id="{AAE5020A-510E-4C69-9C0E-24AB4A41C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0" name="object 1077">
            <a:extLst>
              <a:ext uri="{FF2B5EF4-FFF2-40B4-BE49-F238E27FC236}">
                <a16:creationId xmlns:a16="http://schemas.microsoft.com/office/drawing/2014/main" xmlns="" id="{F07C7723-9597-4AE8-81CB-8D0738B29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" y="50641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1" name="object 1078">
            <a:extLst>
              <a:ext uri="{FF2B5EF4-FFF2-40B4-BE49-F238E27FC236}">
                <a16:creationId xmlns:a16="http://schemas.microsoft.com/office/drawing/2014/main" xmlns="" id="{20311C0A-1998-4A05-A6D4-8F67C71CC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50641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2" name="object 1079">
            <a:extLst>
              <a:ext uri="{FF2B5EF4-FFF2-40B4-BE49-F238E27FC236}">
                <a16:creationId xmlns:a16="http://schemas.microsoft.com/office/drawing/2014/main" xmlns="" id="{A5677BF0-D499-4793-9894-C82577682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263" y="50641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3" name="object 1080">
            <a:extLst>
              <a:ext uri="{FF2B5EF4-FFF2-40B4-BE49-F238E27FC236}">
                <a16:creationId xmlns:a16="http://schemas.microsoft.com/office/drawing/2014/main" xmlns="" id="{DBD5A08D-5871-4969-8D2F-9862A688E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213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4" name="object 1081">
            <a:extLst>
              <a:ext uri="{FF2B5EF4-FFF2-40B4-BE49-F238E27FC236}">
                <a16:creationId xmlns:a16="http://schemas.microsoft.com/office/drawing/2014/main" xmlns="" id="{A663235D-4F66-4FAB-8D78-6FD27EFF8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575" y="50641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5" name="object 1082">
            <a:extLst>
              <a:ext uri="{FF2B5EF4-FFF2-40B4-BE49-F238E27FC236}">
                <a16:creationId xmlns:a16="http://schemas.microsoft.com/office/drawing/2014/main" xmlns="" id="{04AF1417-74A2-4C52-87AD-C58F5F772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50641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6" name="object 1083">
            <a:extLst>
              <a:ext uri="{FF2B5EF4-FFF2-40B4-BE49-F238E27FC236}">
                <a16:creationId xmlns:a16="http://schemas.microsoft.com/office/drawing/2014/main" xmlns="" id="{676ACC85-A51B-4F9E-B145-60F44F57C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475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7" name="object 1084">
            <a:extLst>
              <a:ext uri="{FF2B5EF4-FFF2-40B4-BE49-F238E27FC236}">
                <a16:creationId xmlns:a16="http://schemas.microsoft.com/office/drawing/2014/main" xmlns="" id="{65A82258-5523-4FA8-AFF5-847B93196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425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8" name="object 1085">
            <a:extLst>
              <a:ext uri="{FF2B5EF4-FFF2-40B4-BE49-F238E27FC236}">
                <a16:creationId xmlns:a16="http://schemas.microsoft.com/office/drawing/2014/main" xmlns="" id="{930F2970-D2D2-43A6-B9D0-EB5F4CFC5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89" name="object 1086">
            <a:extLst>
              <a:ext uri="{FF2B5EF4-FFF2-40B4-BE49-F238E27FC236}">
                <a16:creationId xmlns:a16="http://schemas.microsoft.com/office/drawing/2014/main" xmlns="" id="{1C575F8F-6946-488E-9270-FFB62B46B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0" name="object 1087">
            <a:extLst>
              <a:ext uri="{FF2B5EF4-FFF2-40B4-BE49-F238E27FC236}">
                <a16:creationId xmlns:a16="http://schemas.microsoft.com/office/drawing/2014/main" xmlns="" id="{3AC2D0ED-2AC9-4EC4-BFC6-F3CE52B6F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" y="50641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1" name="object 1088">
            <a:extLst>
              <a:ext uri="{FF2B5EF4-FFF2-40B4-BE49-F238E27FC236}">
                <a16:creationId xmlns:a16="http://schemas.microsoft.com/office/drawing/2014/main" xmlns="" id="{85514667-AABA-4F6A-A5EC-EBA288FC6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25" y="50641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2" name="object 1089">
            <a:extLst>
              <a:ext uri="{FF2B5EF4-FFF2-40B4-BE49-F238E27FC236}">
                <a16:creationId xmlns:a16="http://schemas.microsoft.com/office/drawing/2014/main" xmlns="" id="{6FE809C3-F16C-4028-8FA4-5483BB849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8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3" name="object 1090">
            <a:extLst>
              <a:ext uri="{FF2B5EF4-FFF2-40B4-BE49-F238E27FC236}">
                <a16:creationId xmlns:a16="http://schemas.microsoft.com/office/drawing/2014/main" xmlns="" id="{1D16A940-CC36-4279-A62D-4A9F59C8A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4" name="object 1091">
            <a:extLst>
              <a:ext uri="{FF2B5EF4-FFF2-40B4-BE49-F238E27FC236}">
                <a16:creationId xmlns:a16="http://schemas.microsoft.com/office/drawing/2014/main" xmlns="" id="{9D507E43-7B13-4492-83FD-4461DF2CD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8" y="50641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5" name="object 1092">
            <a:extLst>
              <a:ext uri="{FF2B5EF4-FFF2-40B4-BE49-F238E27FC236}">
                <a16:creationId xmlns:a16="http://schemas.microsoft.com/office/drawing/2014/main" xmlns="" id="{3FD811BC-E03F-42E5-8153-26FB68DBE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6" name="object 1093">
            <a:extLst>
              <a:ext uri="{FF2B5EF4-FFF2-40B4-BE49-F238E27FC236}">
                <a16:creationId xmlns:a16="http://schemas.microsoft.com/office/drawing/2014/main" xmlns="" id="{856C8D92-5BEB-4864-BEA1-56DC6D3AE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0641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7" name="object 1094">
            <a:extLst>
              <a:ext uri="{FF2B5EF4-FFF2-40B4-BE49-F238E27FC236}">
                <a16:creationId xmlns:a16="http://schemas.microsoft.com/office/drawing/2014/main" xmlns="" id="{4F1E5738-2A48-4F0B-A687-90EB84969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0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8" name="object 1095">
            <a:extLst>
              <a:ext uri="{FF2B5EF4-FFF2-40B4-BE49-F238E27FC236}">
                <a16:creationId xmlns:a16="http://schemas.microsoft.com/office/drawing/2014/main" xmlns="" id="{AD7CDA28-8CFC-4B64-AF95-B3D155505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3" y="50641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99" name="object 1096">
            <a:extLst>
              <a:ext uri="{FF2B5EF4-FFF2-40B4-BE49-F238E27FC236}">
                <a16:creationId xmlns:a16="http://schemas.microsoft.com/office/drawing/2014/main" xmlns="" id="{84BA6FC7-BAD8-4FD8-9F6F-9EEBEEE97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63" y="50641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0" name="object 1097">
            <a:extLst>
              <a:ext uri="{FF2B5EF4-FFF2-40B4-BE49-F238E27FC236}">
                <a16:creationId xmlns:a16="http://schemas.microsoft.com/office/drawing/2014/main" xmlns="" id="{5EE416FF-1BF8-4B7D-9727-4FF4B2D68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3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1" name="object 1098">
            <a:extLst>
              <a:ext uri="{FF2B5EF4-FFF2-40B4-BE49-F238E27FC236}">
                <a16:creationId xmlns:a16="http://schemas.microsoft.com/office/drawing/2014/main" xmlns="" id="{46B5BA43-BD00-4670-949F-31A2B8AF0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63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2" name="object 1099">
            <a:extLst>
              <a:ext uri="{FF2B5EF4-FFF2-40B4-BE49-F238E27FC236}">
                <a16:creationId xmlns:a16="http://schemas.microsoft.com/office/drawing/2014/main" xmlns="" id="{6C567A86-3305-4135-88A4-93D5CEE1B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50641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3" name="object 1100">
            <a:extLst>
              <a:ext uri="{FF2B5EF4-FFF2-40B4-BE49-F238E27FC236}">
                <a16:creationId xmlns:a16="http://schemas.microsoft.com/office/drawing/2014/main" xmlns="" id="{2EC29544-31E3-4DA1-81DC-001647E7F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" y="50641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4" name="object 1101">
            <a:extLst>
              <a:ext uri="{FF2B5EF4-FFF2-40B4-BE49-F238E27FC236}">
                <a16:creationId xmlns:a16="http://schemas.microsoft.com/office/drawing/2014/main" xmlns="" id="{850A74E8-24E9-4046-8962-E37829B4D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25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5" name="object 1102">
            <a:extLst>
              <a:ext uri="{FF2B5EF4-FFF2-40B4-BE49-F238E27FC236}">
                <a16:creationId xmlns:a16="http://schemas.microsoft.com/office/drawing/2014/main" xmlns="" id="{F04731BE-91DB-4C30-AF5F-5A9D086B5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" y="50641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6" name="object 1103">
            <a:extLst>
              <a:ext uri="{FF2B5EF4-FFF2-40B4-BE49-F238E27FC236}">
                <a16:creationId xmlns:a16="http://schemas.microsoft.com/office/drawing/2014/main" xmlns="" id="{F5E16AAA-640B-4FCE-8BED-8E48A96B2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060950"/>
            <a:ext cx="6350" cy="3175"/>
          </a:xfrm>
          <a:custGeom>
            <a:avLst/>
            <a:gdLst>
              <a:gd name="T0" fmla="*/ 0 w 6350"/>
              <a:gd name="T1" fmla="*/ 0 h 2539"/>
              <a:gd name="T2" fmla="*/ 6350 w 6350"/>
              <a:gd name="T3" fmla="*/ 2539 h 2539"/>
            </a:gdLst>
            <a:ahLst/>
            <a:cxnLst/>
            <a:rect l="T0" t="T1" r="T2" b="T3"/>
            <a:pathLst>
              <a:path w="6350" h="2539">
                <a:moveTo>
                  <a:pt x="6350" y="2539"/>
                </a:moveTo>
                <a:lnTo>
                  <a:pt x="0" y="2539"/>
                </a:lnTo>
                <a:lnTo>
                  <a:pt x="0" y="0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7" name="object 1104">
            <a:extLst>
              <a:ext uri="{FF2B5EF4-FFF2-40B4-BE49-F238E27FC236}">
                <a16:creationId xmlns:a16="http://schemas.microsoft.com/office/drawing/2014/main" xmlns="" id="{40F281E3-ACB5-4B2E-980A-66982B554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0403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8" name="object 1105">
            <a:extLst>
              <a:ext uri="{FF2B5EF4-FFF2-40B4-BE49-F238E27FC236}">
                <a16:creationId xmlns:a16="http://schemas.microsoft.com/office/drawing/2014/main" xmlns="" id="{659CFB5E-BE76-4BD1-9926-462CA7566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0212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09" name="object 1106">
            <a:extLst>
              <a:ext uri="{FF2B5EF4-FFF2-40B4-BE49-F238E27FC236}">
                <a16:creationId xmlns:a16="http://schemas.microsoft.com/office/drawing/2014/main" xmlns="" id="{0A01834E-7E1F-4C1E-844E-CCABAD3EB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0022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0" name="object 1107">
            <a:extLst>
              <a:ext uri="{FF2B5EF4-FFF2-40B4-BE49-F238E27FC236}">
                <a16:creationId xmlns:a16="http://schemas.microsoft.com/office/drawing/2014/main" xmlns="" id="{B538EE6C-8846-4D9E-9B96-DF9F86EFC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9815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1" name="object 1108">
            <a:extLst>
              <a:ext uri="{FF2B5EF4-FFF2-40B4-BE49-F238E27FC236}">
                <a16:creationId xmlns:a16="http://schemas.microsoft.com/office/drawing/2014/main" xmlns="" id="{7C0F137F-EA41-4C6C-A1D7-FD95DE4DB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9625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2" name="object 1109">
            <a:extLst>
              <a:ext uri="{FF2B5EF4-FFF2-40B4-BE49-F238E27FC236}">
                <a16:creationId xmlns:a16="http://schemas.microsoft.com/office/drawing/2014/main" xmlns="" id="{C2D6C1A1-C26F-4C0A-ACA0-FF96BBA42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9434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3" name="object 1110">
            <a:extLst>
              <a:ext uri="{FF2B5EF4-FFF2-40B4-BE49-F238E27FC236}">
                <a16:creationId xmlns:a16="http://schemas.microsoft.com/office/drawing/2014/main" xmlns="" id="{AB8CB072-2431-4138-A03E-F6BB2A6E2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9244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4" name="object 1111">
            <a:extLst>
              <a:ext uri="{FF2B5EF4-FFF2-40B4-BE49-F238E27FC236}">
                <a16:creationId xmlns:a16="http://schemas.microsoft.com/office/drawing/2014/main" xmlns="" id="{8D537742-AA7B-4318-9DA2-4CFFB13AC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9053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5" name="object 1112">
            <a:extLst>
              <a:ext uri="{FF2B5EF4-FFF2-40B4-BE49-F238E27FC236}">
                <a16:creationId xmlns:a16="http://schemas.microsoft.com/office/drawing/2014/main" xmlns="" id="{639563AE-DFE1-4EDE-8F9B-563E5AB9E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8863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6" name="object 1113">
            <a:extLst>
              <a:ext uri="{FF2B5EF4-FFF2-40B4-BE49-F238E27FC236}">
                <a16:creationId xmlns:a16="http://schemas.microsoft.com/office/drawing/2014/main" xmlns="" id="{152DD7A9-7224-486D-8961-361C3EB6A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8672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7" name="object 1114">
            <a:extLst>
              <a:ext uri="{FF2B5EF4-FFF2-40B4-BE49-F238E27FC236}">
                <a16:creationId xmlns:a16="http://schemas.microsoft.com/office/drawing/2014/main" xmlns="" id="{7B0F8F5E-EA3B-4DF1-AE1F-C80D80639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8482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8" name="object 1115">
            <a:extLst>
              <a:ext uri="{FF2B5EF4-FFF2-40B4-BE49-F238E27FC236}">
                <a16:creationId xmlns:a16="http://schemas.microsoft.com/office/drawing/2014/main" xmlns="" id="{21DF995E-E2F0-451E-BFFC-4B4926F4C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8275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19" name="object 1116">
            <a:extLst>
              <a:ext uri="{FF2B5EF4-FFF2-40B4-BE49-F238E27FC236}">
                <a16:creationId xmlns:a16="http://schemas.microsoft.com/office/drawing/2014/main" xmlns="" id="{02323D6F-37BD-4F0F-9ABC-66DC48E08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8085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0" name="object 1117">
            <a:extLst>
              <a:ext uri="{FF2B5EF4-FFF2-40B4-BE49-F238E27FC236}">
                <a16:creationId xmlns:a16="http://schemas.microsoft.com/office/drawing/2014/main" xmlns="" id="{8BAD6ED0-87B6-4373-8732-76D870BA1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7894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1" name="object 1118">
            <a:extLst>
              <a:ext uri="{FF2B5EF4-FFF2-40B4-BE49-F238E27FC236}">
                <a16:creationId xmlns:a16="http://schemas.microsoft.com/office/drawing/2014/main" xmlns="" id="{AC0F46E9-2D46-4D46-9F26-800144805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7704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2" name="object 1119">
            <a:extLst>
              <a:ext uri="{FF2B5EF4-FFF2-40B4-BE49-F238E27FC236}">
                <a16:creationId xmlns:a16="http://schemas.microsoft.com/office/drawing/2014/main" xmlns="" id="{530842D1-2D24-4791-9B00-32942B943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7498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3" name="object 1120">
            <a:extLst>
              <a:ext uri="{FF2B5EF4-FFF2-40B4-BE49-F238E27FC236}">
                <a16:creationId xmlns:a16="http://schemas.microsoft.com/office/drawing/2014/main" xmlns="" id="{9A8417A1-5A3F-4DFD-8BDC-EC3C83FF6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7307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4" name="object 1121">
            <a:extLst>
              <a:ext uri="{FF2B5EF4-FFF2-40B4-BE49-F238E27FC236}">
                <a16:creationId xmlns:a16="http://schemas.microsoft.com/office/drawing/2014/main" xmlns="" id="{CAFC564E-EA01-4F87-B674-37F4C43FC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7117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5" name="object 1122">
            <a:extLst>
              <a:ext uri="{FF2B5EF4-FFF2-40B4-BE49-F238E27FC236}">
                <a16:creationId xmlns:a16="http://schemas.microsoft.com/office/drawing/2014/main" xmlns="" id="{AD9EAB5F-A210-40E8-9BEF-A01E3DE04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6910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6" name="object 1123">
            <a:extLst>
              <a:ext uri="{FF2B5EF4-FFF2-40B4-BE49-F238E27FC236}">
                <a16:creationId xmlns:a16="http://schemas.microsoft.com/office/drawing/2014/main" xmlns="" id="{F29F6E38-163F-49EE-89D2-95B585B70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6720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7" name="object 1124">
            <a:extLst>
              <a:ext uri="{FF2B5EF4-FFF2-40B4-BE49-F238E27FC236}">
                <a16:creationId xmlns:a16="http://schemas.microsoft.com/office/drawing/2014/main" xmlns="" id="{8244C37F-235B-4EB5-B223-B3F34A5B2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6529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8" name="object 1125">
            <a:extLst>
              <a:ext uri="{FF2B5EF4-FFF2-40B4-BE49-F238E27FC236}">
                <a16:creationId xmlns:a16="http://schemas.microsoft.com/office/drawing/2014/main" xmlns="" id="{14E078CA-8E6C-48EB-94E8-7870F8AE7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6323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29" name="object 1126">
            <a:extLst>
              <a:ext uri="{FF2B5EF4-FFF2-40B4-BE49-F238E27FC236}">
                <a16:creationId xmlns:a16="http://schemas.microsoft.com/office/drawing/2014/main" xmlns="" id="{D5F604D3-59A1-4EA7-AD9C-857805C07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6132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0" name="object 1127">
            <a:extLst>
              <a:ext uri="{FF2B5EF4-FFF2-40B4-BE49-F238E27FC236}">
                <a16:creationId xmlns:a16="http://schemas.microsoft.com/office/drawing/2014/main" xmlns="" id="{1226D9D3-C87A-4C6E-91E3-DD25A8EDF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5942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1" name="object 1128">
            <a:extLst>
              <a:ext uri="{FF2B5EF4-FFF2-40B4-BE49-F238E27FC236}">
                <a16:creationId xmlns:a16="http://schemas.microsoft.com/office/drawing/2014/main" xmlns="" id="{3C712F93-35A0-4155-A36C-866931FC3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5751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2" name="object 1129">
            <a:extLst>
              <a:ext uri="{FF2B5EF4-FFF2-40B4-BE49-F238E27FC236}">
                <a16:creationId xmlns:a16="http://schemas.microsoft.com/office/drawing/2014/main" xmlns="" id="{AA3A2362-AB65-4E93-BF8D-37861A328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5561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3" name="object 1130">
            <a:extLst>
              <a:ext uri="{FF2B5EF4-FFF2-40B4-BE49-F238E27FC236}">
                <a16:creationId xmlns:a16="http://schemas.microsoft.com/office/drawing/2014/main" xmlns="" id="{D3DCB020-0C2A-47E5-8739-BB708873F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5370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4" name="object 1131">
            <a:extLst>
              <a:ext uri="{FF2B5EF4-FFF2-40B4-BE49-F238E27FC236}">
                <a16:creationId xmlns:a16="http://schemas.microsoft.com/office/drawing/2014/main" xmlns="" id="{A4D50594-C0FF-4C21-A1AF-3D31AEA2E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5180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5" name="object 1132">
            <a:extLst>
              <a:ext uri="{FF2B5EF4-FFF2-40B4-BE49-F238E27FC236}">
                <a16:creationId xmlns:a16="http://schemas.microsoft.com/office/drawing/2014/main" xmlns="" id="{6EF4DB8E-9D85-4FDF-9711-8BD13B6A2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4989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6" name="object 1133">
            <a:extLst>
              <a:ext uri="{FF2B5EF4-FFF2-40B4-BE49-F238E27FC236}">
                <a16:creationId xmlns:a16="http://schemas.microsoft.com/office/drawing/2014/main" xmlns="" id="{A3A53CF2-2EB2-44EF-99DD-ED7313937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4783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7" name="object 1134">
            <a:extLst>
              <a:ext uri="{FF2B5EF4-FFF2-40B4-BE49-F238E27FC236}">
                <a16:creationId xmlns:a16="http://schemas.microsoft.com/office/drawing/2014/main" xmlns="" id="{69DFC26D-8A94-4EC7-80C4-2BAC5DCD7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4592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8" name="object 1135">
            <a:extLst>
              <a:ext uri="{FF2B5EF4-FFF2-40B4-BE49-F238E27FC236}">
                <a16:creationId xmlns:a16="http://schemas.microsoft.com/office/drawing/2014/main" xmlns="" id="{E300BF4A-551A-42DB-AC86-DC7F2225D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4402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39" name="object 1136">
            <a:extLst>
              <a:ext uri="{FF2B5EF4-FFF2-40B4-BE49-F238E27FC236}">
                <a16:creationId xmlns:a16="http://schemas.microsoft.com/office/drawing/2014/main" xmlns="" id="{10D1955C-BE13-497A-94E2-7C8AE2CAB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4196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0" name="object 1137">
            <a:extLst>
              <a:ext uri="{FF2B5EF4-FFF2-40B4-BE49-F238E27FC236}">
                <a16:creationId xmlns:a16="http://schemas.microsoft.com/office/drawing/2014/main" xmlns="" id="{3E7F80EB-1CFE-4E78-BD0D-5B60F3A1E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4005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1" name="object 1138">
            <a:extLst>
              <a:ext uri="{FF2B5EF4-FFF2-40B4-BE49-F238E27FC236}">
                <a16:creationId xmlns:a16="http://schemas.microsoft.com/office/drawing/2014/main" xmlns="" id="{6D80AD7C-359D-4233-AE73-A0DB43560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3815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2" name="object 1139">
            <a:extLst>
              <a:ext uri="{FF2B5EF4-FFF2-40B4-BE49-F238E27FC236}">
                <a16:creationId xmlns:a16="http://schemas.microsoft.com/office/drawing/2014/main" xmlns="" id="{07C590BB-CFD3-43DA-B40A-6A01501CD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3624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3" name="object 1140">
            <a:extLst>
              <a:ext uri="{FF2B5EF4-FFF2-40B4-BE49-F238E27FC236}">
                <a16:creationId xmlns:a16="http://schemas.microsoft.com/office/drawing/2014/main" xmlns="" id="{ACBCE53D-839C-425B-9145-325DEBC7C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3418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4" name="object 1141">
            <a:extLst>
              <a:ext uri="{FF2B5EF4-FFF2-40B4-BE49-F238E27FC236}">
                <a16:creationId xmlns:a16="http://schemas.microsoft.com/office/drawing/2014/main" xmlns="" id="{7BA252F6-92CC-408A-AEAD-3D902093A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3227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5" name="object 1142">
            <a:extLst>
              <a:ext uri="{FF2B5EF4-FFF2-40B4-BE49-F238E27FC236}">
                <a16:creationId xmlns:a16="http://schemas.microsoft.com/office/drawing/2014/main" xmlns="" id="{D33A7E22-6DEB-4232-9857-15513F064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3037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6" name="object 1143">
            <a:extLst>
              <a:ext uri="{FF2B5EF4-FFF2-40B4-BE49-F238E27FC236}">
                <a16:creationId xmlns:a16="http://schemas.microsoft.com/office/drawing/2014/main" xmlns="" id="{1C523FB4-C384-4BD7-ADA2-06E6F375D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2846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7" name="object 1144">
            <a:extLst>
              <a:ext uri="{FF2B5EF4-FFF2-40B4-BE49-F238E27FC236}">
                <a16:creationId xmlns:a16="http://schemas.microsoft.com/office/drawing/2014/main" xmlns="" id="{D222471C-8388-4C68-8436-584FA4311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2640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8" name="object 1145">
            <a:extLst>
              <a:ext uri="{FF2B5EF4-FFF2-40B4-BE49-F238E27FC236}">
                <a16:creationId xmlns:a16="http://schemas.microsoft.com/office/drawing/2014/main" xmlns="" id="{942941E6-8E06-4122-9B6B-CF2BC9235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2449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49" name="object 1146">
            <a:extLst>
              <a:ext uri="{FF2B5EF4-FFF2-40B4-BE49-F238E27FC236}">
                <a16:creationId xmlns:a16="http://schemas.microsoft.com/office/drawing/2014/main" xmlns="" id="{8523ED5B-22A8-4507-AEB3-1AEBDC8FB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2259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0" name="object 1147">
            <a:extLst>
              <a:ext uri="{FF2B5EF4-FFF2-40B4-BE49-F238E27FC236}">
                <a16:creationId xmlns:a16="http://schemas.microsoft.com/office/drawing/2014/main" xmlns="" id="{3DDBB6CA-67C7-4471-BCB8-1E56ACFC5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2068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1" name="object 1148">
            <a:extLst>
              <a:ext uri="{FF2B5EF4-FFF2-40B4-BE49-F238E27FC236}">
                <a16:creationId xmlns:a16="http://schemas.microsoft.com/office/drawing/2014/main" xmlns="" id="{DD39DF34-56E3-4220-8AAE-19F1C9166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1878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2" name="object 1149">
            <a:extLst>
              <a:ext uri="{FF2B5EF4-FFF2-40B4-BE49-F238E27FC236}">
                <a16:creationId xmlns:a16="http://schemas.microsoft.com/office/drawing/2014/main" xmlns="" id="{29F8589D-7BBB-4FC0-993A-F02654493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1687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3" name="object 1150">
            <a:extLst>
              <a:ext uri="{FF2B5EF4-FFF2-40B4-BE49-F238E27FC236}">
                <a16:creationId xmlns:a16="http://schemas.microsoft.com/office/drawing/2014/main" xmlns="" id="{F8726C9F-4083-4E1F-9F6C-CC630D8B3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1497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4" name="object 1151">
            <a:extLst>
              <a:ext uri="{FF2B5EF4-FFF2-40B4-BE49-F238E27FC236}">
                <a16:creationId xmlns:a16="http://schemas.microsoft.com/office/drawing/2014/main" xmlns="" id="{17E0A9B4-7D3D-4A9E-A61D-28FA8944A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1290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5" name="object 1152">
            <a:extLst>
              <a:ext uri="{FF2B5EF4-FFF2-40B4-BE49-F238E27FC236}">
                <a16:creationId xmlns:a16="http://schemas.microsoft.com/office/drawing/2014/main" xmlns="" id="{4FE445E6-64CB-4DF9-B7FF-2F283D3BE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1100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6" name="object 1153">
            <a:extLst>
              <a:ext uri="{FF2B5EF4-FFF2-40B4-BE49-F238E27FC236}">
                <a16:creationId xmlns:a16="http://schemas.microsoft.com/office/drawing/2014/main" xmlns="" id="{C6C8B78B-2CDA-4890-A17F-FC3C5A5A5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0909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7" name="object 1154">
            <a:extLst>
              <a:ext uri="{FF2B5EF4-FFF2-40B4-BE49-F238E27FC236}">
                <a16:creationId xmlns:a16="http://schemas.microsoft.com/office/drawing/2014/main" xmlns="" id="{4C0B08AE-FFC9-4B32-85C9-075F6F79E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0703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8" name="object 1155">
            <a:extLst>
              <a:ext uri="{FF2B5EF4-FFF2-40B4-BE49-F238E27FC236}">
                <a16:creationId xmlns:a16="http://schemas.microsoft.com/office/drawing/2014/main" xmlns="" id="{7D5D7BB8-340A-4021-8E83-DFDABBBBB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0513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59" name="object 1156">
            <a:extLst>
              <a:ext uri="{FF2B5EF4-FFF2-40B4-BE49-F238E27FC236}">
                <a16:creationId xmlns:a16="http://schemas.microsoft.com/office/drawing/2014/main" xmlns="" id="{50E8C86F-CBB4-458C-B01D-5CBCB1964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0322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0" name="object 1157">
            <a:extLst>
              <a:ext uri="{FF2B5EF4-FFF2-40B4-BE49-F238E27FC236}">
                <a16:creationId xmlns:a16="http://schemas.microsoft.com/office/drawing/2014/main" xmlns="" id="{3C2D5BC1-EFF8-4172-8214-52630618D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0116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1" name="object 1158">
            <a:extLst>
              <a:ext uri="{FF2B5EF4-FFF2-40B4-BE49-F238E27FC236}">
                <a16:creationId xmlns:a16="http://schemas.microsoft.com/office/drawing/2014/main" xmlns="" id="{483DEAC0-750E-4471-9E1D-A9FA98779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9925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2" name="object 1159">
            <a:extLst>
              <a:ext uri="{FF2B5EF4-FFF2-40B4-BE49-F238E27FC236}">
                <a16:creationId xmlns:a16="http://schemas.microsoft.com/office/drawing/2014/main" xmlns="" id="{561AEB62-271C-4ABD-ABF1-235C05836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9735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3" name="object 1160">
            <a:extLst>
              <a:ext uri="{FF2B5EF4-FFF2-40B4-BE49-F238E27FC236}">
                <a16:creationId xmlns:a16="http://schemas.microsoft.com/office/drawing/2014/main" xmlns="" id="{33403C2E-EC88-4C8E-AD2A-12E1C3718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9544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4" name="object 1161">
            <a:extLst>
              <a:ext uri="{FF2B5EF4-FFF2-40B4-BE49-F238E27FC236}">
                <a16:creationId xmlns:a16="http://schemas.microsoft.com/office/drawing/2014/main" xmlns="" id="{CFF10C00-DA35-4F80-8D67-1F98B630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9354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5" name="object 1162">
            <a:extLst>
              <a:ext uri="{FF2B5EF4-FFF2-40B4-BE49-F238E27FC236}">
                <a16:creationId xmlns:a16="http://schemas.microsoft.com/office/drawing/2014/main" xmlns="" id="{F77FA40C-F081-458E-8767-0751C61E8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9147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6" name="object 1163">
            <a:extLst>
              <a:ext uri="{FF2B5EF4-FFF2-40B4-BE49-F238E27FC236}">
                <a16:creationId xmlns:a16="http://schemas.microsoft.com/office/drawing/2014/main" xmlns="" id="{0246E8F5-8629-4B1B-9834-09231EDAA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8957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7" name="object 1164">
            <a:extLst>
              <a:ext uri="{FF2B5EF4-FFF2-40B4-BE49-F238E27FC236}">
                <a16:creationId xmlns:a16="http://schemas.microsoft.com/office/drawing/2014/main" xmlns="" id="{AE2E26E3-2A0C-4582-BD7F-A0799D8C2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8766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8" name="object 1165">
            <a:extLst>
              <a:ext uri="{FF2B5EF4-FFF2-40B4-BE49-F238E27FC236}">
                <a16:creationId xmlns:a16="http://schemas.microsoft.com/office/drawing/2014/main" xmlns="" id="{E43C000E-50E3-4590-9876-E5085FD75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8576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69" name="object 1166">
            <a:extLst>
              <a:ext uri="{FF2B5EF4-FFF2-40B4-BE49-F238E27FC236}">
                <a16:creationId xmlns:a16="http://schemas.microsoft.com/office/drawing/2014/main" xmlns="" id="{31FE729B-B53F-41EB-9637-C6F19E03C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8385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0" name="object 1167">
            <a:extLst>
              <a:ext uri="{FF2B5EF4-FFF2-40B4-BE49-F238E27FC236}">
                <a16:creationId xmlns:a16="http://schemas.microsoft.com/office/drawing/2014/main" xmlns="" id="{33EB06E2-B42C-4DCA-A032-C1293B362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8195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1" name="object 1168">
            <a:extLst>
              <a:ext uri="{FF2B5EF4-FFF2-40B4-BE49-F238E27FC236}">
                <a16:creationId xmlns:a16="http://schemas.microsoft.com/office/drawing/2014/main" xmlns="" id="{646E0C75-6523-4ED3-B5F4-487E66DBA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8004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2" name="object 1169">
            <a:extLst>
              <a:ext uri="{FF2B5EF4-FFF2-40B4-BE49-F238E27FC236}">
                <a16:creationId xmlns:a16="http://schemas.microsoft.com/office/drawing/2014/main" xmlns="" id="{9015975A-1B5E-49D5-B406-53832ADBC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7798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3" name="object 1170">
            <a:extLst>
              <a:ext uri="{FF2B5EF4-FFF2-40B4-BE49-F238E27FC236}">
                <a16:creationId xmlns:a16="http://schemas.microsoft.com/office/drawing/2014/main" xmlns="" id="{9C4F28A7-98E0-4D0D-A8F0-05EDB5A0F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7607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4" name="object 1171">
            <a:extLst>
              <a:ext uri="{FF2B5EF4-FFF2-40B4-BE49-F238E27FC236}">
                <a16:creationId xmlns:a16="http://schemas.microsoft.com/office/drawing/2014/main" xmlns="" id="{4D105813-5A2B-4FAC-87B8-715DEA7B4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7417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5" name="object 1172">
            <a:extLst>
              <a:ext uri="{FF2B5EF4-FFF2-40B4-BE49-F238E27FC236}">
                <a16:creationId xmlns:a16="http://schemas.microsoft.com/office/drawing/2014/main" xmlns="" id="{25993721-3764-4D54-9F55-E3562CFD9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7211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6" name="object 1173">
            <a:extLst>
              <a:ext uri="{FF2B5EF4-FFF2-40B4-BE49-F238E27FC236}">
                <a16:creationId xmlns:a16="http://schemas.microsoft.com/office/drawing/2014/main" xmlns="" id="{DAEF3C6E-0513-4761-AF20-063EB5AA2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7020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7" name="object 1174">
            <a:extLst>
              <a:ext uri="{FF2B5EF4-FFF2-40B4-BE49-F238E27FC236}">
                <a16:creationId xmlns:a16="http://schemas.microsoft.com/office/drawing/2014/main" xmlns="" id="{C08BED20-6137-42B8-BE68-D7A8185FE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6830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8" name="object 1175">
            <a:extLst>
              <a:ext uri="{FF2B5EF4-FFF2-40B4-BE49-F238E27FC236}">
                <a16:creationId xmlns:a16="http://schemas.microsoft.com/office/drawing/2014/main" xmlns="" id="{6400D08C-3435-4899-B472-08E379ACF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6639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79" name="object 1176">
            <a:extLst>
              <a:ext uri="{FF2B5EF4-FFF2-40B4-BE49-F238E27FC236}">
                <a16:creationId xmlns:a16="http://schemas.microsoft.com/office/drawing/2014/main" xmlns="" id="{2860DB28-F1C9-4AC0-945C-AEED870A0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6433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80" name="object 1177">
            <a:extLst>
              <a:ext uri="{FF2B5EF4-FFF2-40B4-BE49-F238E27FC236}">
                <a16:creationId xmlns:a16="http://schemas.microsoft.com/office/drawing/2014/main" xmlns="" id="{7F6D36F8-799B-4CF6-908C-2B3CDFF28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6242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81" name="object 1178">
            <a:extLst>
              <a:ext uri="{FF2B5EF4-FFF2-40B4-BE49-F238E27FC236}">
                <a16:creationId xmlns:a16="http://schemas.microsoft.com/office/drawing/2014/main" xmlns="" id="{7FE90675-FE9A-4B13-B1FD-03502349D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3892550"/>
            <a:ext cx="9620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2000"/>
              </a:lnSpc>
              <a:spcBef>
                <a:spcPts val="100"/>
              </a:spcBef>
            </a:pPr>
            <a:r>
              <a:rPr lang="en-US" altLang="en-US" sz="1600">
                <a:cs typeface="Arial" panose="020B0604020202020204" pitchFamily="34" charset="0"/>
              </a:rPr>
              <a:t>Demografi  Psikografi  Perilaku</a:t>
            </a:r>
          </a:p>
        </p:txBody>
      </p:sp>
      <p:sp>
        <p:nvSpPr>
          <p:cNvPr id="22682" name="object 1179">
            <a:extLst>
              <a:ext uri="{FF2B5EF4-FFF2-40B4-BE49-F238E27FC236}">
                <a16:creationId xmlns:a16="http://schemas.microsoft.com/office/drawing/2014/main" xmlns="" id="{252F88AE-9552-4871-992A-05CE3ECB1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4346575"/>
            <a:ext cx="1524000" cy="2185988"/>
          </a:xfrm>
          <a:prstGeom prst="rect">
            <a:avLst/>
          </a:pr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41910" rIns="0" bIns="0">
            <a:spAutoFit/>
          </a:bodyPr>
          <a:lstStyle>
            <a:lvl1pPr marL="88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325"/>
              </a:spcBef>
            </a:pPr>
            <a:r>
              <a:rPr lang="en-US" altLang="en-US" sz="1600">
                <a:cs typeface="Arial" panose="020B0604020202020204" pitchFamily="34" charset="0"/>
              </a:rPr>
              <a:t>Karakteristik</a:t>
            </a:r>
          </a:p>
          <a:p>
            <a:pPr eaLnBrk="1" hangingPunct="1">
              <a:lnSpc>
                <a:spcPct val="152000"/>
              </a:lnSpc>
              <a:spcBef>
                <a:spcPts val="13"/>
              </a:spcBef>
            </a:pPr>
            <a:r>
              <a:rPr lang="en-US" altLang="en-US" sz="1600">
                <a:cs typeface="Arial" panose="020B0604020202020204" pitchFamily="34" charset="0"/>
              </a:rPr>
              <a:t>Distintive  Measurable  Accessible  Substantially  Actionable</a:t>
            </a:r>
          </a:p>
        </p:txBody>
      </p:sp>
      <p:sp>
        <p:nvSpPr>
          <p:cNvPr id="22683" name="object 1180">
            <a:extLst>
              <a:ext uri="{FF2B5EF4-FFF2-40B4-BE49-F238E27FC236}">
                <a16:creationId xmlns:a16="http://schemas.microsoft.com/office/drawing/2014/main" xmlns="" id="{0729EEF7-1D05-4CE1-A1A0-1BF0687E0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581400"/>
            <a:ext cx="9525" cy="7938"/>
          </a:xfrm>
          <a:custGeom>
            <a:avLst/>
            <a:gdLst>
              <a:gd name="T0" fmla="*/ 0 w 10160"/>
              <a:gd name="T1" fmla="*/ 0 h 7620"/>
              <a:gd name="T2" fmla="*/ 10160 w 10160"/>
              <a:gd name="T3" fmla="*/ 7620 h 7620"/>
            </a:gdLst>
            <a:ahLst/>
            <a:cxnLst/>
            <a:rect l="T0" t="T1" r="T2" b="T3"/>
            <a:pathLst>
              <a:path w="10160" h="7620">
                <a:moveTo>
                  <a:pt x="0" y="7620"/>
                </a:moveTo>
                <a:lnTo>
                  <a:pt x="0" y="0"/>
                </a:ln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84" name="object 1181">
            <a:extLst>
              <a:ext uri="{FF2B5EF4-FFF2-40B4-BE49-F238E27FC236}">
                <a16:creationId xmlns:a16="http://schemas.microsoft.com/office/drawing/2014/main" xmlns="" id="{5FD5521A-120E-437C-B2BE-0FC993581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85" name="object 1182">
            <a:extLst>
              <a:ext uri="{FF2B5EF4-FFF2-40B4-BE49-F238E27FC236}">
                <a16:creationId xmlns:a16="http://schemas.microsoft.com/office/drawing/2014/main" xmlns="" id="{2E548D19-D034-41FD-BFC7-A6FD94CB4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88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86" name="object 1183">
            <a:extLst>
              <a:ext uri="{FF2B5EF4-FFF2-40B4-BE49-F238E27FC236}">
                <a16:creationId xmlns:a16="http://schemas.microsoft.com/office/drawing/2014/main" xmlns="" id="{A975BB55-9931-4EAA-A72C-E757A83A0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87" name="object 1184">
            <a:extLst>
              <a:ext uri="{FF2B5EF4-FFF2-40B4-BE49-F238E27FC236}">
                <a16:creationId xmlns:a16="http://schemas.microsoft.com/office/drawing/2014/main" xmlns="" id="{89EA9C74-88DC-48A2-A88D-407E69181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29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88" name="object 1185">
            <a:extLst>
              <a:ext uri="{FF2B5EF4-FFF2-40B4-BE49-F238E27FC236}">
                <a16:creationId xmlns:a16="http://schemas.microsoft.com/office/drawing/2014/main" xmlns="" id="{E084F771-10D1-4514-9930-4E73A97D8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2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89" name="object 1186">
            <a:extLst>
              <a:ext uri="{FF2B5EF4-FFF2-40B4-BE49-F238E27FC236}">
                <a16:creationId xmlns:a16="http://schemas.microsoft.com/office/drawing/2014/main" xmlns="" id="{62925E5A-4A7C-4B5A-BC2B-E804E129D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67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0" name="object 1187">
            <a:extLst>
              <a:ext uri="{FF2B5EF4-FFF2-40B4-BE49-F238E27FC236}">
                <a16:creationId xmlns:a16="http://schemas.microsoft.com/office/drawing/2014/main" xmlns="" id="{537A6347-E8A2-4C82-AD8E-AEEF5B008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7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1" name="object 1188">
            <a:extLst>
              <a:ext uri="{FF2B5EF4-FFF2-40B4-BE49-F238E27FC236}">
                <a16:creationId xmlns:a16="http://schemas.microsoft.com/office/drawing/2014/main" xmlns="" id="{9B3D40E3-FF74-4510-9F8E-B253A29B9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2" name="object 1189">
            <a:extLst>
              <a:ext uri="{FF2B5EF4-FFF2-40B4-BE49-F238E27FC236}">
                <a16:creationId xmlns:a16="http://schemas.microsoft.com/office/drawing/2014/main" xmlns="" id="{22D8B731-3745-48E8-B6BB-95034E6BE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82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3" name="object 1190">
            <a:extLst>
              <a:ext uri="{FF2B5EF4-FFF2-40B4-BE49-F238E27FC236}">
                <a16:creationId xmlns:a16="http://schemas.microsoft.com/office/drawing/2014/main" xmlns="" id="{105FA2F5-12D2-4EB9-9C1E-14F141E5C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887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4" name="object 1191">
            <a:extLst>
              <a:ext uri="{FF2B5EF4-FFF2-40B4-BE49-F238E27FC236}">
                <a16:creationId xmlns:a16="http://schemas.microsoft.com/office/drawing/2014/main" xmlns="" id="{22D73610-27B1-411D-984C-3FF909BAE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792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5" name="object 1192">
            <a:extLst>
              <a:ext uri="{FF2B5EF4-FFF2-40B4-BE49-F238E27FC236}">
                <a16:creationId xmlns:a16="http://schemas.microsoft.com/office/drawing/2014/main" xmlns="" id="{143A33D4-707C-43BF-B982-92D946E53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697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6" name="object 1193">
            <a:extLst>
              <a:ext uri="{FF2B5EF4-FFF2-40B4-BE49-F238E27FC236}">
                <a16:creationId xmlns:a16="http://schemas.microsoft.com/office/drawing/2014/main" xmlns="" id="{9D57D5B4-B5B0-473C-8B46-E62AD76FC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613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7" name="object 1194">
            <a:extLst>
              <a:ext uri="{FF2B5EF4-FFF2-40B4-BE49-F238E27FC236}">
                <a16:creationId xmlns:a16="http://schemas.microsoft.com/office/drawing/2014/main" xmlns="" id="{271E7CFF-83A7-4A81-8970-EA26CF322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8" name="object 1195">
            <a:extLst>
              <a:ext uri="{FF2B5EF4-FFF2-40B4-BE49-F238E27FC236}">
                <a16:creationId xmlns:a16="http://schemas.microsoft.com/office/drawing/2014/main" xmlns="" id="{FF18F37C-AF33-484A-9808-2054E483B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71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699" name="object 1196">
            <a:extLst>
              <a:ext uri="{FF2B5EF4-FFF2-40B4-BE49-F238E27FC236}">
                <a16:creationId xmlns:a16="http://schemas.microsoft.com/office/drawing/2014/main" xmlns="" id="{E0455E1E-469C-4B00-8213-C0074D0C9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7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0" name="object 1197">
            <a:extLst>
              <a:ext uri="{FF2B5EF4-FFF2-40B4-BE49-F238E27FC236}">
                <a16:creationId xmlns:a16="http://schemas.microsoft.com/office/drawing/2014/main" xmlns="" id="{E443E5D0-3450-4737-B02F-05FB18AE6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540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1" name="object 1198">
            <a:extLst>
              <a:ext uri="{FF2B5EF4-FFF2-40B4-BE49-F238E27FC236}">
                <a16:creationId xmlns:a16="http://schemas.microsoft.com/office/drawing/2014/main" xmlns="" id="{C97A45C8-A2BD-412A-AF31-EF8B6B60E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445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2" name="object 1199">
            <a:extLst>
              <a:ext uri="{FF2B5EF4-FFF2-40B4-BE49-F238E27FC236}">
                <a16:creationId xmlns:a16="http://schemas.microsoft.com/office/drawing/2014/main" xmlns="" id="{3A9EC5E7-EC2E-438D-A6E6-0CF13C315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3" name="object 1200">
            <a:extLst>
              <a:ext uri="{FF2B5EF4-FFF2-40B4-BE49-F238E27FC236}">
                <a16:creationId xmlns:a16="http://schemas.microsoft.com/office/drawing/2014/main" xmlns="" id="{9B51BCAE-C35D-48BC-B2DA-C8D34CA70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413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4" name="object 1201">
            <a:extLst>
              <a:ext uri="{FF2B5EF4-FFF2-40B4-BE49-F238E27FC236}">
                <a16:creationId xmlns:a16="http://schemas.microsoft.com/office/drawing/2014/main" xmlns="" id="{6AFCA086-B84C-4E35-8DAB-577C547B8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1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5" name="object 1202">
            <a:extLst>
              <a:ext uri="{FF2B5EF4-FFF2-40B4-BE49-F238E27FC236}">
                <a16:creationId xmlns:a16="http://schemas.microsoft.com/office/drawing/2014/main" xmlns="" id="{A80FB791-D2F2-4232-852D-86051BE9B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2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6" name="object 1203">
            <a:extLst>
              <a:ext uri="{FF2B5EF4-FFF2-40B4-BE49-F238E27FC236}">
                <a16:creationId xmlns:a16="http://schemas.microsoft.com/office/drawing/2014/main" xmlns="" id="{0318697B-A52B-4E3F-B3DA-D1FABF7AE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7" name="object 1204">
            <a:extLst>
              <a:ext uri="{FF2B5EF4-FFF2-40B4-BE49-F238E27FC236}">
                <a16:creationId xmlns:a16="http://schemas.microsoft.com/office/drawing/2014/main" xmlns="" id="{3379EC24-B2F2-478A-98AD-23FEAFC46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8" name="object 1205">
            <a:extLst>
              <a:ext uri="{FF2B5EF4-FFF2-40B4-BE49-F238E27FC236}">
                <a16:creationId xmlns:a16="http://schemas.microsoft.com/office/drawing/2014/main" xmlns="" id="{A29AD188-2A0E-4927-86ED-BA1742E8D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9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09" name="object 1206">
            <a:extLst>
              <a:ext uri="{FF2B5EF4-FFF2-40B4-BE49-F238E27FC236}">
                <a16:creationId xmlns:a16="http://schemas.microsoft.com/office/drawing/2014/main" xmlns="" id="{5B68476B-C2F7-4F3C-845C-6299943BD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0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0" name="object 1207">
            <a:extLst>
              <a:ext uri="{FF2B5EF4-FFF2-40B4-BE49-F238E27FC236}">
                <a16:creationId xmlns:a16="http://schemas.microsoft.com/office/drawing/2014/main" xmlns="" id="{8B32AE76-15B7-4C0F-858E-39BCAEF16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1" name="object 1208">
            <a:extLst>
              <a:ext uri="{FF2B5EF4-FFF2-40B4-BE49-F238E27FC236}">
                <a16:creationId xmlns:a16="http://schemas.microsoft.com/office/drawing/2014/main" xmlns="" id="{9611CDF6-080F-4159-9B79-18638A8A5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2" name="object 1209">
            <a:extLst>
              <a:ext uri="{FF2B5EF4-FFF2-40B4-BE49-F238E27FC236}">
                <a16:creationId xmlns:a16="http://schemas.microsoft.com/office/drawing/2014/main" xmlns="" id="{280A8FCC-3FB5-4D0A-9225-C6F532CFA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3" name="object 1210">
            <a:extLst>
              <a:ext uri="{FF2B5EF4-FFF2-40B4-BE49-F238E27FC236}">
                <a16:creationId xmlns:a16="http://schemas.microsoft.com/office/drawing/2014/main" xmlns="" id="{008C019A-968A-4700-8312-2667080FE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22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4" name="object 1211">
            <a:extLst>
              <a:ext uri="{FF2B5EF4-FFF2-40B4-BE49-F238E27FC236}">
                <a16:creationId xmlns:a16="http://schemas.microsoft.com/office/drawing/2014/main" xmlns="" id="{C5B61B9F-D99C-4A35-9742-89B553E25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6863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5" name="object 1212">
            <a:extLst>
              <a:ext uri="{FF2B5EF4-FFF2-40B4-BE49-F238E27FC236}">
                <a16:creationId xmlns:a16="http://schemas.microsoft.com/office/drawing/2014/main" xmlns="" id="{5B6762EF-89AA-4218-9D4C-AD06356A2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591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6" name="object 1213">
            <a:extLst>
              <a:ext uri="{FF2B5EF4-FFF2-40B4-BE49-F238E27FC236}">
                <a16:creationId xmlns:a16="http://schemas.microsoft.com/office/drawing/2014/main" xmlns="" id="{CBA57A73-6880-495B-B961-E8569904C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9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7" name="object 1214">
            <a:extLst>
              <a:ext uri="{FF2B5EF4-FFF2-40B4-BE49-F238E27FC236}">
                <a16:creationId xmlns:a16="http://schemas.microsoft.com/office/drawing/2014/main" xmlns="" id="{00755498-C65F-4C44-B388-130ECDC34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560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8" name="object 1215">
            <a:extLst>
              <a:ext uri="{FF2B5EF4-FFF2-40B4-BE49-F238E27FC236}">
                <a16:creationId xmlns:a16="http://schemas.microsoft.com/office/drawing/2014/main" xmlns="" id="{F8569A0D-0F4C-40A3-896B-B22ACEC8F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65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19" name="object 1216">
            <a:extLst>
              <a:ext uri="{FF2B5EF4-FFF2-40B4-BE49-F238E27FC236}">
                <a16:creationId xmlns:a16="http://schemas.microsoft.com/office/drawing/2014/main" xmlns="" id="{F233FB52-3FA6-4C84-AF0D-BA50CE5B0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0" name="object 1217">
            <a:extLst>
              <a:ext uri="{FF2B5EF4-FFF2-40B4-BE49-F238E27FC236}">
                <a16:creationId xmlns:a16="http://schemas.microsoft.com/office/drawing/2014/main" xmlns="" id="{75BC9AD4-3709-41C1-9927-FD2F33903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1" name="object 1218">
            <a:extLst>
              <a:ext uri="{FF2B5EF4-FFF2-40B4-BE49-F238E27FC236}">
                <a16:creationId xmlns:a16="http://schemas.microsoft.com/office/drawing/2014/main" xmlns="" id="{05D1D111-7F16-420D-96C4-003949562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38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2" name="object 1219">
            <a:extLst>
              <a:ext uri="{FF2B5EF4-FFF2-40B4-BE49-F238E27FC236}">
                <a16:creationId xmlns:a16="http://schemas.microsoft.com/office/drawing/2014/main" xmlns="" id="{CEBC8A67-48CB-4F01-AF3A-D7A8D3939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4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3" name="object 1220">
            <a:extLst>
              <a:ext uri="{FF2B5EF4-FFF2-40B4-BE49-F238E27FC236}">
                <a16:creationId xmlns:a16="http://schemas.microsoft.com/office/drawing/2014/main" xmlns="" id="{B6A2E6B7-0D69-4F0A-929E-60E8BF46B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14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4" name="object 1221">
            <a:extLst>
              <a:ext uri="{FF2B5EF4-FFF2-40B4-BE49-F238E27FC236}">
                <a16:creationId xmlns:a16="http://schemas.microsoft.com/office/drawing/2014/main" xmlns="" id="{B23C575A-1D6F-49A5-AFAB-C1FD1395B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2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5" name="object 1222">
            <a:extLst>
              <a:ext uri="{FF2B5EF4-FFF2-40B4-BE49-F238E27FC236}">
                <a16:creationId xmlns:a16="http://schemas.microsoft.com/office/drawing/2014/main" xmlns="" id="{B421D3E4-9B9E-48B0-B778-481951289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11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6" name="object 1223">
            <a:extLst>
              <a:ext uri="{FF2B5EF4-FFF2-40B4-BE49-F238E27FC236}">
                <a16:creationId xmlns:a16="http://schemas.microsoft.com/office/drawing/2014/main" xmlns="" id="{00A5DDB2-FA3B-46D2-8A9A-6E7A7BBC9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02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7" name="object 1224">
            <a:extLst>
              <a:ext uri="{FF2B5EF4-FFF2-40B4-BE49-F238E27FC236}">
                <a16:creationId xmlns:a16="http://schemas.microsoft.com/office/drawing/2014/main" xmlns="" id="{F01032EA-0DDB-4D88-97AC-1CA10A3F9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2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8" name="object 1225">
            <a:extLst>
              <a:ext uri="{FF2B5EF4-FFF2-40B4-BE49-F238E27FC236}">
                <a16:creationId xmlns:a16="http://schemas.microsoft.com/office/drawing/2014/main" xmlns="" id="{569B44C1-D59D-4A03-89EB-62C6992C2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32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29" name="object 1226">
            <a:extLst>
              <a:ext uri="{FF2B5EF4-FFF2-40B4-BE49-F238E27FC236}">
                <a16:creationId xmlns:a16="http://schemas.microsoft.com/office/drawing/2014/main" xmlns="" id="{B0411E4F-8ADE-4185-8F6A-3E216BD58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7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0" name="object 1227">
            <a:extLst>
              <a:ext uri="{FF2B5EF4-FFF2-40B4-BE49-F238E27FC236}">
                <a16:creationId xmlns:a16="http://schemas.microsoft.com/office/drawing/2014/main" xmlns="" id="{D81032AC-B536-42D1-8A64-671DFB56B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42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1" name="object 1228">
            <a:extLst>
              <a:ext uri="{FF2B5EF4-FFF2-40B4-BE49-F238E27FC236}">
                <a16:creationId xmlns:a16="http://schemas.microsoft.com/office/drawing/2014/main" xmlns="" id="{EDD6C18E-E3A6-4B3A-852A-BEF8C9250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2" name="object 1229">
            <a:extLst>
              <a:ext uri="{FF2B5EF4-FFF2-40B4-BE49-F238E27FC236}">
                <a16:creationId xmlns:a16="http://schemas.microsoft.com/office/drawing/2014/main" xmlns="" id="{27D5B342-77DF-45CA-802D-E9B94666C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113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3" name="object 1230">
            <a:extLst>
              <a:ext uri="{FF2B5EF4-FFF2-40B4-BE49-F238E27FC236}">
                <a16:creationId xmlns:a16="http://schemas.microsoft.com/office/drawing/2014/main" xmlns="" id="{593EB494-FA5E-4CF7-8585-FE19FBE5F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51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4" name="object 1231">
            <a:extLst>
              <a:ext uri="{FF2B5EF4-FFF2-40B4-BE49-F238E27FC236}">
                <a16:creationId xmlns:a16="http://schemas.microsoft.com/office/drawing/2014/main" xmlns="" id="{9F3A8CB7-F39C-4F37-AC0D-C1554B4FF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421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5" name="object 1232">
            <a:extLst>
              <a:ext uri="{FF2B5EF4-FFF2-40B4-BE49-F238E27FC236}">
                <a16:creationId xmlns:a16="http://schemas.microsoft.com/office/drawing/2014/main" xmlns="" id="{3B84A744-16C8-4353-811E-36E62055A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85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6" name="object 1233">
            <a:extLst>
              <a:ext uri="{FF2B5EF4-FFF2-40B4-BE49-F238E27FC236}">
                <a16:creationId xmlns:a16="http://schemas.microsoft.com/office/drawing/2014/main" xmlns="" id="{E0D58E0C-C058-4652-B690-8CB1291C8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7" name="object 1234">
            <a:extLst>
              <a:ext uri="{FF2B5EF4-FFF2-40B4-BE49-F238E27FC236}">
                <a16:creationId xmlns:a16="http://schemas.microsoft.com/office/drawing/2014/main" xmlns="" id="{E984DD24-32E7-433A-BAFF-2BB8DBF75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8" name="object 1235">
            <a:extLst>
              <a:ext uri="{FF2B5EF4-FFF2-40B4-BE49-F238E27FC236}">
                <a16:creationId xmlns:a16="http://schemas.microsoft.com/office/drawing/2014/main" xmlns="" id="{0EE9F0B2-9218-4DCD-A21F-C504685AE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39" name="object 1236">
            <a:extLst>
              <a:ext uri="{FF2B5EF4-FFF2-40B4-BE49-F238E27FC236}">
                <a16:creationId xmlns:a16="http://schemas.microsoft.com/office/drawing/2014/main" xmlns="" id="{649CC235-3B99-42D8-8D09-0F33EC0B7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63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0" name="object 1237">
            <a:extLst>
              <a:ext uri="{FF2B5EF4-FFF2-40B4-BE49-F238E27FC236}">
                <a16:creationId xmlns:a16="http://schemas.microsoft.com/office/drawing/2014/main" xmlns="" id="{E98F3A22-B5C1-4F9C-B5BC-BEEA50FC8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16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1" name="object 1238">
            <a:extLst>
              <a:ext uri="{FF2B5EF4-FFF2-40B4-BE49-F238E27FC236}">
                <a16:creationId xmlns:a16="http://schemas.microsoft.com/office/drawing/2014/main" xmlns="" id="{37C29054-5277-417E-92C2-F5C9C9086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07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2" name="object 1239">
            <a:extLst>
              <a:ext uri="{FF2B5EF4-FFF2-40B4-BE49-F238E27FC236}">
                <a16:creationId xmlns:a16="http://schemas.microsoft.com/office/drawing/2014/main" xmlns="" id="{E28A3F93-E3AA-4CED-836D-583B630F9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7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3" name="object 1240">
            <a:extLst>
              <a:ext uri="{FF2B5EF4-FFF2-40B4-BE49-F238E27FC236}">
                <a16:creationId xmlns:a16="http://schemas.microsoft.com/office/drawing/2014/main" xmlns="" id="{12EB5977-11F3-4A4F-B849-01D2E86F8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42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4" name="object 1241">
            <a:extLst>
              <a:ext uri="{FF2B5EF4-FFF2-40B4-BE49-F238E27FC236}">
                <a16:creationId xmlns:a16="http://schemas.microsoft.com/office/drawing/2014/main" xmlns="" id="{0D0E3129-983C-4874-BEF9-A6FF5120E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4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5" name="object 1242">
            <a:extLst>
              <a:ext uri="{FF2B5EF4-FFF2-40B4-BE49-F238E27FC236}">
                <a16:creationId xmlns:a16="http://schemas.microsoft.com/office/drawing/2014/main" xmlns="" id="{6D4F71E6-07E6-4C95-9B0F-5DA22BE1F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6" name="object 1243">
            <a:extLst>
              <a:ext uri="{FF2B5EF4-FFF2-40B4-BE49-F238E27FC236}">
                <a16:creationId xmlns:a16="http://schemas.microsoft.com/office/drawing/2014/main" xmlns="" id="{58F57DAD-A792-41CC-9C92-4D869A2CA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7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7" name="object 1244">
            <a:extLst>
              <a:ext uri="{FF2B5EF4-FFF2-40B4-BE49-F238E27FC236}">
                <a16:creationId xmlns:a16="http://schemas.microsoft.com/office/drawing/2014/main" xmlns="" id="{DF1C9157-A1D1-4634-94F2-A2C6B4811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2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8" name="object 1245">
            <a:extLst>
              <a:ext uri="{FF2B5EF4-FFF2-40B4-BE49-F238E27FC236}">
                <a16:creationId xmlns:a16="http://schemas.microsoft.com/office/drawing/2014/main" xmlns="" id="{1D1DD2DE-E23E-4DEE-BA84-2548FE64E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67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49" name="object 1246">
            <a:extLst>
              <a:ext uri="{FF2B5EF4-FFF2-40B4-BE49-F238E27FC236}">
                <a16:creationId xmlns:a16="http://schemas.microsoft.com/office/drawing/2014/main" xmlns="" id="{05E6F33F-F05A-4E72-823B-F89564A1D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72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0" name="object 1247">
            <a:extLst>
              <a:ext uri="{FF2B5EF4-FFF2-40B4-BE49-F238E27FC236}">
                <a16:creationId xmlns:a16="http://schemas.microsoft.com/office/drawing/2014/main" xmlns="" id="{428FE9DB-E10C-499E-8A42-02A3729BF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1" name="object 1248">
            <a:extLst>
              <a:ext uri="{FF2B5EF4-FFF2-40B4-BE49-F238E27FC236}">
                <a16:creationId xmlns:a16="http://schemas.microsoft.com/office/drawing/2014/main" xmlns="" id="{91173245-0F28-473D-9B1A-9A78172D2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441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2" name="object 1249">
            <a:extLst>
              <a:ext uri="{FF2B5EF4-FFF2-40B4-BE49-F238E27FC236}">
                <a16:creationId xmlns:a16="http://schemas.microsoft.com/office/drawing/2014/main" xmlns="" id="{A014C71A-0509-42D2-8EAF-B65F8829E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3" name="object 1250">
            <a:extLst>
              <a:ext uri="{FF2B5EF4-FFF2-40B4-BE49-F238E27FC236}">
                <a16:creationId xmlns:a16="http://schemas.microsoft.com/office/drawing/2014/main" xmlns="" id="{A8EA0865-D0AD-4F0E-8A92-B190C6B95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410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4" name="object 1251">
            <a:extLst>
              <a:ext uri="{FF2B5EF4-FFF2-40B4-BE49-F238E27FC236}">
                <a16:creationId xmlns:a16="http://schemas.microsoft.com/office/drawing/2014/main" xmlns="" id="{8CBFE6F4-8D0D-4218-8CE0-248EA1AE5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5" name="object 1252">
            <a:extLst>
              <a:ext uri="{FF2B5EF4-FFF2-40B4-BE49-F238E27FC236}">
                <a16:creationId xmlns:a16="http://schemas.microsoft.com/office/drawing/2014/main" xmlns="" id="{B361547C-DF43-49DF-AC5F-6786292A7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22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6" name="object 1253">
            <a:extLst>
              <a:ext uri="{FF2B5EF4-FFF2-40B4-BE49-F238E27FC236}">
                <a16:creationId xmlns:a16="http://schemas.microsoft.com/office/drawing/2014/main" xmlns="" id="{A54C0120-089B-443C-8A20-197248693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283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7" name="object 1254">
            <a:extLst>
              <a:ext uri="{FF2B5EF4-FFF2-40B4-BE49-F238E27FC236}">
                <a16:creationId xmlns:a16="http://schemas.microsoft.com/office/drawing/2014/main" xmlns="" id="{833650AA-9DCA-4F83-B05B-6D8BB6A04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188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8" name="object 1255">
            <a:extLst>
              <a:ext uri="{FF2B5EF4-FFF2-40B4-BE49-F238E27FC236}">
                <a16:creationId xmlns:a16="http://schemas.microsoft.com/office/drawing/2014/main" xmlns="" id="{A26491B4-D7CB-44A2-9209-A235E42F6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59" name="object 1256">
            <a:extLst>
              <a:ext uri="{FF2B5EF4-FFF2-40B4-BE49-F238E27FC236}">
                <a16:creationId xmlns:a16="http://schemas.microsoft.com/office/drawing/2014/main" xmlns="" id="{4FC6D021-18D9-498A-99C4-01097AA3E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9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0" name="object 1257">
            <a:extLst>
              <a:ext uri="{FF2B5EF4-FFF2-40B4-BE49-F238E27FC236}">
                <a16:creationId xmlns:a16="http://schemas.microsoft.com/office/drawing/2014/main" xmlns="" id="{B06DC6DD-1FAB-4A6B-81DC-9CE838552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0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1" name="object 1258">
            <a:extLst>
              <a:ext uri="{FF2B5EF4-FFF2-40B4-BE49-F238E27FC236}">
                <a16:creationId xmlns:a16="http://schemas.microsoft.com/office/drawing/2014/main" xmlns="" id="{3DF6B754-9A0D-407E-85B9-1B5A204E9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2" name="object 1259">
            <a:extLst>
              <a:ext uri="{FF2B5EF4-FFF2-40B4-BE49-F238E27FC236}">
                <a16:creationId xmlns:a16="http://schemas.microsoft.com/office/drawing/2014/main" xmlns="" id="{DAB00249-DE22-4A15-A719-60A5469C4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87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3" name="object 1260">
            <a:extLst>
              <a:ext uri="{FF2B5EF4-FFF2-40B4-BE49-F238E27FC236}">
                <a16:creationId xmlns:a16="http://schemas.microsoft.com/office/drawing/2014/main" xmlns="" id="{8727567D-D940-43A9-A6F3-8E45AA9E8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7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4" name="object 1261">
            <a:extLst>
              <a:ext uri="{FF2B5EF4-FFF2-40B4-BE49-F238E27FC236}">
                <a16:creationId xmlns:a16="http://schemas.microsoft.com/office/drawing/2014/main" xmlns="" id="{BAF2C55A-7A9C-45F2-9CB8-4EC017201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5" name="object 1262">
            <a:extLst>
              <a:ext uri="{FF2B5EF4-FFF2-40B4-BE49-F238E27FC236}">
                <a16:creationId xmlns:a16="http://schemas.microsoft.com/office/drawing/2014/main" xmlns="" id="{17DF7431-1C8E-42AA-A621-F5E9A72B1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7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6" name="object 1263">
            <a:extLst>
              <a:ext uri="{FF2B5EF4-FFF2-40B4-BE49-F238E27FC236}">
                <a16:creationId xmlns:a16="http://schemas.microsoft.com/office/drawing/2014/main" xmlns="" id="{4F9BB1D8-A55D-447F-B8FE-F3CDE138F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92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7" name="object 1264">
            <a:extLst>
              <a:ext uri="{FF2B5EF4-FFF2-40B4-BE49-F238E27FC236}">
                <a16:creationId xmlns:a16="http://schemas.microsoft.com/office/drawing/2014/main" xmlns="" id="{27D71DB3-D44B-4AA5-91B1-C948FAB16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563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8" name="object 1265">
            <a:extLst>
              <a:ext uri="{FF2B5EF4-FFF2-40B4-BE49-F238E27FC236}">
                <a16:creationId xmlns:a16="http://schemas.microsoft.com/office/drawing/2014/main" xmlns="" id="{8A5DE2C5-D9E8-41C2-B217-FE9AB718A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4613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69" name="object 1266">
            <a:extLst>
              <a:ext uri="{FF2B5EF4-FFF2-40B4-BE49-F238E27FC236}">
                <a16:creationId xmlns:a16="http://schemas.microsoft.com/office/drawing/2014/main" xmlns="" id="{35AAB1D2-D2DB-4417-B817-6B3D64588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36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0" name="object 1267">
            <a:extLst>
              <a:ext uri="{FF2B5EF4-FFF2-40B4-BE49-F238E27FC236}">
                <a16:creationId xmlns:a16="http://schemas.microsoft.com/office/drawing/2014/main" xmlns="" id="{E47ECE0A-6207-4E2B-A22D-01337D3C6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271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1" name="object 1268">
            <a:extLst>
              <a:ext uri="{FF2B5EF4-FFF2-40B4-BE49-F238E27FC236}">
                <a16:creationId xmlns:a16="http://schemas.microsoft.com/office/drawing/2014/main" xmlns="" id="{9BDFCE8A-13D4-41E1-A762-53C3BE67E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35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2" name="object 1269">
            <a:extLst>
              <a:ext uri="{FF2B5EF4-FFF2-40B4-BE49-F238E27FC236}">
                <a16:creationId xmlns:a16="http://schemas.microsoft.com/office/drawing/2014/main" xmlns="" id="{1C1681C8-D41B-4D30-92ED-272208546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24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3" name="object 1270">
            <a:extLst>
              <a:ext uri="{FF2B5EF4-FFF2-40B4-BE49-F238E27FC236}">
                <a16:creationId xmlns:a16="http://schemas.microsoft.com/office/drawing/2014/main" xmlns="" id="{B67CE556-4A15-414F-A5B4-5986CCFB8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45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4" name="object 1271">
            <a:extLst>
              <a:ext uri="{FF2B5EF4-FFF2-40B4-BE49-F238E27FC236}">
                <a16:creationId xmlns:a16="http://schemas.microsoft.com/office/drawing/2014/main" xmlns="" id="{384B3FF3-5D42-4FA5-8524-57FB1028E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5" name="object 1272">
            <a:extLst>
              <a:ext uri="{FF2B5EF4-FFF2-40B4-BE49-F238E27FC236}">
                <a16:creationId xmlns:a16="http://schemas.microsoft.com/office/drawing/2014/main" xmlns="" id="{D729277F-0FF8-4841-8A99-9EB2EA89C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13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6" name="object 1273">
            <a:extLst>
              <a:ext uri="{FF2B5EF4-FFF2-40B4-BE49-F238E27FC236}">
                <a16:creationId xmlns:a16="http://schemas.microsoft.com/office/drawing/2014/main" xmlns="" id="{E2E6AB81-1ADD-4067-89B0-19BD4674D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01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7" name="object 1274">
            <a:extLst>
              <a:ext uri="{FF2B5EF4-FFF2-40B4-BE49-F238E27FC236}">
                <a16:creationId xmlns:a16="http://schemas.microsoft.com/office/drawing/2014/main" xmlns="" id="{B6710504-1CB1-4A66-9A0D-286202656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2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8" name="object 1275">
            <a:extLst>
              <a:ext uri="{FF2B5EF4-FFF2-40B4-BE49-F238E27FC236}">
                <a16:creationId xmlns:a16="http://schemas.microsoft.com/office/drawing/2014/main" xmlns="" id="{422DEBF2-AF30-44D3-B6F2-B049492A0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82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79" name="object 1276">
            <a:extLst>
              <a:ext uri="{FF2B5EF4-FFF2-40B4-BE49-F238E27FC236}">
                <a16:creationId xmlns:a16="http://schemas.microsoft.com/office/drawing/2014/main" xmlns="" id="{1594BBBD-80F8-4782-81BE-4825974B5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92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0" name="object 1277">
            <a:extLst>
              <a:ext uri="{FF2B5EF4-FFF2-40B4-BE49-F238E27FC236}">
                <a16:creationId xmlns:a16="http://schemas.microsoft.com/office/drawing/2014/main" xmlns="" id="{5063D7FB-2BD9-4E5B-A872-5798BED91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79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1" name="object 1278">
            <a:extLst>
              <a:ext uri="{FF2B5EF4-FFF2-40B4-BE49-F238E27FC236}">
                <a16:creationId xmlns:a16="http://schemas.microsoft.com/office/drawing/2014/main" xmlns="" id="{1D6B9569-C05B-4A41-AC81-280793F39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0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2" name="object 1279">
            <a:extLst>
              <a:ext uri="{FF2B5EF4-FFF2-40B4-BE49-F238E27FC236}">
                <a16:creationId xmlns:a16="http://schemas.microsoft.com/office/drawing/2014/main" xmlns="" id="{DBDA1855-2C59-41AB-97E9-89FB8843F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607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3" name="object 1280">
            <a:extLst>
              <a:ext uri="{FF2B5EF4-FFF2-40B4-BE49-F238E27FC236}">
                <a16:creationId xmlns:a16="http://schemas.microsoft.com/office/drawing/2014/main" xmlns="" id="{9F618E5C-DF49-4A41-B47C-AD93216FA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512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4" name="object 1281">
            <a:extLst>
              <a:ext uri="{FF2B5EF4-FFF2-40B4-BE49-F238E27FC236}">
                <a16:creationId xmlns:a16="http://schemas.microsoft.com/office/drawing/2014/main" xmlns="" id="{7925D538-F5EA-4329-870E-562180F65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17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5" name="object 1282">
            <a:extLst>
              <a:ext uri="{FF2B5EF4-FFF2-40B4-BE49-F238E27FC236}">
                <a16:creationId xmlns:a16="http://schemas.microsoft.com/office/drawing/2014/main" xmlns="" id="{2313F2E3-EA8B-48E8-B6DF-5D6314144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4813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6" name="object 1283">
            <a:extLst>
              <a:ext uri="{FF2B5EF4-FFF2-40B4-BE49-F238E27FC236}">
                <a16:creationId xmlns:a16="http://schemas.microsoft.com/office/drawing/2014/main" xmlns="" id="{7CDFEB61-F71A-4FE7-8669-0D9C4D47A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38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7" name="object 1284">
            <a:extLst>
              <a:ext uri="{FF2B5EF4-FFF2-40B4-BE49-F238E27FC236}">
                <a16:creationId xmlns:a16="http://schemas.microsoft.com/office/drawing/2014/main" xmlns="" id="{4B6A4192-1948-4913-BFD0-D310CFFD3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91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8" name="object 1285">
            <a:extLst>
              <a:ext uri="{FF2B5EF4-FFF2-40B4-BE49-F238E27FC236}">
                <a16:creationId xmlns:a16="http://schemas.microsoft.com/office/drawing/2014/main" xmlns="" id="{16251143-1162-4B91-B650-D47837DEA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19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89" name="object 1286">
            <a:extLst>
              <a:ext uri="{FF2B5EF4-FFF2-40B4-BE49-F238E27FC236}">
                <a16:creationId xmlns:a16="http://schemas.microsoft.com/office/drawing/2014/main" xmlns="" id="{4CE5C55E-6893-411C-B050-C5FEBDF45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0" name="object 1287">
            <a:extLst>
              <a:ext uri="{FF2B5EF4-FFF2-40B4-BE49-F238E27FC236}">
                <a16:creationId xmlns:a16="http://schemas.microsoft.com/office/drawing/2014/main" xmlns="" id="{299DA80A-0108-48B8-8654-6351117AB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165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1" name="object 1288">
            <a:extLst>
              <a:ext uri="{FF2B5EF4-FFF2-40B4-BE49-F238E27FC236}">
                <a16:creationId xmlns:a16="http://schemas.microsoft.com/office/drawing/2014/main" xmlns="" id="{31FCDA42-0A6D-4D52-A584-B6F7DF23F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7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2" name="object 1289">
            <a:extLst>
              <a:ext uri="{FF2B5EF4-FFF2-40B4-BE49-F238E27FC236}">
                <a16:creationId xmlns:a16="http://schemas.microsoft.com/office/drawing/2014/main" xmlns="" id="{3AF12E8B-4D97-4392-8F3A-5B675C9B0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3" name="object 1290">
            <a:extLst>
              <a:ext uri="{FF2B5EF4-FFF2-40B4-BE49-F238E27FC236}">
                <a16:creationId xmlns:a16="http://schemas.microsoft.com/office/drawing/2014/main" xmlns="" id="{E868D980-2BCD-475D-8B14-6A30F3ACA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038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4" name="object 1291">
            <a:extLst>
              <a:ext uri="{FF2B5EF4-FFF2-40B4-BE49-F238E27FC236}">
                <a16:creationId xmlns:a16="http://schemas.microsoft.com/office/drawing/2014/main" xmlns="" id="{5F09AD12-87B8-48F1-BBF6-4D6EF4699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94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5" name="object 1292">
            <a:extLst>
              <a:ext uri="{FF2B5EF4-FFF2-40B4-BE49-F238E27FC236}">
                <a16:creationId xmlns:a16="http://schemas.microsoft.com/office/drawing/2014/main" xmlns="" id="{05CA1573-B45B-4EE8-940D-7D9159C7F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84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6" name="object 1293">
            <a:extLst>
              <a:ext uri="{FF2B5EF4-FFF2-40B4-BE49-F238E27FC236}">
                <a16:creationId xmlns:a16="http://schemas.microsoft.com/office/drawing/2014/main" xmlns="" id="{D9D1567D-638B-4F47-83CF-690D30F77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2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7" name="object 1294">
            <a:extLst>
              <a:ext uri="{FF2B5EF4-FFF2-40B4-BE49-F238E27FC236}">
                <a16:creationId xmlns:a16="http://schemas.microsoft.com/office/drawing/2014/main" xmlns="" id="{53608580-8303-4176-8E81-E2F32A155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8" name="object 1295">
            <a:extLst>
              <a:ext uri="{FF2B5EF4-FFF2-40B4-BE49-F238E27FC236}">
                <a16:creationId xmlns:a16="http://schemas.microsoft.com/office/drawing/2014/main" xmlns="" id="{16619CB8-A220-40FB-A6B8-04C013079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72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799" name="object 1296">
            <a:extLst>
              <a:ext uri="{FF2B5EF4-FFF2-40B4-BE49-F238E27FC236}">
                <a16:creationId xmlns:a16="http://schemas.microsoft.com/office/drawing/2014/main" xmlns="" id="{D42F13FE-EAEA-40F8-9A29-7951CA1D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62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0" name="object 1297">
            <a:extLst>
              <a:ext uri="{FF2B5EF4-FFF2-40B4-BE49-F238E27FC236}">
                <a16:creationId xmlns:a16="http://schemas.microsoft.com/office/drawing/2014/main" xmlns="" id="{42F93EF6-2D9E-46F7-8146-EDBE5BAB1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325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1" name="object 1298">
            <a:extLst>
              <a:ext uri="{FF2B5EF4-FFF2-40B4-BE49-F238E27FC236}">
                <a16:creationId xmlns:a16="http://schemas.microsoft.com/office/drawing/2014/main" xmlns="" id="{0DA4AD95-904D-4D82-9599-44AEFD669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7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2" name="object 1299">
            <a:extLst>
              <a:ext uri="{FF2B5EF4-FFF2-40B4-BE49-F238E27FC236}">
                <a16:creationId xmlns:a16="http://schemas.microsoft.com/office/drawing/2014/main" xmlns="" id="{B9F0AE6E-796C-4D85-A1B5-C968ADB8A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425" y="358140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3" name="object 1300">
            <a:extLst>
              <a:ext uri="{FF2B5EF4-FFF2-40B4-BE49-F238E27FC236}">
                <a16:creationId xmlns:a16="http://schemas.microsoft.com/office/drawing/2014/main" xmlns="" id="{C8E7828E-1CEF-41C3-A18D-217A5660F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063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4" name="object 1301">
            <a:extLst>
              <a:ext uri="{FF2B5EF4-FFF2-40B4-BE49-F238E27FC236}">
                <a16:creationId xmlns:a16="http://schemas.microsoft.com/office/drawing/2014/main" xmlns="" id="{78A7A1E2-3587-4B53-B9C4-9BBBF6B19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311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5" name="object 1302">
            <a:extLst>
              <a:ext uri="{FF2B5EF4-FFF2-40B4-BE49-F238E27FC236}">
                <a16:creationId xmlns:a16="http://schemas.microsoft.com/office/drawing/2014/main" xmlns="" id="{6F380437-06DB-45FD-83EE-4B4F6B999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6" name="object 1303">
            <a:extLst>
              <a:ext uri="{FF2B5EF4-FFF2-40B4-BE49-F238E27FC236}">
                <a16:creationId xmlns:a16="http://schemas.microsoft.com/office/drawing/2014/main" xmlns="" id="{39D56670-B9FB-4C7A-A525-F066A58FC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1213" y="358140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7" name="object 1304">
            <a:extLst>
              <a:ext uri="{FF2B5EF4-FFF2-40B4-BE49-F238E27FC236}">
                <a16:creationId xmlns:a16="http://schemas.microsoft.com/office/drawing/2014/main" xmlns="" id="{8DCED258-F4D0-457A-81F0-81CB2CDED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185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8" name="object 1305">
            <a:extLst>
              <a:ext uri="{FF2B5EF4-FFF2-40B4-BE49-F238E27FC236}">
                <a16:creationId xmlns:a16="http://schemas.microsoft.com/office/drawing/2014/main" xmlns="" id="{E1D73CC6-1A2F-4DF4-865A-FDB89EAB8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0900" y="358140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09" name="object 1306">
            <a:extLst>
              <a:ext uri="{FF2B5EF4-FFF2-40B4-BE49-F238E27FC236}">
                <a16:creationId xmlns:a16="http://schemas.microsoft.com/office/drawing/2014/main" xmlns="" id="{657FA601-0AB9-4D74-84B2-C6345BF0D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995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0" name="object 1307">
            <a:extLst>
              <a:ext uri="{FF2B5EF4-FFF2-40B4-BE49-F238E27FC236}">
                <a16:creationId xmlns:a16="http://schemas.microsoft.com/office/drawing/2014/main" xmlns="" id="{E62719D9-8ABA-435D-BDF7-4E13433ED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0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1" name="object 1308">
            <a:extLst>
              <a:ext uri="{FF2B5EF4-FFF2-40B4-BE49-F238E27FC236}">
                <a16:creationId xmlns:a16="http://schemas.microsoft.com/office/drawing/2014/main" xmlns="" id="{04496722-9E05-4D99-8480-9EB5BC0D7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9638" y="358140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2" name="object 1309">
            <a:extLst>
              <a:ext uri="{FF2B5EF4-FFF2-40B4-BE49-F238E27FC236}">
                <a16:creationId xmlns:a16="http://schemas.microsoft.com/office/drawing/2014/main" xmlns="" id="{0444ABF6-90DD-4199-BB7C-AA33E36FD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868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3" name="object 1310">
            <a:extLst>
              <a:ext uri="{FF2B5EF4-FFF2-40B4-BE49-F238E27FC236}">
                <a16:creationId xmlns:a16="http://schemas.microsoft.com/office/drawing/2014/main" xmlns="" id="{A63BEDEC-ACF0-4A6F-9140-3E06F11A1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7738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4" name="object 1311">
            <a:extLst>
              <a:ext uri="{FF2B5EF4-FFF2-40B4-BE49-F238E27FC236}">
                <a16:creationId xmlns:a16="http://schemas.microsoft.com/office/drawing/2014/main" xmlns="" id="{485C062F-6409-460B-8436-2867CD4A2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358140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5" name="object 1312">
            <a:extLst>
              <a:ext uri="{FF2B5EF4-FFF2-40B4-BE49-F238E27FC236}">
                <a16:creationId xmlns:a16="http://schemas.microsoft.com/office/drawing/2014/main" xmlns="" id="{6322A3B0-7044-4C92-BDC6-8602E795B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742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6" name="object 1313">
            <a:extLst>
              <a:ext uri="{FF2B5EF4-FFF2-40B4-BE49-F238E27FC236}">
                <a16:creationId xmlns:a16="http://schemas.microsoft.com/office/drawing/2014/main" xmlns="" id="{4EBB6122-38C9-4896-8A03-D9FC17EB2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6475" y="358140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7" name="object 1314">
            <a:extLst>
              <a:ext uri="{FF2B5EF4-FFF2-40B4-BE49-F238E27FC236}">
                <a16:creationId xmlns:a16="http://schemas.microsoft.com/office/drawing/2014/main" xmlns="" id="{0C1A2786-2162-4F63-8202-4616AFFB8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5909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8" name="object 1315">
            <a:extLst>
              <a:ext uri="{FF2B5EF4-FFF2-40B4-BE49-F238E27FC236}">
                <a16:creationId xmlns:a16="http://schemas.microsoft.com/office/drawing/2014/main" xmlns="" id="{95A5E479-9844-4B04-B846-5C12C0AD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099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19" name="object 1316">
            <a:extLst>
              <a:ext uri="{FF2B5EF4-FFF2-40B4-BE49-F238E27FC236}">
                <a16:creationId xmlns:a16="http://schemas.microsoft.com/office/drawing/2014/main" xmlns="" id="{4C82A7CD-46C3-4EA1-9753-DD75271DC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290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0" name="object 1317">
            <a:extLst>
              <a:ext uri="{FF2B5EF4-FFF2-40B4-BE49-F238E27FC236}">
                <a16:creationId xmlns:a16="http://schemas.microsoft.com/office/drawing/2014/main" xmlns="" id="{E03C825D-6FEE-4111-8B7A-5034E5DC0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480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1" name="object 1318">
            <a:extLst>
              <a:ext uri="{FF2B5EF4-FFF2-40B4-BE49-F238E27FC236}">
                <a16:creationId xmlns:a16="http://schemas.microsoft.com/office/drawing/2014/main" xmlns="" id="{6401EAD4-3A8A-4AD9-B6D1-42F9942A2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67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2" name="object 1319">
            <a:extLst>
              <a:ext uri="{FF2B5EF4-FFF2-40B4-BE49-F238E27FC236}">
                <a16:creationId xmlns:a16="http://schemas.microsoft.com/office/drawing/2014/main" xmlns="" id="{B78780A0-6274-4E1C-B173-92739F9AE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861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3" name="object 1320">
            <a:extLst>
              <a:ext uri="{FF2B5EF4-FFF2-40B4-BE49-F238E27FC236}">
                <a16:creationId xmlns:a16="http://schemas.microsoft.com/office/drawing/2014/main" xmlns="" id="{81DCE669-9A4B-45C7-91E7-0D315AB41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7068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4" name="object 1321">
            <a:extLst>
              <a:ext uri="{FF2B5EF4-FFF2-40B4-BE49-F238E27FC236}">
                <a16:creationId xmlns:a16="http://schemas.microsoft.com/office/drawing/2014/main" xmlns="" id="{DBCA0475-F80E-4079-A9E3-944134271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7258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5" name="object 1322">
            <a:extLst>
              <a:ext uri="{FF2B5EF4-FFF2-40B4-BE49-F238E27FC236}">
                <a16:creationId xmlns:a16="http://schemas.microsoft.com/office/drawing/2014/main" xmlns="" id="{6775F1AB-7FAD-451E-85E3-DC3BDBC0F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7449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6" name="object 1323">
            <a:extLst>
              <a:ext uri="{FF2B5EF4-FFF2-40B4-BE49-F238E27FC236}">
                <a16:creationId xmlns:a16="http://schemas.microsoft.com/office/drawing/2014/main" xmlns="" id="{2F7AB9B3-4818-4A2A-9C2E-CC0C102DE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7639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7" name="object 1324">
            <a:extLst>
              <a:ext uri="{FF2B5EF4-FFF2-40B4-BE49-F238E27FC236}">
                <a16:creationId xmlns:a16="http://schemas.microsoft.com/office/drawing/2014/main" xmlns="" id="{37D1995F-94CD-40DA-8D02-FFF39709D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7846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8" name="object 1325">
            <a:extLst>
              <a:ext uri="{FF2B5EF4-FFF2-40B4-BE49-F238E27FC236}">
                <a16:creationId xmlns:a16="http://schemas.microsoft.com/office/drawing/2014/main" xmlns="" id="{85C13DDF-59FE-4B2D-8A5C-63D9D5062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036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29" name="object 1326">
            <a:extLst>
              <a:ext uri="{FF2B5EF4-FFF2-40B4-BE49-F238E27FC236}">
                <a16:creationId xmlns:a16="http://schemas.microsoft.com/office/drawing/2014/main" xmlns="" id="{163D09FB-5589-42A0-91B6-0197BEE7B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22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0" name="object 1327">
            <a:extLst>
              <a:ext uri="{FF2B5EF4-FFF2-40B4-BE49-F238E27FC236}">
                <a16:creationId xmlns:a16="http://schemas.microsoft.com/office/drawing/2014/main" xmlns="" id="{0BF5AD14-100E-452C-913B-94E50958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417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1" name="object 1328">
            <a:extLst>
              <a:ext uri="{FF2B5EF4-FFF2-40B4-BE49-F238E27FC236}">
                <a16:creationId xmlns:a16="http://schemas.microsoft.com/office/drawing/2014/main" xmlns="" id="{60510ED2-72CC-4C65-A423-E1BCBCC96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623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2" name="object 1329">
            <a:extLst>
              <a:ext uri="{FF2B5EF4-FFF2-40B4-BE49-F238E27FC236}">
                <a16:creationId xmlns:a16="http://schemas.microsoft.com/office/drawing/2014/main" xmlns="" id="{F06E91F1-F9D0-47FF-8F8F-56D40F063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814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3" name="object 1330">
            <a:extLst>
              <a:ext uri="{FF2B5EF4-FFF2-40B4-BE49-F238E27FC236}">
                <a16:creationId xmlns:a16="http://schemas.microsoft.com/office/drawing/2014/main" xmlns="" id="{F86C7F3C-9A65-490C-B8DC-669300467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9004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4" name="object 1331">
            <a:extLst>
              <a:ext uri="{FF2B5EF4-FFF2-40B4-BE49-F238E27FC236}">
                <a16:creationId xmlns:a16="http://schemas.microsoft.com/office/drawing/2014/main" xmlns="" id="{38F96799-788E-4371-B7AC-3094513D7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9211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5" name="object 1332">
            <a:extLst>
              <a:ext uri="{FF2B5EF4-FFF2-40B4-BE49-F238E27FC236}">
                <a16:creationId xmlns:a16="http://schemas.microsoft.com/office/drawing/2014/main" xmlns="" id="{361A3256-028F-45A2-A588-73597F5E0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940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6" name="object 1333">
            <a:extLst>
              <a:ext uri="{FF2B5EF4-FFF2-40B4-BE49-F238E27FC236}">
                <a16:creationId xmlns:a16="http://schemas.microsoft.com/office/drawing/2014/main" xmlns="" id="{AF4A0616-C9D4-46E8-971F-54F1C932E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959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7" name="object 1334">
            <a:extLst>
              <a:ext uri="{FF2B5EF4-FFF2-40B4-BE49-F238E27FC236}">
                <a16:creationId xmlns:a16="http://schemas.microsoft.com/office/drawing/2014/main" xmlns="" id="{32F8470C-2E60-4D3E-AEE3-F1A333966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9782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8" name="object 1335">
            <a:extLst>
              <a:ext uri="{FF2B5EF4-FFF2-40B4-BE49-F238E27FC236}">
                <a16:creationId xmlns:a16="http://schemas.microsoft.com/office/drawing/2014/main" xmlns="" id="{1AFB329E-67E1-4FC6-A428-A9CC906DE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9973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39" name="object 1336">
            <a:extLst>
              <a:ext uri="{FF2B5EF4-FFF2-40B4-BE49-F238E27FC236}">
                <a16:creationId xmlns:a16="http://schemas.microsoft.com/office/drawing/2014/main" xmlns="" id="{167DB497-AC20-4C00-A3A7-F331BED7C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0163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0" name="object 1337">
            <a:extLst>
              <a:ext uri="{FF2B5EF4-FFF2-40B4-BE49-F238E27FC236}">
                <a16:creationId xmlns:a16="http://schemas.microsoft.com/office/drawing/2014/main" xmlns="" id="{A93D447E-6388-4E5D-A0CF-C906657E5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0354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1" name="object 1338">
            <a:extLst>
              <a:ext uri="{FF2B5EF4-FFF2-40B4-BE49-F238E27FC236}">
                <a16:creationId xmlns:a16="http://schemas.microsoft.com/office/drawing/2014/main" xmlns="" id="{258936BB-8785-4BD8-947C-A3C0D49BB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0560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2" name="object 1339">
            <a:extLst>
              <a:ext uri="{FF2B5EF4-FFF2-40B4-BE49-F238E27FC236}">
                <a16:creationId xmlns:a16="http://schemas.microsoft.com/office/drawing/2014/main" xmlns="" id="{B59C0FCF-21E1-4AE3-92F0-424DBF50D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0751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3" name="object 1340">
            <a:extLst>
              <a:ext uri="{FF2B5EF4-FFF2-40B4-BE49-F238E27FC236}">
                <a16:creationId xmlns:a16="http://schemas.microsoft.com/office/drawing/2014/main" xmlns="" id="{3A8B7FD0-CE87-4860-A4E0-59D148543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094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4" name="object 1341">
            <a:extLst>
              <a:ext uri="{FF2B5EF4-FFF2-40B4-BE49-F238E27FC236}">
                <a16:creationId xmlns:a16="http://schemas.microsoft.com/office/drawing/2014/main" xmlns="" id="{040D79A5-B665-40D8-9B04-DC2D4997A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1132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5" name="object 1342">
            <a:extLst>
              <a:ext uri="{FF2B5EF4-FFF2-40B4-BE49-F238E27FC236}">
                <a16:creationId xmlns:a16="http://schemas.microsoft.com/office/drawing/2014/main" xmlns="" id="{262CCA78-4B4F-41EA-8F43-1960288CC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1338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6" name="object 1343">
            <a:extLst>
              <a:ext uri="{FF2B5EF4-FFF2-40B4-BE49-F238E27FC236}">
                <a16:creationId xmlns:a16="http://schemas.microsoft.com/office/drawing/2014/main" xmlns="" id="{375143D9-1E7A-456E-92A7-BF68C9448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152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7" name="object 1344">
            <a:extLst>
              <a:ext uri="{FF2B5EF4-FFF2-40B4-BE49-F238E27FC236}">
                <a16:creationId xmlns:a16="http://schemas.microsoft.com/office/drawing/2014/main" xmlns="" id="{A114D3CF-035E-4EEE-A8BD-9AC9E29E9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1719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8" name="object 1345">
            <a:extLst>
              <a:ext uri="{FF2B5EF4-FFF2-40B4-BE49-F238E27FC236}">
                <a16:creationId xmlns:a16="http://schemas.microsoft.com/office/drawing/2014/main" xmlns="" id="{E6F1E4AD-4157-49D2-92B5-594E8E618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1910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49" name="object 1346">
            <a:extLst>
              <a:ext uri="{FF2B5EF4-FFF2-40B4-BE49-F238E27FC236}">
                <a16:creationId xmlns:a16="http://schemas.microsoft.com/office/drawing/2014/main" xmlns="" id="{7D17AE0A-D366-4DB2-96BC-881BF9FE8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116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0" name="object 1347">
            <a:extLst>
              <a:ext uri="{FF2B5EF4-FFF2-40B4-BE49-F238E27FC236}">
                <a16:creationId xmlns:a16="http://schemas.microsoft.com/office/drawing/2014/main" xmlns="" id="{F92E431F-FCB8-496E-A226-8145675C4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30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1" name="object 1348">
            <a:extLst>
              <a:ext uri="{FF2B5EF4-FFF2-40B4-BE49-F238E27FC236}">
                <a16:creationId xmlns:a16="http://schemas.microsoft.com/office/drawing/2014/main" xmlns="" id="{1727150B-BF80-401D-9B5D-F88FDA98A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497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2" name="object 1349">
            <a:extLst>
              <a:ext uri="{FF2B5EF4-FFF2-40B4-BE49-F238E27FC236}">
                <a16:creationId xmlns:a16="http://schemas.microsoft.com/office/drawing/2014/main" xmlns="" id="{4C0B52AE-6D7A-41AF-9582-A835F4F32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703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3" name="object 1350">
            <a:extLst>
              <a:ext uri="{FF2B5EF4-FFF2-40B4-BE49-F238E27FC236}">
                <a16:creationId xmlns:a16="http://schemas.microsoft.com/office/drawing/2014/main" xmlns="" id="{33531CB0-74D4-4978-A1D2-3B2022BA4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894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4" name="object 1351">
            <a:extLst>
              <a:ext uri="{FF2B5EF4-FFF2-40B4-BE49-F238E27FC236}">
                <a16:creationId xmlns:a16="http://schemas.microsoft.com/office/drawing/2014/main" xmlns="" id="{0CE888DD-7059-4C52-BFDD-2F65D61C7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3084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5" name="object 1352">
            <a:extLst>
              <a:ext uri="{FF2B5EF4-FFF2-40B4-BE49-F238E27FC236}">
                <a16:creationId xmlns:a16="http://schemas.microsoft.com/office/drawing/2014/main" xmlns="" id="{BE1E89BD-1F18-4933-A5B2-09E527B99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3275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6" name="object 1353">
            <a:extLst>
              <a:ext uri="{FF2B5EF4-FFF2-40B4-BE49-F238E27FC236}">
                <a16:creationId xmlns:a16="http://schemas.microsoft.com/office/drawing/2014/main" xmlns="" id="{FAD326F4-E685-4F8D-922F-29889E90B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3465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7" name="object 1354">
            <a:extLst>
              <a:ext uri="{FF2B5EF4-FFF2-40B4-BE49-F238E27FC236}">
                <a16:creationId xmlns:a16="http://schemas.microsoft.com/office/drawing/2014/main" xmlns="" id="{E49A1ABE-8BEF-40DE-B631-E90504F8D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3656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8" name="object 1355">
            <a:extLst>
              <a:ext uri="{FF2B5EF4-FFF2-40B4-BE49-F238E27FC236}">
                <a16:creationId xmlns:a16="http://schemas.microsoft.com/office/drawing/2014/main" xmlns="" id="{EB2F3928-D938-41CC-AFAE-2FCF767B0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3846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59" name="object 1356">
            <a:extLst>
              <a:ext uri="{FF2B5EF4-FFF2-40B4-BE49-F238E27FC236}">
                <a16:creationId xmlns:a16="http://schemas.microsoft.com/office/drawing/2014/main" xmlns="" id="{93B83E8F-07F1-4EA1-A38B-333862902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4037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0" name="object 1357">
            <a:extLst>
              <a:ext uri="{FF2B5EF4-FFF2-40B4-BE49-F238E27FC236}">
                <a16:creationId xmlns:a16="http://schemas.microsoft.com/office/drawing/2014/main" xmlns="" id="{EFF73AAC-EEA3-4CA4-8B33-17C589230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4243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1" name="object 1358">
            <a:extLst>
              <a:ext uri="{FF2B5EF4-FFF2-40B4-BE49-F238E27FC236}">
                <a16:creationId xmlns:a16="http://schemas.microsoft.com/office/drawing/2014/main" xmlns="" id="{6FFC56B1-AFB5-4EC9-82F8-B065F8169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4434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2" name="object 1359">
            <a:extLst>
              <a:ext uri="{FF2B5EF4-FFF2-40B4-BE49-F238E27FC236}">
                <a16:creationId xmlns:a16="http://schemas.microsoft.com/office/drawing/2014/main" xmlns="" id="{68F6439F-BE1D-475C-B2FA-E9C31865E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4624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3" name="object 1360">
            <a:extLst>
              <a:ext uri="{FF2B5EF4-FFF2-40B4-BE49-F238E27FC236}">
                <a16:creationId xmlns:a16="http://schemas.microsoft.com/office/drawing/2014/main" xmlns="" id="{6C5F43E2-6288-4E36-BE4F-7504DD26E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4831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4" name="object 1361">
            <a:extLst>
              <a:ext uri="{FF2B5EF4-FFF2-40B4-BE49-F238E27FC236}">
                <a16:creationId xmlns:a16="http://schemas.microsoft.com/office/drawing/2014/main" xmlns="" id="{97C3E3BF-0FF5-49DF-9775-DB635F396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021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5" name="object 1362">
            <a:extLst>
              <a:ext uri="{FF2B5EF4-FFF2-40B4-BE49-F238E27FC236}">
                <a16:creationId xmlns:a16="http://schemas.microsoft.com/office/drawing/2014/main" xmlns="" id="{E7A94011-DE25-4F0D-9307-DD544B1C7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212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6" name="object 1363">
            <a:extLst>
              <a:ext uri="{FF2B5EF4-FFF2-40B4-BE49-F238E27FC236}">
                <a16:creationId xmlns:a16="http://schemas.microsoft.com/office/drawing/2014/main" xmlns="" id="{81997D32-8F39-439E-B5C7-29B378C45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418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7" name="object 1364">
            <a:extLst>
              <a:ext uri="{FF2B5EF4-FFF2-40B4-BE49-F238E27FC236}">
                <a16:creationId xmlns:a16="http://schemas.microsoft.com/office/drawing/2014/main" xmlns="" id="{9C7862F8-D47B-4F3D-AE7F-2A99ABA5B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608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8" name="object 1365">
            <a:extLst>
              <a:ext uri="{FF2B5EF4-FFF2-40B4-BE49-F238E27FC236}">
                <a16:creationId xmlns:a16="http://schemas.microsoft.com/office/drawing/2014/main" xmlns="" id="{4D392D52-CE5F-4F99-AA78-A66C77E4B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799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69" name="object 1366">
            <a:extLst>
              <a:ext uri="{FF2B5EF4-FFF2-40B4-BE49-F238E27FC236}">
                <a16:creationId xmlns:a16="http://schemas.microsoft.com/office/drawing/2014/main" xmlns="" id="{43ED1DE8-80DF-4892-8026-2CE31DC23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989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0" name="object 1367">
            <a:extLst>
              <a:ext uri="{FF2B5EF4-FFF2-40B4-BE49-F238E27FC236}">
                <a16:creationId xmlns:a16="http://schemas.microsoft.com/office/drawing/2014/main" xmlns="" id="{BF93ECA4-C49B-4EA5-AE15-100423B13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6196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1" name="object 1368">
            <a:extLst>
              <a:ext uri="{FF2B5EF4-FFF2-40B4-BE49-F238E27FC236}">
                <a16:creationId xmlns:a16="http://schemas.microsoft.com/office/drawing/2014/main" xmlns="" id="{47F52165-FAEA-4608-9459-269D924EE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6386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2" name="object 1369">
            <a:extLst>
              <a:ext uri="{FF2B5EF4-FFF2-40B4-BE49-F238E27FC236}">
                <a16:creationId xmlns:a16="http://schemas.microsoft.com/office/drawing/2014/main" xmlns="" id="{874E8969-0662-4F36-BABB-AB6C115EF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6577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3" name="object 1370">
            <a:extLst>
              <a:ext uri="{FF2B5EF4-FFF2-40B4-BE49-F238E27FC236}">
                <a16:creationId xmlns:a16="http://schemas.microsoft.com/office/drawing/2014/main" xmlns="" id="{EF43ABAA-7FEC-4FC7-95BE-3C474AEC1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6767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4" name="object 1371">
            <a:extLst>
              <a:ext uri="{FF2B5EF4-FFF2-40B4-BE49-F238E27FC236}">
                <a16:creationId xmlns:a16="http://schemas.microsoft.com/office/drawing/2014/main" xmlns="" id="{14BAD442-B9C6-4D39-AD43-A16FBB2D5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6958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5" name="object 1372">
            <a:extLst>
              <a:ext uri="{FF2B5EF4-FFF2-40B4-BE49-F238E27FC236}">
                <a16:creationId xmlns:a16="http://schemas.microsoft.com/office/drawing/2014/main" xmlns="" id="{6AC732EA-4552-404D-A79F-91BE4A6F8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7148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6" name="object 1373">
            <a:extLst>
              <a:ext uri="{FF2B5EF4-FFF2-40B4-BE49-F238E27FC236}">
                <a16:creationId xmlns:a16="http://schemas.microsoft.com/office/drawing/2014/main" xmlns="" id="{A9C7B969-6175-4636-8D1E-23C26ABE8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7339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7" name="object 1374">
            <a:extLst>
              <a:ext uri="{FF2B5EF4-FFF2-40B4-BE49-F238E27FC236}">
                <a16:creationId xmlns:a16="http://schemas.microsoft.com/office/drawing/2014/main" xmlns="" id="{7A711312-D33D-4385-8F2C-6C470A3FF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7545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8" name="object 1375">
            <a:extLst>
              <a:ext uri="{FF2B5EF4-FFF2-40B4-BE49-F238E27FC236}">
                <a16:creationId xmlns:a16="http://schemas.microsoft.com/office/drawing/2014/main" xmlns="" id="{3813E7D4-EAF6-4AAB-84AE-6C47B786B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7736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79" name="object 1376">
            <a:extLst>
              <a:ext uri="{FF2B5EF4-FFF2-40B4-BE49-F238E27FC236}">
                <a16:creationId xmlns:a16="http://schemas.microsoft.com/office/drawing/2014/main" xmlns="" id="{72FC67BE-714A-4A1E-B765-07A3D9266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7926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0" name="object 1377">
            <a:extLst>
              <a:ext uri="{FF2B5EF4-FFF2-40B4-BE49-F238E27FC236}">
                <a16:creationId xmlns:a16="http://schemas.microsoft.com/office/drawing/2014/main" xmlns="" id="{E16496EB-B4C6-48D3-B12A-5576F2979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8117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1" name="object 1378">
            <a:extLst>
              <a:ext uri="{FF2B5EF4-FFF2-40B4-BE49-F238E27FC236}">
                <a16:creationId xmlns:a16="http://schemas.microsoft.com/office/drawing/2014/main" xmlns="" id="{8F14E7A0-9502-4C2B-A1B9-E8C4A5B7A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8323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2" name="object 1379">
            <a:extLst>
              <a:ext uri="{FF2B5EF4-FFF2-40B4-BE49-F238E27FC236}">
                <a16:creationId xmlns:a16="http://schemas.microsoft.com/office/drawing/2014/main" xmlns="" id="{670B1FF8-1D4A-46F3-AEB3-26FA8A3C1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851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3" name="object 1380">
            <a:extLst>
              <a:ext uri="{FF2B5EF4-FFF2-40B4-BE49-F238E27FC236}">
                <a16:creationId xmlns:a16="http://schemas.microsoft.com/office/drawing/2014/main" xmlns="" id="{97CAA9A7-66D4-4D7D-9BFD-9B8CD00FD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8704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4" name="object 1381">
            <a:extLst>
              <a:ext uri="{FF2B5EF4-FFF2-40B4-BE49-F238E27FC236}">
                <a16:creationId xmlns:a16="http://schemas.microsoft.com/office/drawing/2014/main" xmlns="" id="{0D6173BA-5BA2-44C2-BCCF-3D67E34D6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8910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5" name="object 1382">
            <a:extLst>
              <a:ext uri="{FF2B5EF4-FFF2-40B4-BE49-F238E27FC236}">
                <a16:creationId xmlns:a16="http://schemas.microsoft.com/office/drawing/2014/main" xmlns="" id="{3BC4F142-3784-414C-9782-2A60EC9C4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9101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6" name="object 1383">
            <a:extLst>
              <a:ext uri="{FF2B5EF4-FFF2-40B4-BE49-F238E27FC236}">
                <a16:creationId xmlns:a16="http://schemas.microsoft.com/office/drawing/2014/main" xmlns="" id="{BDEA0B58-DA8D-4BE4-8725-AC642B2B3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9291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7" name="object 1384">
            <a:extLst>
              <a:ext uri="{FF2B5EF4-FFF2-40B4-BE49-F238E27FC236}">
                <a16:creationId xmlns:a16="http://schemas.microsoft.com/office/drawing/2014/main" xmlns="" id="{6EBE144D-1BC1-4E89-BB16-6E81255F8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9498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8" name="object 1385">
            <a:extLst>
              <a:ext uri="{FF2B5EF4-FFF2-40B4-BE49-F238E27FC236}">
                <a16:creationId xmlns:a16="http://schemas.microsoft.com/office/drawing/2014/main" xmlns="" id="{4DC0FBF4-78DB-4CF0-A0B9-F78EB365E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9688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89" name="object 1386">
            <a:extLst>
              <a:ext uri="{FF2B5EF4-FFF2-40B4-BE49-F238E27FC236}">
                <a16:creationId xmlns:a16="http://schemas.microsoft.com/office/drawing/2014/main" xmlns="" id="{53058383-895D-462A-822D-D6FC1DA53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9879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0" name="object 1387">
            <a:extLst>
              <a:ext uri="{FF2B5EF4-FFF2-40B4-BE49-F238E27FC236}">
                <a16:creationId xmlns:a16="http://schemas.microsoft.com/office/drawing/2014/main" xmlns="" id="{67BAB418-59DC-4C09-AF97-DEC4AB342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0069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1" name="object 1388">
            <a:extLst>
              <a:ext uri="{FF2B5EF4-FFF2-40B4-BE49-F238E27FC236}">
                <a16:creationId xmlns:a16="http://schemas.microsoft.com/office/drawing/2014/main" xmlns="" id="{0B655A02-C530-40F0-B5E5-3B0A85040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0260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2" name="object 1389">
            <a:extLst>
              <a:ext uri="{FF2B5EF4-FFF2-40B4-BE49-F238E27FC236}">
                <a16:creationId xmlns:a16="http://schemas.microsoft.com/office/drawing/2014/main" xmlns="" id="{6FEF37FF-8051-4E2E-9E79-F8F2B8156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0450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3" name="object 1390">
            <a:extLst>
              <a:ext uri="{FF2B5EF4-FFF2-40B4-BE49-F238E27FC236}">
                <a16:creationId xmlns:a16="http://schemas.microsoft.com/office/drawing/2014/main" xmlns="" id="{907EC838-949C-4659-BDE4-C4C908AE7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064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4" name="object 1391">
            <a:extLst>
              <a:ext uri="{FF2B5EF4-FFF2-40B4-BE49-F238E27FC236}">
                <a16:creationId xmlns:a16="http://schemas.microsoft.com/office/drawing/2014/main" xmlns="" id="{AFFBD002-514A-4F20-8FC7-6AD159EEF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0831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5" name="object 1392">
            <a:extLst>
              <a:ext uri="{FF2B5EF4-FFF2-40B4-BE49-F238E27FC236}">
                <a16:creationId xmlns:a16="http://schemas.microsoft.com/office/drawing/2014/main" xmlns="" id="{B0D30386-9B83-4A38-B975-5951E649B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1038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6" name="object 1393">
            <a:extLst>
              <a:ext uri="{FF2B5EF4-FFF2-40B4-BE49-F238E27FC236}">
                <a16:creationId xmlns:a16="http://schemas.microsoft.com/office/drawing/2014/main" xmlns="" id="{397C4DE3-FE75-49B9-97F2-87134665A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1228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7" name="object 1394">
            <a:extLst>
              <a:ext uri="{FF2B5EF4-FFF2-40B4-BE49-F238E27FC236}">
                <a16:creationId xmlns:a16="http://schemas.microsoft.com/office/drawing/2014/main" xmlns="" id="{C315D132-0B71-4525-8D92-C443A31E7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1419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8" name="object 1395">
            <a:extLst>
              <a:ext uri="{FF2B5EF4-FFF2-40B4-BE49-F238E27FC236}">
                <a16:creationId xmlns:a16="http://schemas.microsoft.com/office/drawing/2014/main" xmlns="" id="{71D83B10-537B-4748-8014-E320EA5CA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1609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899" name="object 1396">
            <a:extLst>
              <a:ext uri="{FF2B5EF4-FFF2-40B4-BE49-F238E27FC236}">
                <a16:creationId xmlns:a16="http://schemas.microsoft.com/office/drawing/2014/main" xmlns="" id="{A6A0ADEC-9EC5-41DA-BD13-A7C99D6D8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1816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0" name="object 1397">
            <a:extLst>
              <a:ext uri="{FF2B5EF4-FFF2-40B4-BE49-F238E27FC236}">
                <a16:creationId xmlns:a16="http://schemas.microsoft.com/office/drawing/2014/main" xmlns="" id="{AC345DD8-7AC5-4D41-B352-82B83873C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200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1" name="object 1398">
            <a:extLst>
              <a:ext uri="{FF2B5EF4-FFF2-40B4-BE49-F238E27FC236}">
                <a16:creationId xmlns:a16="http://schemas.microsoft.com/office/drawing/2014/main" xmlns="" id="{715DB168-EFF8-4817-9FAA-636D96B6C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219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2" name="object 1399">
            <a:extLst>
              <a:ext uri="{FF2B5EF4-FFF2-40B4-BE49-F238E27FC236}">
                <a16:creationId xmlns:a16="http://schemas.microsoft.com/office/drawing/2014/main" xmlns="" id="{AC3097BD-4CBF-4476-A7FB-B477DAC38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2403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3" name="object 1400">
            <a:extLst>
              <a:ext uri="{FF2B5EF4-FFF2-40B4-BE49-F238E27FC236}">
                <a16:creationId xmlns:a16="http://schemas.microsoft.com/office/drawing/2014/main" xmlns="" id="{EB0D3434-D3F4-4DFD-9FD1-AEEB3F2FF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259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4" name="object 1401">
            <a:extLst>
              <a:ext uri="{FF2B5EF4-FFF2-40B4-BE49-F238E27FC236}">
                <a16:creationId xmlns:a16="http://schemas.microsoft.com/office/drawing/2014/main" xmlns="" id="{69D351B2-2B2C-419C-9625-9B32514D2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2784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5" name="object 1402">
            <a:extLst>
              <a:ext uri="{FF2B5EF4-FFF2-40B4-BE49-F238E27FC236}">
                <a16:creationId xmlns:a16="http://schemas.microsoft.com/office/drawing/2014/main" xmlns="" id="{2CC3BAD3-9C62-482B-B30A-4A2F7409B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2974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6" name="object 1403">
            <a:extLst>
              <a:ext uri="{FF2B5EF4-FFF2-40B4-BE49-F238E27FC236}">
                <a16:creationId xmlns:a16="http://schemas.microsoft.com/office/drawing/2014/main" xmlns="" id="{C98DBD63-5462-42AF-B834-ED8CE65DD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3181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7" name="object 1404">
            <a:extLst>
              <a:ext uri="{FF2B5EF4-FFF2-40B4-BE49-F238E27FC236}">
                <a16:creationId xmlns:a16="http://schemas.microsoft.com/office/drawing/2014/main" xmlns="" id="{4A89AA8F-A3E4-4912-ACB7-E52435E93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337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8" name="object 1405">
            <a:extLst>
              <a:ext uri="{FF2B5EF4-FFF2-40B4-BE49-F238E27FC236}">
                <a16:creationId xmlns:a16="http://schemas.microsoft.com/office/drawing/2014/main" xmlns="" id="{BAF956C2-E7ED-420E-93CF-B1124AF43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356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09" name="object 1406">
            <a:extLst>
              <a:ext uri="{FF2B5EF4-FFF2-40B4-BE49-F238E27FC236}">
                <a16:creationId xmlns:a16="http://schemas.microsoft.com/office/drawing/2014/main" xmlns="" id="{1E638E7A-A5FC-4E9C-BF77-51F1ABBF4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3752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0" name="object 1407">
            <a:extLst>
              <a:ext uri="{FF2B5EF4-FFF2-40B4-BE49-F238E27FC236}">
                <a16:creationId xmlns:a16="http://schemas.microsoft.com/office/drawing/2014/main" xmlns="" id="{B819E9BE-7D27-4D1B-94B9-CD2C4439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1238" y="5394325"/>
            <a:ext cx="4762" cy="4763"/>
          </a:xfrm>
          <a:custGeom>
            <a:avLst/>
            <a:gdLst>
              <a:gd name="T0" fmla="*/ 0 w 5079"/>
              <a:gd name="T1" fmla="*/ 0 h 3810"/>
              <a:gd name="T2" fmla="*/ 5079 w 5079"/>
              <a:gd name="T3" fmla="*/ 3810 h 3810"/>
            </a:gdLst>
            <a:ahLst/>
            <a:cxnLst/>
            <a:rect l="T0" t="T1" r="T2" b="T3"/>
            <a:pathLst>
              <a:path w="5079" h="3810">
                <a:moveTo>
                  <a:pt x="5079" y="0"/>
                </a:moveTo>
                <a:lnTo>
                  <a:pt x="5079" y="3809"/>
                </a:lnTo>
                <a:lnTo>
                  <a:pt x="0" y="380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1" name="object 1408">
            <a:extLst>
              <a:ext uri="{FF2B5EF4-FFF2-40B4-BE49-F238E27FC236}">
                <a16:creationId xmlns:a16="http://schemas.microsoft.com/office/drawing/2014/main" xmlns="" id="{57DAF330-534D-4AD0-8060-D0802BA55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2" name="object 1409">
            <a:extLst>
              <a:ext uri="{FF2B5EF4-FFF2-40B4-BE49-F238E27FC236}">
                <a16:creationId xmlns:a16="http://schemas.microsoft.com/office/drawing/2014/main" xmlns="" id="{3838F4A5-18C5-4319-A080-1AC394214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5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3" name="object 1410">
            <a:extLst>
              <a:ext uri="{FF2B5EF4-FFF2-40B4-BE49-F238E27FC236}">
                <a16:creationId xmlns:a16="http://schemas.microsoft.com/office/drawing/2014/main" xmlns="" id="{6A9979B5-6F2E-4620-B00E-F99F9D4A8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4" name="object 1411">
            <a:extLst>
              <a:ext uri="{FF2B5EF4-FFF2-40B4-BE49-F238E27FC236}">
                <a16:creationId xmlns:a16="http://schemas.microsoft.com/office/drawing/2014/main" xmlns="" id="{1E87DDB2-458A-42B2-9071-BE7CBA76D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345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5" name="object 1412">
            <a:extLst>
              <a:ext uri="{FF2B5EF4-FFF2-40B4-BE49-F238E27FC236}">
                <a16:creationId xmlns:a16="http://schemas.microsoft.com/office/drawing/2014/main" xmlns="" id="{10EF9656-F7FD-4969-BEE9-33C89256B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8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6" name="object 1413">
            <a:extLst>
              <a:ext uri="{FF2B5EF4-FFF2-40B4-BE49-F238E27FC236}">
                <a16:creationId xmlns:a16="http://schemas.microsoft.com/office/drawing/2014/main" xmlns="" id="{8E9F9317-4AD9-4763-925B-D1639C63C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76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7" name="object 1414">
            <a:extLst>
              <a:ext uri="{FF2B5EF4-FFF2-40B4-BE49-F238E27FC236}">
                <a16:creationId xmlns:a16="http://schemas.microsoft.com/office/drawing/2014/main" xmlns="" id="{C37D23DF-EDBD-4610-92A3-F1573154F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471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8" name="object 1415">
            <a:extLst>
              <a:ext uri="{FF2B5EF4-FFF2-40B4-BE49-F238E27FC236}">
                <a16:creationId xmlns:a16="http://schemas.microsoft.com/office/drawing/2014/main" xmlns="" id="{65209754-E65B-48E8-A79C-6FE9B3E1E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66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19" name="object 1416">
            <a:extLst>
              <a:ext uri="{FF2B5EF4-FFF2-40B4-BE49-F238E27FC236}">
                <a16:creationId xmlns:a16="http://schemas.microsoft.com/office/drawing/2014/main" xmlns="" id="{EEB2196F-CB8F-4DAC-BA42-E717E5A6A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502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0" name="object 1417">
            <a:extLst>
              <a:ext uri="{FF2B5EF4-FFF2-40B4-BE49-F238E27FC236}">
                <a16:creationId xmlns:a16="http://schemas.microsoft.com/office/drawing/2014/main" xmlns="" id="{AA449C38-B4A0-4DC0-9B0D-0CE752683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59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1" name="object 1418">
            <a:extLst>
              <a:ext uri="{FF2B5EF4-FFF2-40B4-BE49-F238E27FC236}">
                <a16:creationId xmlns:a16="http://schemas.microsoft.com/office/drawing/2014/main" xmlns="" id="{95E3E7A6-89A5-42E5-AE85-3931E8433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92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2" name="object 1419">
            <a:extLst>
              <a:ext uri="{FF2B5EF4-FFF2-40B4-BE49-F238E27FC236}">
                <a16:creationId xmlns:a16="http://schemas.microsoft.com/office/drawing/2014/main" xmlns="" id="{94C2BF08-CFA3-4277-9B6A-289D368BB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787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3" name="object 1420">
            <a:extLst>
              <a:ext uri="{FF2B5EF4-FFF2-40B4-BE49-F238E27FC236}">
                <a16:creationId xmlns:a16="http://schemas.microsoft.com/office/drawing/2014/main" xmlns="" id="{CC836884-82D1-4CBF-89C0-94E913D3F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82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4" name="object 1421">
            <a:extLst>
              <a:ext uri="{FF2B5EF4-FFF2-40B4-BE49-F238E27FC236}">
                <a16:creationId xmlns:a16="http://schemas.microsoft.com/office/drawing/2014/main" xmlns="" id="{08336EE1-9395-4BD6-9497-811316854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977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5" name="object 1422">
            <a:extLst>
              <a:ext uri="{FF2B5EF4-FFF2-40B4-BE49-F238E27FC236}">
                <a16:creationId xmlns:a16="http://schemas.microsoft.com/office/drawing/2014/main" xmlns="" id="{1F184E98-ADD0-4725-BEEF-156941851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53990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6" name="object 1423">
            <a:extLst>
              <a:ext uri="{FF2B5EF4-FFF2-40B4-BE49-F238E27FC236}">
                <a16:creationId xmlns:a16="http://schemas.microsoft.com/office/drawing/2014/main" xmlns="" id="{260DEC01-B48F-4AE1-85F7-9D6DBA47F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00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7" name="object 1424">
            <a:extLst>
              <a:ext uri="{FF2B5EF4-FFF2-40B4-BE49-F238E27FC236}">
                <a16:creationId xmlns:a16="http://schemas.microsoft.com/office/drawing/2014/main" xmlns="" id="{976B2B78-BD5F-493C-AD2B-3F5928D8F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0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8" name="object 1425">
            <a:extLst>
              <a:ext uri="{FF2B5EF4-FFF2-40B4-BE49-F238E27FC236}">
                <a16:creationId xmlns:a16="http://schemas.microsoft.com/office/drawing/2014/main" xmlns="" id="{8B485D2E-3028-4300-92EC-BE3C0491D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19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29" name="object 1426">
            <a:extLst>
              <a:ext uri="{FF2B5EF4-FFF2-40B4-BE49-F238E27FC236}">
                <a16:creationId xmlns:a16="http://schemas.microsoft.com/office/drawing/2014/main" xmlns="" id="{C6277241-01F5-49BD-B94D-F17D0445F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0" name="object 1427">
            <a:extLst>
              <a:ext uri="{FF2B5EF4-FFF2-40B4-BE49-F238E27FC236}">
                <a16:creationId xmlns:a16="http://schemas.microsoft.com/office/drawing/2014/main" xmlns="" id="{4F16E640-A044-4BD6-AED0-5A974FCA6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23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1" name="object 1428">
            <a:extLst>
              <a:ext uri="{FF2B5EF4-FFF2-40B4-BE49-F238E27FC236}">
                <a16:creationId xmlns:a16="http://schemas.microsoft.com/office/drawing/2014/main" xmlns="" id="{ED44A9BF-1F84-424C-8120-51966B33C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2" name="object 1429">
            <a:extLst>
              <a:ext uri="{FF2B5EF4-FFF2-40B4-BE49-F238E27FC236}">
                <a16:creationId xmlns:a16="http://schemas.microsoft.com/office/drawing/2014/main" xmlns="" id="{0F3665B8-8047-465F-A14B-F831D170B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20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3" name="object 1430">
            <a:extLst>
              <a:ext uri="{FF2B5EF4-FFF2-40B4-BE49-F238E27FC236}">
                <a16:creationId xmlns:a16="http://schemas.microsoft.com/office/drawing/2014/main" xmlns="" id="{DFDEA6CC-C341-4B6B-92AE-A702630D6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356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4" name="object 1431">
            <a:extLst>
              <a:ext uri="{FF2B5EF4-FFF2-40B4-BE49-F238E27FC236}">
                <a16:creationId xmlns:a16="http://schemas.microsoft.com/office/drawing/2014/main" xmlns="" id="{DADB0D8E-35EE-4D44-9DBB-3A198D270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45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5" name="object 1432">
            <a:extLst>
              <a:ext uri="{FF2B5EF4-FFF2-40B4-BE49-F238E27FC236}">
                <a16:creationId xmlns:a16="http://schemas.microsoft.com/office/drawing/2014/main" xmlns="" id="{C226C659-DF03-4AB5-8994-74A0A0FB5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546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6" name="object 1433">
            <a:extLst>
              <a:ext uri="{FF2B5EF4-FFF2-40B4-BE49-F238E27FC236}">
                <a16:creationId xmlns:a16="http://schemas.microsoft.com/office/drawing/2014/main" xmlns="" id="{AC41A8E6-E296-4FD8-A285-A68203169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641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7" name="object 1434">
            <a:extLst>
              <a:ext uri="{FF2B5EF4-FFF2-40B4-BE49-F238E27FC236}">
                <a16:creationId xmlns:a16="http://schemas.microsoft.com/office/drawing/2014/main" xmlns="" id="{86D61763-4DC2-416D-A06A-2B0C53BEA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7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8" name="object 1435">
            <a:extLst>
              <a:ext uri="{FF2B5EF4-FFF2-40B4-BE49-F238E27FC236}">
                <a16:creationId xmlns:a16="http://schemas.microsoft.com/office/drawing/2014/main" xmlns="" id="{B0DBE364-A695-45FB-9115-7635E539A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72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39" name="object 1436">
            <a:extLst>
              <a:ext uri="{FF2B5EF4-FFF2-40B4-BE49-F238E27FC236}">
                <a16:creationId xmlns:a16="http://schemas.microsoft.com/office/drawing/2014/main" xmlns="" id="{B9BFB792-C625-4574-B474-29055BFC5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6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0" name="object 1437">
            <a:extLst>
              <a:ext uri="{FF2B5EF4-FFF2-40B4-BE49-F238E27FC236}">
                <a16:creationId xmlns:a16="http://schemas.microsoft.com/office/drawing/2014/main" xmlns="" id="{4E246CCD-F36C-4CBB-A02A-C759D9D2C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1" name="object 1438">
            <a:extLst>
              <a:ext uri="{FF2B5EF4-FFF2-40B4-BE49-F238E27FC236}">
                <a16:creationId xmlns:a16="http://schemas.microsoft.com/office/drawing/2014/main" xmlns="" id="{2C051D05-2A75-43D1-9D6F-8A8C404FC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957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2" name="object 1439">
            <a:extLst>
              <a:ext uri="{FF2B5EF4-FFF2-40B4-BE49-F238E27FC236}">
                <a16:creationId xmlns:a16="http://schemas.microsoft.com/office/drawing/2014/main" xmlns="" id="{F3427ADD-B658-440E-A98D-9D6927696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52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3" name="object 1440">
            <a:extLst>
              <a:ext uri="{FF2B5EF4-FFF2-40B4-BE49-F238E27FC236}">
                <a16:creationId xmlns:a16="http://schemas.microsoft.com/office/drawing/2014/main" xmlns="" id="{71083313-546B-442D-B4F2-3629C82B2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1475" y="53990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4" name="object 1441">
            <a:extLst>
              <a:ext uri="{FF2B5EF4-FFF2-40B4-BE49-F238E27FC236}">
                <a16:creationId xmlns:a16="http://schemas.microsoft.com/office/drawing/2014/main" xmlns="" id="{D9704F81-54C6-4CF5-B1A7-4CEAA4D6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8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5" name="object 1442">
            <a:extLst>
              <a:ext uri="{FF2B5EF4-FFF2-40B4-BE49-F238E27FC236}">
                <a16:creationId xmlns:a16="http://schemas.microsoft.com/office/drawing/2014/main" xmlns="" id="{2FDE8F7C-0FA8-464B-B728-61928D0B9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17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6" name="object 1443">
            <a:extLst>
              <a:ext uri="{FF2B5EF4-FFF2-40B4-BE49-F238E27FC236}">
                <a16:creationId xmlns:a16="http://schemas.microsoft.com/office/drawing/2014/main" xmlns="" id="{4E5C1E7A-3AAC-419D-8219-ED84E6A06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273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7" name="object 1444">
            <a:extLst>
              <a:ext uri="{FF2B5EF4-FFF2-40B4-BE49-F238E27FC236}">
                <a16:creationId xmlns:a16="http://schemas.microsoft.com/office/drawing/2014/main" xmlns="" id="{34B71CBB-7A1D-4288-B668-B595B523C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21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8" name="object 1445">
            <a:extLst>
              <a:ext uri="{FF2B5EF4-FFF2-40B4-BE49-F238E27FC236}">
                <a16:creationId xmlns:a16="http://schemas.microsoft.com/office/drawing/2014/main" xmlns="" id="{F2EA3611-9F0A-4E77-8043-2CFEB0CBA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30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49" name="object 1446">
            <a:extLst>
              <a:ext uri="{FF2B5EF4-FFF2-40B4-BE49-F238E27FC236}">
                <a16:creationId xmlns:a16="http://schemas.microsoft.com/office/drawing/2014/main" xmlns="" id="{C84017E5-2E9E-4040-B209-221203B8F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0" name="object 1447">
            <a:extLst>
              <a:ext uri="{FF2B5EF4-FFF2-40B4-BE49-F238E27FC236}">
                <a16:creationId xmlns:a16="http://schemas.microsoft.com/office/drawing/2014/main" xmlns="" id="{35EC8B6D-53F0-477B-A829-81D33ED3D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1" name="object 1448">
            <a:extLst>
              <a:ext uri="{FF2B5EF4-FFF2-40B4-BE49-F238E27FC236}">
                <a16:creationId xmlns:a16="http://schemas.microsoft.com/office/drawing/2014/main" xmlns="" id="{D0F32587-52CA-432A-9F3C-5A3BCD475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3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2" name="object 1449">
            <a:extLst>
              <a:ext uri="{FF2B5EF4-FFF2-40B4-BE49-F238E27FC236}">
                <a16:creationId xmlns:a16="http://schemas.microsoft.com/office/drawing/2014/main" xmlns="" id="{C03A9A5D-9EA2-4FE8-BF48-676D1C932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26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3" name="object 1450">
            <a:extLst>
              <a:ext uri="{FF2B5EF4-FFF2-40B4-BE49-F238E27FC236}">
                <a16:creationId xmlns:a16="http://schemas.microsoft.com/office/drawing/2014/main" xmlns="" id="{0AA45640-5FB0-432A-AB76-772ABF80D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2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4" name="object 1451">
            <a:extLst>
              <a:ext uri="{FF2B5EF4-FFF2-40B4-BE49-F238E27FC236}">
                <a16:creationId xmlns:a16="http://schemas.microsoft.com/office/drawing/2014/main" xmlns="" id="{2D878E57-0CD6-4237-AAEA-426A3D0FF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16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5" name="object 1452">
            <a:extLst>
              <a:ext uri="{FF2B5EF4-FFF2-40B4-BE49-F238E27FC236}">
                <a16:creationId xmlns:a16="http://schemas.microsoft.com/office/drawing/2014/main" xmlns="" id="{7713A5FF-ADF1-4541-A25E-CBBB5DA9D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52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6" name="object 1453">
            <a:extLst>
              <a:ext uri="{FF2B5EF4-FFF2-40B4-BE49-F238E27FC236}">
                <a16:creationId xmlns:a16="http://schemas.microsoft.com/office/drawing/2014/main" xmlns="" id="{0646ADD1-D2C9-467C-A915-CAF49C08F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7" name="object 1454">
            <a:extLst>
              <a:ext uri="{FF2B5EF4-FFF2-40B4-BE49-F238E27FC236}">
                <a16:creationId xmlns:a16="http://schemas.microsoft.com/office/drawing/2014/main" xmlns="" id="{5DFFB0D0-2B8E-44A8-8B59-BDFA73347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842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8" name="object 1455">
            <a:extLst>
              <a:ext uri="{FF2B5EF4-FFF2-40B4-BE49-F238E27FC236}">
                <a16:creationId xmlns:a16="http://schemas.microsoft.com/office/drawing/2014/main" xmlns="" id="{1FB3644F-3A57-4CF9-A12F-0185E416A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37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59" name="object 1456">
            <a:extLst>
              <a:ext uri="{FF2B5EF4-FFF2-40B4-BE49-F238E27FC236}">
                <a16:creationId xmlns:a16="http://schemas.microsoft.com/office/drawing/2014/main" xmlns="" id="{6718CC87-345E-4277-8D86-0C7818BEC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032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0" name="object 1457">
            <a:extLst>
              <a:ext uri="{FF2B5EF4-FFF2-40B4-BE49-F238E27FC236}">
                <a16:creationId xmlns:a16="http://schemas.microsoft.com/office/drawing/2014/main" xmlns="" id="{1C292432-878A-4771-A692-4244A4668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27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1" name="object 1458">
            <a:extLst>
              <a:ext uri="{FF2B5EF4-FFF2-40B4-BE49-F238E27FC236}">
                <a16:creationId xmlns:a16="http://schemas.microsoft.com/office/drawing/2014/main" xmlns="" id="{BEF06116-AB99-4B4D-AB84-EFC185E4B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2225" y="53990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2" name="object 1459">
            <a:extLst>
              <a:ext uri="{FF2B5EF4-FFF2-40B4-BE49-F238E27FC236}">
                <a16:creationId xmlns:a16="http://schemas.microsoft.com/office/drawing/2014/main" xmlns="" id="{BB2DAF83-9560-44F4-9B4F-69E95B4B0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15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3" name="object 1460">
            <a:extLst>
              <a:ext uri="{FF2B5EF4-FFF2-40B4-BE49-F238E27FC236}">
                <a16:creationId xmlns:a16="http://schemas.microsoft.com/office/drawing/2014/main" xmlns="" id="{38E0C347-AF26-420B-9EB4-57C9F2B90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25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4" name="object 1461">
            <a:extLst>
              <a:ext uri="{FF2B5EF4-FFF2-40B4-BE49-F238E27FC236}">
                <a16:creationId xmlns:a16="http://schemas.microsoft.com/office/drawing/2014/main" xmlns="" id="{12BDA6DE-CE5B-4560-B8AA-AB0919ED2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348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5" name="object 1462">
            <a:extLst>
              <a:ext uri="{FF2B5EF4-FFF2-40B4-BE49-F238E27FC236}">
                <a16:creationId xmlns:a16="http://schemas.microsoft.com/office/drawing/2014/main" xmlns="" id="{5EA360D0-4875-4379-99BA-B4EF128BD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6" name="object 1463">
            <a:extLst>
              <a:ext uri="{FF2B5EF4-FFF2-40B4-BE49-F238E27FC236}">
                <a16:creationId xmlns:a16="http://schemas.microsoft.com/office/drawing/2014/main" xmlns="" id="{789EBE50-58D7-4677-B1CB-D3D6CB395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7" name="object 1464">
            <a:extLst>
              <a:ext uri="{FF2B5EF4-FFF2-40B4-BE49-F238E27FC236}">
                <a16:creationId xmlns:a16="http://schemas.microsoft.com/office/drawing/2014/main" xmlns="" id="{2CCC89D0-B9CE-4E07-8CF1-ED2F6E9E8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8" name="object 1465">
            <a:extLst>
              <a:ext uri="{FF2B5EF4-FFF2-40B4-BE49-F238E27FC236}">
                <a16:creationId xmlns:a16="http://schemas.microsoft.com/office/drawing/2014/main" xmlns="" id="{1CAB065E-C29E-40D8-AA76-F0076603A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570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69" name="object 1466">
            <a:extLst>
              <a:ext uri="{FF2B5EF4-FFF2-40B4-BE49-F238E27FC236}">
                <a16:creationId xmlns:a16="http://schemas.microsoft.com/office/drawing/2014/main" xmlns="" id="{0A804419-1A76-4BD5-98DD-46B5B2834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665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0" name="object 1467">
            <a:extLst>
              <a:ext uri="{FF2B5EF4-FFF2-40B4-BE49-F238E27FC236}">
                <a16:creationId xmlns:a16="http://schemas.microsoft.com/office/drawing/2014/main" xmlns="" id="{22779E91-9BFF-4A58-AC79-B2B4DBB16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0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1" name="object 1468">
            <a:extLst>
              <a:ext uri="{FF2B5EF4-FFF2-40B4-BE49-F238E27FC236}">
                <a16:creationId xmlns:a16="http://schemas.microsoft.com/office/drawing/2014/main" xmlns="" id="{EE39803F-22A6-4186-BBE9-503232E14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2" name="object 1469">
            <a:extLst>
              <a:ext uri="{FF2B5EF4-FFF2-40B4-BE49-F238E27FC236}">
                <a16:creationId xmlns:a16="http://schemas.microsoft.com/office/drawing/2014/main" xmlns="" id="{D34E1537-7E3C-4F56-97B1-32DB8237F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91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3" name="object 1470">
            <a:extLst>
              <a:ext uri="{FF2B5EF4-FFF2-40B4-BE49-F238E27FC236}">
                <a16:creationId xmlns:a16="http://schemas.microsoft.com/office/drawing/2014/main" xmlns="" id="{43F377A9-1EC4-4458-BBC8-493515549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2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4" name="object 1471">
            <a:extLst>
              <a:ext uri="{FF2B5EF4-FFF2-40B4-BE49-F238E27FC236}">
                <a16:creationId xmlns:a16="http://schemas.microsoft.com/office/drawing/2014/main" xmlns="" id="{BD59A94A-4878-40F6-93D5-6D65ED78F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822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5" name="object 1472">
            <a:extLst>
              <a:ext uri="{FF2B5EF4-FFF2-40B4-BE49-F238E27FC236}">
                <a16:creationId xmlns:a16="http://schemas.microsoft.com/office/drawing/2014/main" xmlns="" id="{90DA6212-C879-4214-B38B-542048068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917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6" name="object 1473">
            <a:extLst>
              <a:ext uri="{FF2B5EF4-FFF2-40B4-BE49-F238E27FC236}">
                <a16:creationId xmlns:a16="http://schemas.microsoft.com/office/drawing/2014/main" xmlns="" id="{41D2C1F4-BAA0-4CF9-B492-84B9B0F9C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2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7" name="object 1474">
            <a:extLst>
              <a:ext uri="{FF2B5EF4-FFF2-40B4-BE49-F238E27FC236}">
                <a16:creationId xmlns:a16="http://schemas.microsoft.com/office/drawing/2014/main" xmlns="" id="{2601A684-3918-4EDD-B063-276D359C4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107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8" name="object 1475">
            <a:extLst>
              <a:ext uri="{FF2B5EF4-FFF2-40B4-BE49-F238E27FC236}">
                <a16:creationId xmlns:a16="http://schemas.microsoft.com/office/drawing/2014/main" xmlns="" id="{21252C78-6966-4FE5-9F82-6FB0984D4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79" name="object 1476">
            <a:extLst>
              <a:ext uri="{FF2B5EF4-FFF2-40B4-BE49-F238E27FC236}">
                <a16:creationId xmlns:a16="http://schemas.microsoft.com/office/drawing/2014/main" xmlns="" id="{A8D82B29-4D87-4D97-A491-DFC576FA9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53990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0" name="object 1477">
            <a:extLst>
              <a:ext uri="{FF2B5EF4-FFF2-40B4-BE49-F238E27FC236}">
                <a16:creationId xmlns:a16="http://schemas.microsoft.com/office/drawing/2014/main" xmlns="" id="{7B3F5B74-A6E1-46DF-B32C-1AAB4533C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23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1" name="object 1478">
            <a:extLst>
              <a:ext uri="{FF2B5EF4-FFF2-40B4-BE49-F238E27FC236}">
                <a16:creationId xmlns:a16="http://schemas.microsoft.com/office/drawing/2014/main" xmlns="" id="{C6955542-8D44-49DF-B007-12EF92F0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32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2" name="object 1479">
            <a:extLst>
              <a:ext uri="{FF2B5EF4-FFF2-40B4-BE49-F238E27FC236}">
                <a16:creationId xmlns:a16="http://schemas.microsoft.com/office/drawing/2014/main" xmlns="" id="{CD96A50F-1426-42B9-A700-8C8483E1C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23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3" name="object 1480">
            <a:extLst>
              <a:ext uri="{FF2B5EF4-FFF2-40B4-BE49-F238E27FC236}">
                <a16:creationId xmlns:a16="http://schemas.microsoft.com/office/drawing/2014/main" xmlns="" id="{41767379-6E23-47D3-8E05-9291930E9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4" name="object 1481">
            <a:extLst>
              <a:ext uri="{FF2B5EF4-FFF2-40B4-BE49-F238E27FC236}">
                <a16:creationId xmlns:a16="http://schemas.microsoft.com/office/drawing/2014/main" xmlns="" id="{337ACE5B-A722-4622-AEEE-AC113674A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5" name="object 1482">
            <a:extLst>
              <a:ext uri="{FF2B5EF4-FFF2-40B4-BE49-F238E27FC236}">
                <a16:creationId xmlns:a16="http://schemas.microsoft.com/office/drawing/2014/main" xmlns="" id="{A26D7C6D-85BE-4AC1-BC24-9E5D03028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6" name="object 1483">
            <a:extLst>
              <a:ext uri="{FF2B5EF4-FFF2-40B4-BE49-F238E27FC236}">
                <a16:creationId xmlns:a16="http://schemas.microsoft.com/office/drawing/2014/main" xmlns="" id="{F5109473-3DB0-4844-8EC2-CEFB3BC68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45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7" name="object 1484">
            <a:extLst>
              <a:ext uri="{FF2B5EF4-FFF2-40B4-BE49-F238E27FC236}">
                <a16:creationId xmlns:a16="http://schemas.microsoft.com/office/drawing/2014/main" xmlns="" id="{090FFA17-37A9-4BA2-B1A8-634176EA0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8" name="object 1485">
            <a:extLst>
              <a:ext uri="{FF2B5EF4-FFF2-40B4-BE49-F238E27FC236}">
                <a16:creationId xmlns:a16="http://schemas.microsoft.com/office/drawing/2014/main" xmlns="" id="{11D17622-490C-4B3D-9BCE-CD17D8E9D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76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89" name="object 1486">
            <a:extLst>
              <a:ext uri="{FF2B5EF4-FFF2-40B4-BE49-F238E27FC236}">
                <a16:creationId xmlns:a16="http://schemas.microsoft.com/office/drawing/2014/main" xmlns="" id="{9275C070-EBC7-4066-975B-0A6D5A004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77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0" name="object 1487">
            <a:extLst>
              <a:ext uri="{FF2B5EF4-FFF2-40B4-BE49-F238E27FC236}">
                <a16:creationId xmlns:a16="http://schemas.microsoft.com/office/drawing/2014/main" xmlns="" id="{91FDC397-E877-4DB4-BFE9-D2429D713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66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1" name="object 1488">
            <a:extLst>
              <a:ext uri="{FF2B5EF4-FFF2-40B4-BE49-F238E27FC236}">
                <a16:creationId xmlns:a16="http://schemas.microsoft.com/office/drawing/2014/main" xmlns="" id="{1FAFF195-99BF-4226-8BC8-D0B5BDFD4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802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2" name="object 1489">
            <a:extLst>
              <a:ext uri="{FF2B5EF4-FFF2-40B4-BE49-F238E27FC236}">
                <a16:creationId xmlns:a16="http://schemas.microsoft.com/office/drawing/2014/main" xmlns="" id="{2FC48328-811E-4B0F-8DE0-8FCBFC1A6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89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3" name="object 1490">
            <a:extLst>
              <a:ext uri="{FF2B5EF4-FFF2-40B4-BE49-F238E27FC236}">
                <a16:creationId xmlns:a16="http://schemas.microsoft.com/office/drawing/2014/main" xmlns="" id="{E8A386F6-7ED7-42BF-B584-05C91CF6D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4" name="object 1491">
            <a:extLst>
              <a:ext uri="{FF2B5EF4-FFF2-40B4-BE49-F238E27FC236}">
                <a16:creationId xmlns:a16="http://schemas.microsoft.com/office/drawing/2014/main" xmlns="" id="{1F2DE231-13EE-42D7-A7BE-1785F488F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87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5" name="object 1492">
            <a:extLst>
              <a:ext uri="{FF2B5EF4-FFF2-40B4-BE49-F238E27FC236}">
                <a16:creationId xmlns:a16="http://schemas.microsoft.com/office/drawing/2014/main" xmlns="" id="{0DFDF3F0-31F9-4DCE-85F0-50D34CB4A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82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6" name="object 1493">
            <a:extLst>
              <a:ext uri="{FF2B5EF4-FFF2-40B4-BE49-F238E27FC236}">
                <a16:creationId xmlns:a16="http://schemas.microsoft.com/office/drawing/2014/main" xmlns="" id="{08E00711-A696-4FCB-9AC6-081994CEA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775" y="53990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7" name="object 1494">
            <a:extLst>
              <a:ext uri="{FF2B5EF4-FFF2-40B4-BE49-F238E27FC236}">
                <a16:creationId xmlns:a16="http://schemas.microsoft.com/office/drawing/2014/main" xmlns="" id="{A89475B3-09AE-43EA-ACB5-244BB7E43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1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8" name="object 1495">
            <a:extLst>
              <a:ext uri="{FF2B5EF4-FFF2-40B4-BE49-F238E27FC236}">
                <a16:creationId xmlns:a16="http://schemas.microsoft.com/office/drawing/2014/main" xmlns="" id="{D40D5B7B-E1F6-4AC1-984D-DA60DB3AE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30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999" name="object 1496">
            <a:extLst>
              <a:ext uri="{FF2B5EF4-FFF2-40B4-BE49-F238E27FC236}">
                <a16:creationId xmlns:a16="http://schemas.microsoft.com/office/drawing/2014/main" xmlns="" id="{98BB2CC6-BF50-4CF7-A842-0CDB02544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0" name="object 1497">
            <a:extLst>
              <a:ext uri="{FF2B5EF4-FFF2-40B4-BE49-F238E27FC236}">
                <a16:creationId xmlns:a16="http://schemas.microsoft.com/office/drawing/2014/main" xmlns="" id="{D4191D54-47A3-488A-A210-BB0AF5A43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49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1" name="object 1498">
            <a:extLst>
              <a:ext uri="{FF2B5EF4-FFF2-40B4-BE49-F238E27FC236}">
                <a16:creationId xmlns:a16="http://schemas.microsoft.com/office/drawing/2014/main" xmlns="" id="{08D2C32B-9DCE-4713-B032-22B862AE9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593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2" name="object 1499">
            <a:extLst>
              <a:ext uri="{FF2B5EF4-FFF2-40B4-BE49-F238E27FC236}">
                <a16:creationId xmlns:a16="http://schemas.microsoft.com/office/drawing/2014/main" xmlns="" id="{D64A91E1-2A7E-4281-9E7F-3A96DD514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3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3" name="object 1500">
            <a:extLst>
              <a:ext uri="{FF2B5EF4-FFF2-40B4-BE49-F238E27FC236}">
                <a16:creationId xmlns:a16="http://schemas.microsoft.com/office/drawing/2014/main" xmlns="" id="{D7F2C02E-4786-47D6-96D5-294A2B7A5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4" name="object 1501">
            <a:extLst>
              <a:ext uri="{FF2B5EF4-FFF2-40B4-BE49-F238E27FC236}">
                <a16:creationId xmlns:a16="http://schemas.microsoft.com/office/drawing/2014/main" xmlns="" id="{B579B0B4-1568-4B64-8DCC-BCDEDC27B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5" name="object 1502">
            <a:extLst>
              <a:ext uri="{FF2B5EF4-FFF2-40B4-BE49-F238E27FC236}">
                <a16:creationId xmlns:a16="http://schemas.microsoft.com/office/drawing/2014/main" xmlns="" id="{BA999671-7596-4352-A2CA-12E5A6164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56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6" name="object 1503">
            <a:extLst>
              <a:ext uri="{FF2B5EF4-FFF2-40B4-BE49-F238E27FC236}">
                <a16:creationId xmlns:a16="http://schemas.microsoft.com/office/drawing/2014/main" xmlns="" id="{D2568F61-69C0-476B-BDFD-952FA62CA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75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7" name="object 1504">
            <a:extLst>
              <a:ext uri="{FF2B5EF4-FFF2-40B4-BE49-F238E27FC236}">
                <a16:creationId xmlns:a16="http://schemas.microsoft.com/office/drawing/2014/main" xmlns="" id="{8C649EE8-20F4-4715-AB0D-48E5FB7D5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46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8" name="object 1505">
            <a:extLst>
              <a:ext uri="{FF2B5EF4-FFF2-40B4-BE49-F238E27FC236}">
                <a16:creationId xmlns:a16="http://schemas.microsoft.com/office/drawing/2014/main" xmlns="" id="{7D9F139A-2592-4EB3-B9BF-B22C266F5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941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09" name="object 1506">
            <a:extLst>
              <a:ext uri="{FF2B5EF4-FFF2-40B4-BE49-F238E27FC236}">
                <a16:creationId xmlns:a16="http://schemas.microsoft.com/office/drawing/2014/main" xmlns="" id="{3805FC7E-2D68-42E6-97DB-FF09132E0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7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0" name="object 1507">
            <a:extLst>
              <a:ext uri="{FF2B5EF4-FFF2-40B4-BE49-F238E27FC236}">
                <a16:creationId xmlns:a16="http://schemas.microsoft.com/office/drawing/2014/main" xmlns="" id="{885F4C06-0094-48BE-9694-5A0EFDEF7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72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1" name="object 1508">
            <a:extLst>
              <a:ext uri="{FF2B5EF4-FFF2-40B4-BE49-F238E27FC236}">
                <a16:creationId xmlns:a16="http://schemas.microsoft.com/office/drawing/2014/main" xmlns="" id="{CA5E9AB4-D8E4-472F-862B-B530A0DBB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67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2" name="object 1509">
            <a:extLst>
              <a:ext uri="{FF2B5EF4-FFF2-40B4-BE49-F238E27FC236}">
                <a16:creationId xmlns:a16="http://schemas.microsoft.com/office/drawing/2014/main" xmlns="" id="{D61B95F3-2077-44BB-ACD5-E1DD861C8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2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3" name="object 1510">
            <a:extLst>
              <a:ext uri="{FF2B5EF4-FFF2-40B4-BE49-F238E27FC236}">
                <a16:creationId xmlns:a16="http://schemas.microsoft.com/office/drawing/2014/main" xmlns="" id="{1950AFBC-1EB9-4C72-A259-CFCFADBB5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257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4" name="object 1511">
            <a:extLst>
              <a:ext uri="{FF2B5EF4-FFF2-40B4-BE49-F238E27FC236}">
                <a16:creationId xmlns:a16="http://schemas.microsoft.com/office/drawing/2014/main" xmlns="" id="{92BCBE64-C366-4030-A093-588DF09DD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525" y="53990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5" name="object 1512">
            <a:extLst>
              <a:ext uri="{FF2B5EF4-FFF2-40B4-BE49-F238E27FC236}">
                <a16:creationId xmlns:a16="http://schemas.microsoft.com/office/drawing/2014/main" xmlns="" id="{338795DA-E726-4C4B-9F93-8F938BDE4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4475" y="53990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6" name="object 1513">
            <a:extLst>
              <a:ext uri="{FF2B5EF4-FFF2-40B4-BE49-F238E27FC236}">
                <a16:creationId xmlns:a16="http://schemas.microsoft.com/office/drawing/2014/main" xmlns="" id="{A706F176-EEED-410B-BA2A-C06BD1506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7" name="object 1514">
            <a:extLst>
              <a:ext uri="{FF2B5EF4-FFF2-40B4-BE49-F238E27FC236}">
                <a16:creationId xmlns:a16="http://schemas.microsoft.com/office/drawing/2014/main" xmlns="" id="{7D6BAE94-DBBB-45FA-9E75-676A0C2BE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7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8" name="object 1515">
            <a:extLst>
              <a:ext uri="{FF2B5EF4-FFF2-40B4-BE49-F238E27FC236}">
                <a16:creationId xmlns:a16="http://schemas.microsoft.com/office/drawing/2014/main" xmlns="" id="{A1715B10-D1EB-47BC-BAA8-FB3AD5942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19" name="object 1516">
            <a:extLst>
              <a:ext uri="{FF2B5EF4-FFF2-40B4-BE49-F238E27FC236}">
                <a16:creationId xmlns:a16="http://schemas.microsoft.com/office/drawing/2014/main" xmlns="" id="{24CC9C88-9CD6-4662-880C-4F5641794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668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0" name="object 1517">
            <a:extLst>
              <a:ext uri="{FF2B5EF4-FFF2-40B4-BE49-F238E27FC236}">
                <a16:creationId xmlns:a16="http://schemas.microsoft.com/office/drawing/2014/main" xmlns="" id="{41437D14-8E54-4556-BC68-AA20DC604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0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1" name="object 1518">
            <a:extLst>
              <a:ext uri="{FF2B5EF4-FFF2-40B4-BE49-F238E27FC236}">
                <a16:creationId xmlns:a16="http://schemas.microsoft.com/office/drawing/2014/main" xmlns="" id="{B33F6308-583D-4066-A297-CC5FF9744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2" name="object 1519">
            <a:extLst>
              <a:ext uri="{FF2B5EF4-FFF2-40B4-BE49-F238E27FC236}">
                <a16:creationId xmlns:a16="http://schemas.microsoft.com/office/drawing/2014/main" xmlns="" id="{58D6642F-A567-4C61-A4B4-DB22DC87C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795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3" name="object 1520">
            <a:extLst>
              <a:ext uri="{FF2B5EF4-FFF2-40B4-BE49-F238E27FC236}">
                <a16:creationId xmlns:a16="http://schemas.microsoft.com/office/drawing/2014/main" xmlns="" id="{CF8E69D3-FDFA-46FD-A144-CEC7B0A55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73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4" name="object 1521">
            <a:extLst>
              <a:ext uri="{FF2B5EF4-FFF2-40B4-BE49-F238E27FC236}">
                <a16:creationId xmlns:a16="http://schemas.microsoft.com/office/drawing/2014/main" xmlns="" id="{F030B582-8695-41B4-B82A-8ABAD6B9A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826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5" name="object 1522">
            <a:extLst>
              <a:ext uri="{FF2B5EF4-FFF2-40B4-BE49-F238E27FC236}">
                <a16:creationId xmlns:a16="http://schemas.microsoft.com/office/drawing/2014/main" xmlns="" id="{C62F10DD-691F-4DB2-917F-9610E1117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921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6" name="object 1523">
            <a:extLst>
              <a:ext uri="{FF2B5EF4-FFF2-40B4-BE49-F238E27FC236}">
                <a16:creationId xmlns:a16="http://schemas.microsoft.com/office/drawing/2014/main" xmlns="" id="{E2A885A2-296D-4F6C-91A2-A52F997F7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85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7" name="object 1524">
            <a:extLst>
              <a:ext uri="{FF2B5EF4-FFF2-40B4-BE49-F238E27FC236}">
                <a16:creationId xmlns:a16="http://schemas.microsoft.com/office/drawing/2014/main" xmlns="" id="{67AAE00B-4A70-4925-9518-C6E94C85B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952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8" name="object 1525">
            <a:extLst>
              <a:ext uri="{FF2B5EF4-FFF2-40B4-BE49-F238E27FC236}">
                <a16:creationId xmlns:a16="http://schemas.microsoft.com/office/drawing/2014/main" xmlns="" id="{95BB0097-8C4A-4BD2-A431-B5A5A2821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5399088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29" name="object 1526">
            <a:extLst>
              <a:ext uri="{FF2B5EF4-FFF2-40B4-BE49-F238E27FC236}">
                <a16:creationId xmlns:a16="http://schemas.microsoft.com/office/drawing/2014/main" xmlns="" id="{F9D3EA90-CB81-4588-A881-76F699405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1425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0" name="object 1527">
            <a:extLst>
              <a:ext uri="{FF2B5EF4-FFF2-40B4-BE49-F238E27FC236}">
                <a16:creationId xmlns:a16="http://schemas.microsoft.com/office/drawing/2014/main" xmlns="" id="{E1926B61-8236-4D74-82CB-64DD042B0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1" name="object 1528">
            <a:extLst>
              <a:ext uri="{FF2B5EF4-FFF2-40B4-BE49-F238E27FC236}">
                <a16:creationId xmlns:a16="http://schemas.microsoft.com/office/drawing/2014/main" xmlns="" id="{0570EBFC-8230-49A8-8F2A-94DBD7742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2" name="object 1529">
            <a:extLst>
              <a:ext uri="{FF2B5EF4-FFF2-40B4-BE49-F238E27FC236}">
                <a16:creationId xmlns:a16="http://schemas.microsoft.com/office/drawing/2014/main" xmlns="" id="{F9F01976-207D-4169-A047-20DBDD022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275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3" name="object 1530">
            <a:extLst>
              <a:ext uri="{FF2B5EF4-FFF2-40B4-BE49-F238E27FC236}">
                <a16:creationId xmlns:a16="http://schemas.microsoft.com/office/drawing/2014/main" xmlns="" id="{18A8960F-A844-42D5-82ED-F4BA1DD83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225" y="5399088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4" name="object 1531">
            <a:extLst>
              <a:ext uri="{FF2B5EF4-FFF2-40B4-BE49-F238E27FC236}">
                <a16:creationId xmlns:a16="http://schemas.microsoft.com/office/drawing/2014/main" xmlns="" id="{3E444F2B-3640-4A02-8643-2A35E5457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58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5" name="object 1532">
            <a:extLst>
              <a:ext uri="{FF2B5EF4-FFF2-40B4-BE49-F238E27FC236}">
                <a16:creationId xmlns:a16="http://schemas.microsoft.com/office/drawing/2014/main" xmlns="" id="{B46F5805-29C6-4687-9690-B6EA96F1D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538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6" name="object 1533">
            <a:extLst>
              <a:ext uri="{FF2B5EF4-FFF2-40B4-BE49-F238E27FC236}">
                <a16:creationId xmlns:a16="http://schemas.microsoft.com/office/drawing/2014/main" xmlns="" id="{794FE675-AA0C-47F8-BF04-D5A3444AC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8" y="5399088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7" name="object 1534">
            <a:extLst>
              <a:ext uri="{FF2B5EF4-FFF2-40B4-BE49-F238E27FC236}">
                <a16:creationId xmlns:a16="http://schemas.microsoft.com/office/drawing/2014/main" xmlns="" id="{14137213-BF5E-4089-9309-85F97BE30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8" name="object 1535">
            <a:extLst>
              <a:ext uri="{FF2B5EF4-FFF2-40B4-BE49-F238E27FC236}">
                <a16:creationId xmlns:a16="http://schemas.microsoft.com/office/drawing/2014/main" xmlns="" id="{C79F1701-C16E-4E20-83AB-BFA314472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80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39" name="object 1536">
            <a:extLst>
              <a:ext uri="{FF2B5EF4-FFF2-40B4-BE49-F238E27FC236}">
                <a16:creationId xmlns:a16="http://schemas.microsoft.com/office/drawing/2014/main" xmlns="" id="{A2999EA4-A495-4319-AF5B-B7A01DC16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0" y="5399088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0" name="object 1537">
            <a:extLst>
              <a:ext uri="{FF2B5EF4-FFF2-40B4-BE49-F238E27FC236}">
                <a16:creationId xmlns:a16="http://schemas.microsoft.com/office/drawing/2014/main" xmlns="" id="{2F574380-A731-4923-905A-43A6197AE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700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1" name="object 1538">
            <a:extLst>
              <a:ext uri="{FF2B5EF4-FFF2-40B4-BE49-F238E27FC236}">
                <a16:creationId xmlns:a16="http://schemas.microsoft.com/office/drawing/2014/main" xmlns="" id="{B411DBC1-68A0-49B7-9B6C-7B9BC9508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06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2" name="object 1539">
            <a:extLst>
              <a:ext uri="{FF2B5EF4-FFF2-40B4-BE49-F238E27FC236}">
                <a16:creationId xmlns:a16="http://schemas.microsoft.com/office/drawing/2014/main" xmlns="" id="{C0AEF699-D6CB-48AF-8A9E-EC8C2D1E9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399088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3" name="object 1540">
            <a:extLst>
              <a:ext uri="{FF2B5EF4-FFF2-40B4-BE49-F238E27FC236}">
                <a16:creationId xmlns:a16="http://schemas.microsoft.com/office/drawing/2014/main" xmlns="" id="{DABB1FF6-CE73-4B57-AC5C-90ADEE1E3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963" y="5399088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4" name="object 1541">
            <a:extLst>
              <a:ext uri="{FF2B5EF4-FFF2-40B4-BE49-F238E27FC236}">
                <a16:creationId xmlns:a16="http://schemas.microsoft.com/office/drawing/2014/main" xmlns="" id="{DC5223AA-D147-4DE7-AF83-A5BB4097B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3832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5" name="object 1542">
            <a:extLst>
              <a:ext uri="{FF2B5EF4-FFF2-40B4-BE49-F238E27FC236}">
                <a16:creationId xmlns:a16="http://schemas.microsoft.com/office/drawing/2014/main" xmlns="" id="{F0925159-8C46-497A-BA74-99B50350E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364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6" name="object 1543">
            <a:extLst>
              <a:ext uri="{FF2B5EF4-FFF2-40B4-BE49-F238E27FC236}">
                <a16:creationId xmlns:a16="http://schemas.microsoft.com/office/drawing/2014/main" xmlns="" id="{4F02EF1E-DB40-4F8B-9BEA-9375C8819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3451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7" name="object 1544">
            <a:extLst>
              <a:ext uri="{FF2B5EF4-FFF2-40B4-BE49-F238E27FC236}">
                <a16:creationId xmlns:a16="http://schemas.microsoft.com/office/drawing/2014/main" xmlns="" id="{9845BD45-551B-450E-921C-328F081C3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3260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8" name="object 1545">
            <a:extLst>
              <a:ext uri="{FF2B5EF4-FFF2-40B4-BE49-F238E27FC236}">
                <a16:creationId xmlns:a16="http://schemas.microsoft.com/office/drawing/2014/main" xmlns="" id="{B7A501F5-3A5B-4F9E-93C9-41967C74D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3070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49" name="object 1546">
            <a:extLst>
              <a:ext uri="{FF2B5EF4-FFF2-40B4-BE49-F238E27FC236}">
                <a16:creationId xmlns:a16="http://schemas.microsoft.com/office/drawing/2014/main" xmlns="" id="{4FB057AF-C7AB-46C6-ACF3-3CE560786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2863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0" name="object 1547">
            <a:extLst>
              <a:ext uri="{FF2B5EF4-FFF2-40B4-BE49-F238E27FC236}">
                <a16:creationId xmlns:a16="http://schemas.microsoft.com/office/drawing/2014/main" xmlns="" id="{3DD7C8B7-7B85-42FE-8C7E-564B796D4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2673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1" name="object 1548">
            <a:extLst>
              <a:ext uri="{FF2B5EF4-FFF2-40B4-BE49-F238E27FC236}">
                <a16:creationId xmlns:a16="http://schemas.microsoft.com/office/drawing/2014/main" xmlns="" id="{B0C1125F-0004-400A-A2F0-00A56FDF9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2482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2" name="object 1549">
            <a:extLst>
              <a:ext uri="{FF2B5EF4-FFF2-40B4-BE49-F238E27FC236}">
                <a16:creationId xmlns:a16="http://schemas.microsoft.com/office/drawing/2014/main" xmlns="" id="{02D7D113-B711-496A-ACA4-A4C2F1D07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229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3" name="object 1550">
            <a:extLst>
              <a:ext uri="{FF2B5EF4-FFF2-40B4-BE49-F238E27FC236}">
                <a16:creationId xmlns:a16="http://schemas.microsoft.com/office/drawing/2014/main" xmlns="" id="{4B882E56-7125-44A4-9651-EB1592250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210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4" name="object 1551">
            <a:extLst>
              <a:ext uri="{FF2B5EF4-FFF2-40B4-BE49-F238E27FC236}">
                <a16:creationId xmlns:a16="http://schemas.microsoft.com/office/drawing/2014/main" xmlns="" id="{2BCCF7A1-E566-46C6-A9FD-8C2C9B11F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911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5" name="object 1552">
            <a:extLst>
              <a:ext uri="{FF2B5EF4-FFF2-40B4-BE49-F238E27FC236}">
                <a16:creationId xmlns:a16="http://schemas.microsoft.com/office/drawing/2014/main" xmlns="" id="{53933474-A0C2-4DFD-BA46-BE6B8ECBB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704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6" name="object 1553">
            <a:extLst>
              <a:ext uri="{FF2B5EF4-FFF2-40B4-BE49-F238E27FC236}">
                <a16:creationId xmlns:a16="http://schemas.microsoft.com/office/drawing/2014/main" xmlns="" id="{B8ECA166-C628-4401-A5A0-E809D4591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514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7" name="object 1554">
            <a:extLst>
              <a:ext uri="{FF2B5EF4-FFF2-40B4-BE49-F238E27FC236}">
                <a16:creationId xmlns:a16="http://schemas.microsoft.com/office/drawing/2014/main" xmlns="" id="{9CAEFF8E-A554-4206-B43E-2F686317C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323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8" name="object 1555">
            <a:extLst>
              <a:ext uri="{FF2B5EF4-FFF2-40B4-BE49-F238E27FC236}">
                <a16:creationId xmlns:a16="http://schemas.microsoft.com/office/drawing/2014/main" xmlns="" id="{5A3908F3-A31C-49DD-BC29-12173EC2D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133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59" name="object 1556">
            <a:extLst>
              <a:ext uri="{FF2B5EF4-FFF2-40B4-BE49-F238E27FC236}">
                <a16:creationId xmlns:a16="http://schemas.microsoft.com/office/drawing/2014/main" xmlns="" id="{3E1C3AED-9E0D-46D7-81B9-121C5FC56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092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0" name="object 1557">
            <a:extLst>
              <a:ext uri="{FF2B5EF4-FFF2-40B4-BE49-F238E27FC236}">
                <a16:creationId xmlns:a16="http://schemas.microsoft.com/office/drawing/2014/main" xmlns="" id="{76577381-CFFC-4031-9D1D-6B6476FE7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073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1" name="object 1558">
            <a:extLst>
              <a:ext uri="{FF2B5EF4-FFF2-40B4-BE49-F238E27FC236}">
                <a16:creationId xmlns:a16="http://schemas.microsoft.com/office/drawing/2014/main" xmlns="" id="{2C5F89D3-058B-4211-B2B3-35AC89D21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0546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2" name="object 1559">
            <a:extLst>
              <a:ext uri="{FF2B5EF4-FFF2-40B4-BE49-F238E27FC236}">
                <a16:creationId xmlns:a16="http://schemas.microsoft.com/office/drawing/2014/main" xmlns="" id="{C7CAE498-6102-4FFD-BC1E-32D975ABD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0355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3" name="object 1560">
            <a:extLst>
              <a:ext uri="{FF2B5EF4-FFF2-40B4-BE49-F238E27FC236}">
                <a16:creationId xmlns:a16="http://schemas.microsoft.com/office/drawing/2014/main" xmlns="" id="{AD9B4B82-1D26-4C1E-AAFF-15A7B796A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0149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4" name="object 1561">
            <a:extLst>
              <a:ext uri="{FF2B5EF4-FFF2-40B4-BE49-F238E27FC236}">
                <a16:creationId xmlns:a16="http://schemas.microsoft.com/office/drawing/2014/main" xmlns="" id="{CD0E446F-2491-4B27-A75E-DEFB79361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958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5" name="object 1562">
            <a:extLst>
              <a:ext uri="{FF2B5EF4-FFF2-40B4-BE49-F238E27FC236}">
                <a16:creationId xmlns:a16="http://schemas.microsoft.com/office/drawing/2014/main" xmlns="" id="{905EA1EA-3C50-4C0B-A873-E7ECDADE1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768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6" name="object 1563">
            <a:extLst>
              <a:ext uri="{FF2B5EF4-FFF2-40B4-BE49-F238E27FC236}">
                <a16:creationId xmlns:a16="http://schemas.microsoft.com/office/drawing/2014/main" xmlns="" id="{87D8DF03-A45E-42D0-B82E-CC431958D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561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7" name="object 1564">
            <a:extLst>
              <a:ext uri="{FF2B5EF4-FFF2-40B4-BE49-F238E27FC236}">
                <a16:creationId xmlns:a16="http://schemas.microsoft.com/office/drawing/2014/main" xmlns="" id="{5B9E59E3-2ED1-40C2-B283-B39271866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371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8" name="object 1565">
            <a:extLst>
              <a:ext uri="{FF2B5EF4-FFF2-40B4-BE49-F238E27FC236}">
                <a16:creationId xmlns:a16="http://schemas.microsoft.com/office/drawing/2014/main" xmlns="" id="{9C8FCC2C-F0D8-46C4-8599-C9E327129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180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69" name="object 1566">
            <a:extLst>
              <a:ext uri="{FF2B5EF4-FFF2-40B4-BE49-F238E27FC236}">
                <a16:creationId xmlns:a16="http://schemas.microsoft.com/office/drawing/2014/main" xmlns="" id="{1731294F-240D-4D48-B049-B95AB743F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8990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0" name="object 1567">
            <a:extLst>
              <a:ext uri="{FF2B5EF4-FFF2-40B4-BE49-F238E27FC236}">
                <a16:creationId xmlns:a16="http://schemas.microsoft.com/office/drawing/2014/main" xmlns="" id="{8E17841A-A992-4BE3-97E1-067DB5F95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8799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1" name="object 1568">
            <a:extLst>
              <a:ext uri="{FF2B5EF4-FFF2-40B4-BE49-F238E27FC236}">
                <a16:creationId xmlns:a16="http://schemas.microsoft.com/office/drawing/2014/main" xmlns="" id="{668A60AC-C121-4864-9DAC-6DFF79BD7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8609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2" name="object 1569">
            <a:extLst>
              <a:ext uri="{FF2B5EF4-FFF2-40B4-BE49-F238E27FC236}">
                <a16:creationId xmlns:a16="http://schemas.microsoft.com/office/drawing/2014/main" xmlns="" id="{50C7D2E0-D992-4555-93A9-D3530AC41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8418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3" name="object 1570">
            <a:extLst>
              <a:ext uri="{FF2B5EF4-FFF2-40B4-BE49-F238E27FC236}">
                <a16:creationId xmlns:a16="http://schemas.microsoft.com/office/drawing/2014/main" xmlns="" id="{2A51571F-907D-408B-88DD-46103EEAA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8212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4" name="object 1571">
            <a:extLst>
              <a:ext uri="{FF2B5EF4-FFF2-40B4-BE49-F238E27FC236}">
                <a16:creationId xmlns:a16="http://schemas.microsoft.com/office/drawing/2014/main" xmlns="" id="{8AB6C9E9-FAB2-4876-B02C-FC3C8B32D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8021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5" name="object 1572">
            <a:extLst>
              <a:ext uri="{FF2B5EF4-FFF2-40B4-BE49-F238E27FC236}">
                <a16:creationId xmlns:a16="http://schemas.microsoft.com/office/drawing/2014/main" xmlns="" id="{4468BB92-9CBE-4BF0-941D-2F67A4DBF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831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6" name="object 1573">
            <a:extLst>
              <a:ext uri="{FF2B5EF4-FFF2-40B4-BE49-F238E27FC236}">
                <a16:creationId xmlns:a16="http://schemas.microsoft.com/office/drawing/2014/main" xmlns="" id="{022E6177-DDE5-4952-8ED9-FC36D2132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640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7" name="object 1574">
            <a:extLst>
              <a:ext uri="{FF2B5EF4-FFF2-40B4-BE49-F238E27FC236}">
                <a16:creationId xmlns:a16="http://schemas.microsoft.com/office/drawing/2014/main" xmlns="" id="{B86257AA-E94F-4DA1-BFE3-3031C91F0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434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8" name="object 1575">
            <a:extLst>
              <a:ext uri="{FF2B5EF4-FFF2-40B4-BE49-F238E27FC236}">
                <a16:creationId xmlns:a16="http://schemas.microsoft.com/office/drawing/2014/main" xmlns="" id="{33F6C600-9A6B-430C-A12D-38374ADC8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244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79" name="object 1576">
            <a:extLst>
              <a:ext uri="{FF2B5EF4-FFF2-40B4-BE49-F238E27FC236}">
                <a16:creationId xmlns:a16="http://schemas.microsoft.com/office/drawing/2014/main" xmlns="" id="{5DBC5905-AF1B-4A8B-B8CA-67CD963CB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053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0" name="object 1577">
            <a:extLst>
              <a:ext uri="{FF2B5EF4-FFF2-40B4-BE49-F238E27FC236}">
                <a16:creationId xmlns:a16="http://schemas.microsoft.com/office/drawing/2014/main" xmlns="" id="{05958710-EC82-4E02-AAB4-C563F10CB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6863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1" name="object 1578">
            <a:extLst>
              <a:ext uri="{FF2B5EF4-FFF2-40B4-BE49-F238E27FC236}">
                <a16:creationId xmlns:a16="http://schemas.microsoft.com/office/drawing/2014/main" xmlns="" id="{9EF64E0D-1EB2-4FCF-ACF4-33A036B91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6656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2" name="object 1579">
            <a:extLst>
              <a:ext uri="{FF2B5EF4-FFF2-40B4-BE49-F238E27FC236}">
                <a16:creationId xmlns:a16="http://schemas.microsoft.com/office/drawing/2014/main" xmlns="" id="{EF491B23-68DB-4E3A-9437-A22F5019A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6466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3" name="object 1580">
            <a:extLst>
              <a:ext uri="{FF2B5EF4-FFF2-40B4-BE49-F238E27FC236}">
                <a16:creationId xmlns:a16="http://schemas.microsoft.com/office/drawing/2014/main" xmlns="" id="{31485FCD-4BF4-46F8-A112-34DD86424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6275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4" name="object 1581">
            <a:extLst>
              <a:ext uri="{FF2B5EF4-FFF2-40B4-BE49-F238E27FC236}">
                <a16:creationId xmlns:a16="http://schemas.microsoft.com/office/drawing/2014/main" xmlns="" id="{8591084F-F114-46EB-BCC1-4B9F21047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6069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5" name="object 1582">
            <a:extLst>
              <a:ext uri="{FF2B5EF4-FFF2-40B4-BE49-F238E27FC236}">
                <a16:creationId xmlns:a16="http://schemas.microsoft.com/office/drawing/2014/main" xmlns="" id="{010DB8B9-BE6F-4A77-AC89-3ECBABFAC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5878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6" name="object 1583">
            <a:extLst>
              <a:ext uri="{FF2B5EF4-FFF2-40B4-BE49-F238E27FC236}">
                <a16:creationId xmlns:a16="http://schemas.microsoft.com/office/drawing/2014/main" xmlns="" id="{E4243CB3-1EB4-48AA-A93C-C2E6441B8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5688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7" name="object 1584">
            <a:extLst>
              <a:ext uri="{FF2B5EF4-FFF2-40B4-BE49-F238E27FC236}">
                <a16:creationId xmlns:a16="http://schemas.microsoft.com/office/drawing/2014/main" xmlns="" id="{63893D6F-86E4-494C-B05D-8D7165CAF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5497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8" name="object 1585">
            <a:extLst>
              <a:ext uri="{FF2B5EF4-FFF2-40B4-BE49-F238E27FC236}">
                <a16:creationId xmlns:a16="http://schemas.microsoft.com/office/drawing/2014/main" xmlns="" id="{C872B427-E82B-4002-B6CC-AA4BAAED7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5307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89" name="object 1586">
            <a:extLst>
              <a:ext uri="{FF2B5EF4-FFF2-40B4-BE49-F238E27FC236}">
                <a16:creationId xmlns:a16="http://schemas.microsoft.com/office/drawing/2014/main" xmlns="" id="{F3C3DA69-A05E-4EAF-BF1D-EBC2A70EC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5116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0" name="object 1587">
            <a:extLst>
              <a:ext uri="{FF2B5EF4-FFF2-40B4-BE49-F238E27FC236}">
                <a16:creationId xmlns:a16="http://schemas.microsoft.com/office/drawing/2014/main" xmlns="" id="{50AB2117-4B37-4980-AC87-7B16126E9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4926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1" name="object 1588">
            <a:extLst>
              <a:ext uri="{FF2B5EF4-FFF2-40B4-BE49-F238E27FC236}">
                <a16:creationId xmlns:a16="http://schemas.microsoft.com/office/drawing/2014/main" xmlns="" id="{F0F5776E-627A-4A7E-8134-CF266E6A9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4719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2" name="object 1589">
            <a:extLst>
              <a:ext uri="{FF2B5EF4-FFF2-40B4-BE49-F238E27FC236}">
                <a16:creationId xmlns:a16="http://schemas.microsoft.com/office/drawing/2014/main" xmlns="" id="{CA9E6476-5999-4F67-9D17-E9725589A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4529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3" name="object 1590">
            <a:extLst>
              <a:ext uri="{FF2B5EF4-FFF2-40B4-BE49-F238E27FC236}">
                <a16:creationId xmlns:a16="http://schemas.microsoft.com/office/drawing/2014/main" xmlns="" id="{0FB7A5C8-50A0-4492-B2A0-3999EC87F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4338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4" name="object 1591">
            <a:extLst>
              <a:ext uri="{FF2B5EF4-FFF2-40B4-BE49-F238E27FC236}">
                <a16:creationId xmlns:a16="http://schemas.microsoft.com/office/drawing/2014/main" xmlns="" id="{71F3FC62-1113-4330-B77B-994890FF8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4148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5" name="object 1592">
            <a:extLst>
              <a:ext uri="{FF2B5EF4-FFF2-40B4-BE49-F238E27FC236}">
                <a16:creationId xmlns:a16="http://schemas.microsoft.com/office/drawing/2014/main" xmlns="" id="{A3C74BD7-EAFD-452F-90F7-BC19B79E0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3942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6" name="object 1593">
            <a:extLst>
              <a:ext uri="{FF2B5EF4-FFF2-40B4-BE49-F238E27FC236}">
                <a16:creationId xmlns:a16="http://schemas.microsoft.com/office/drawing/2014/main" xmlns="" id="{5CC79C51-B458-4BBD-BA54-AD02BB76A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3751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7" name="object 1594">
            <a:extLst>
              <a:ext uri="{FF2B5EF4-FFF2-40B4-BE49-F238E27FC236}">
                <a16:creationId xmlns:a16="http://schemas.microsoft.com/office/drawing/2014/main" xmlns="" id="{822FD289-999B-438A-906F-487129ACF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3561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8" name="object 1595">
            <a:extLst>
              <a:ext uri="{FF2B5EF4-FFF2-40B4-BE49-F238E27FC236}">
                <a16:creationId xmlns:a16="http://schemas.microsoft.com/office/drawing/2014/main" xmlns="" id="{0466892A-5E2D-463E-A800-C9064F7E0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3370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099" name="object 1596">
            <a:extLst>
              <a:ext uri="{FF2B5EF4-FFF2-40B4-BE49-F238E27FC236}">
                <a16:creationId xmlns:a16="http://schemas.microsoft.com/office/drawing/2014/main" xmlns="" id="{BC4646E4-8B26-41DE-8416-85E1FC738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3164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0" name="object 1597">
            <a:extLst>
              <a:ext uri="{FF2B5EF4-FFF2-40B4-BE49-F238E27FC236}">
                <a16:creationId xmlns:a16="http://schemas.microsoft.com/office/drawing/2014/main" xmlns="" id="{97376B09-763A-4C85-A1A1-140A43415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2973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1" name="object 1598">
            <a:extLst>
              <a:ext uri="{FF2B5EF4-FFF2-40B4-BE49-F238E27FC236}">
                <a16:creationId xmlns:a16="http://schemas.microsoft.com/office/drawing/2014/main" xmlns="" id="{54ABFA3E-BC4E-4A56-BE3D-A869B1C1E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2783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2" name="object 1599">
            <a:extLst>
              <a:ext uri="{FF2B5EF4-FFF2-40B4-BE49-F238E27FC236}">
                <a16:creationId xmlns:a16="http://schemas.microsoft.com/office/drawing/2014/main" xmlns="" id="{88879BD2-990E-4E24-A6C5-5F7E84E84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2576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3" name="object 1600">
            <a:extLst>
              <a:ext uri="{FF2B5EF4-FFF2-40B4-BE49-F238E27FC236}">
                <a16:creationId xmlns:a16="http://schemas.microsoft.com/office/drawing/2014/main" xmlns="" id="{75893B59-73AA-4F3C-856E-EACADDEAA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2386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4" name="object 1601">
            <a:extLst>
              <a:ext uri="{FF2B5EF4-FFF2-40B4-BE49-F238E27FC236}">
                <a16:creationId xmlns:a16="http://schemas.microsoft.com/office/drawing/2014/main" xmlns="" id="{D3526622-9D76-4395-B854-30179303C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2195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5" name="object 1602">
            <a:extLst>
              <a:ext uri="{FF2B5EF4-FFF2-40B4-BE49-F238E27FC236}">
                <a16:creationId xmlns:a16="http://schemas.microsoft.com/office/drawing/2014/main" xmlns="" id="{ADD92524-107D-4AE0-9430-E7CFCB750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2005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6" name="object 1603">
            <a:extLst>
              <a:ext uri="{FF2B5EF4-FFF2-40B4-BE49-F238E27FC236}">
                <a16:creationId xmlns:a16="http://schemas.microsoft.com/office/drawing/2014/main" xmlns="" id="{E7A8CA8B-057D-480B-A719-C0C860319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814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7" name="object 1604">
            <a:extLst>
              <a:ext uri="{FF2B5EF4-FFF2-40B4-BE49-F238E27FC236}">
                <a16:creationId xmlns:a16="http://schemas.microsoft.com/office/drawing/2014/main" xmlns="" id="{C4C99C27-7FCF-44F5-80D8-339BC6685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624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8" name="object 1605">
            <a:extLst>
              <a:ext uri="{FF2B5EF4-FFF2-40B4-BE49-F238E27FC236}">
                <a16:creationId xmlns:a16="http://schemas.microsoft.com/office/drawing/2014/main" xmlns="" id="{FF1496B2-8F0F-46B1-A240-04F649889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433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09" name="object 1606">
            <a:extLst>
              <a:ext uri="{FF2B5EF4-FFF2-40B4-BE49-F238E27FC236}">
                <a16:creationId xmlns:a16="http://schemas.microsoft.com/office/drawing/2014/main" xmlns="" id="{930F4687-554F-43C6-AE9E-F4B55184B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243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0" name="object 1607">
            <a:extLst>
              <a:ext uri="{FF2B5EF4-FFF2-40B4-BE49-F238E27FC236}">
                <a16:creationId xmlns:a16="http://schemas.microsoft.com/office/drawing/2014/main" xmlns="" id="{A859211E-7BB8-45C1-8D32-544F89BF1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036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1" name="object 1608">
            <a:extLst>
              <a:ext uri="{FF2B5EF4-FFF2-40B4-BE49-F238E27FC236}">
                <a16:creationId xmlns:a16="http://schemas.microsoft.com/office/drawing/2014/main" xmlns="" id="{D89E22C3-E7E7-47C4-8761-28564B632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0846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2" name="object 1609">
            <a:extLst>
              <a:ext uri="{FF2B5EF4-FFF2-40B4-BE49-F238E27FC236}">
                <a16:creationId xmlns:a16="http://schemas.microsoft.com/office/drawing/2014/main" xmlns="" id="{78B4F220-13F9-45E5-9EB9-37DD6C8B0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0655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3" name="object 1610">
            <a:extLst>
              <a:ext uri="{FF2B5EF4-FFF2-40B4-BE49-F238E27FC236}">
                <a16:creationId xmlns:a16="http://schemas.microsoft.com/office/drawing/2014/main" xmlns="" id="{0F578101-869B-4DEA-A7CD-6C919D02A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0449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4" name="object 1611">
            <a:extLst>
              <a:ext uri="{FF2B5EF4-FFF2-40B4-BE49-F238E27FC236}">
                <a16:creationId xmlns:a16="http://schemas.microsoft.com/office/drawing/2014/main" xmlns="" id="{3BAE6CF2-0961-4262-A816-811B225C6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0259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5" name="object 1612">
            <a:extLst>
              <a:ext uri="{FF2B5EF4-FFF2-40B4-BE49-F238E27FC236}">
                <a16:creationId xmlns:a16="http://schemas.microsoft.com/office/drawing/2014/main" xmlns="" id="{1E5784B0-2DBC-4AD2-A3D0-3598D9787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0068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6" name="object 1613">
            <a:extLst>
              <a:ext uri="{FF2B5EF4-FFF2-40B4-BE49-F238E27FC236}">
                <a16:creationId xmlns:a16="http://schemas.microsoft.com/office/drawing/2014/main" xmlns="" id="{528875AD-6F81-41FC-A2E1-B3414113A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9862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7" name="object 1614">
            <a:extLst>
              <a:ext uri="{FF2B5EF4-FFF2-40B4-BE49-F238E27FC236}">
                <a16:creationId xmlns:a16="http://schemas.microsoft.com/office/drawing/2014/main" xmlns="" id="{83E513D8-E9AE-4B3D-ABF0-F5DB9912C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9671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8" name="object 1615">
            <a:extLst>
              <a:ext uri="{FF2B5EF4-FFF2-40B4-BE49-F238E27FC236}">
                <a16:creationId xmlns:a16="http://schemas.microsoft.com/office/drawing/2014/main" xmlns="" id="{839F57FD-0314-4C0A-99BB-B0E7E71FE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9481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19" name="object 1616">
            <a:extLst>
              <a:ext uri="{FF2B5EF4-FFF2-40B4-BE49-F238E27FC236}">
                <a16:creationId xmlns:a16="http://schemas.microsoft.com/office/drawing/2014/main" xmlns="" id="{1094F465-120A-4D03-B3B3-1A0A022E0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9290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0" name="object 1617">
            <a:extLst>
              <a:ext uri="{FF2B5EF4-FFF2-40B4-BE49-F238E27FC236}">
                <a16:creationId xmlns:a16="http://schemas.microsoft.com/office/drawing/2014/main" xmlns="" id="{7DBFE810-C26C-4F8A-8D0A-6EA588B77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9084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1" name="object 1618">
            <a:extLst>
              <a:ext uri="{FF2B5EF4-FFF2-40B4-BE49-F238E27FC236}">
                <a16:creationId xmlns:a16="http://schemas.microsoft.com/office/drawing/2014/main" xmlns="" id="{FB46EA20-5797-4D98-B8CB-F412E27C1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893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2" name="object 1619">
            <a:extLst>
              <a:ext uri="{FF2B5EF4-FFF2-40B4-BE49-F238E27FC236}">
                <a16:creationId xmlns:a16="http://schemas.microsoft.com/office/drawing/2014/main" xmlns="" id="{3D2ED3BB-2375-41F1-ACE9-E877F70B2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703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3" name="object 1620">
            <a:extLst>
              <a:ext uri="{FF2B5EF4-FFF2-40B4-BE49-F238E27FC236}">
                <a16:creationId xmlns:a16="http://schemas.microsoft.com/office/drawing/2014/main" xmlns="" id="{3E0659AB-D07F-4A14-BD70-C6F7742D2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512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4" name="object 1621">
            <a:extLst>
              <a:ext uri="{FF2B5EF4-FFF2-40B4-BE49-F238E27FC236}">
                <a16:creationId xmlns:a16="http://schemas.microsoft.com/office/drawing/2014/main" xmlns="" id="{41DF7109-B42B-4416-A8C0-D00A7A727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32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5" name="object 1622">
            <a:extLst>
              <a:ext uri="{FF2B5EF4-FFF2-40B4-BE49-F238E27FC236}">
                <a16:creationId xmlns:a16="http://schemas.microsoft.com/office/drawing/2014/main" xmlns="" id="{63B6C5DB-EEFA-44ED-8D1B-DB62BCC6C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13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6" name="object 1623">
            <a:extLst>
              <a:ext uri="{FF2B5EF4-FFF2-40B4-BE49-F238E27FC236}">
                <a16:creationId xmlns:a16="http://schemas.microsoft.com/office/drawing/2014/main" xmlns="" id="{D706655C-7673-4EBB-96F5-8B020E2B4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7941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7" name="object 1624">
            <a:extLst>
              <a:ext uri="{FF2B5EF4-FFF2-40B4-BE49-F238E27FC236}">
                <a16:creationId xmlns:a16="http://schemas.microsoft.com/office/drawing/2014/main" xmlns="" id="{9C92AF22-3C2F-4666-8FA6-C2CA9261E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7734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8" name="object 1625">
            <a:extLst>
              <a:ext uri="{FF2B5EF4-FFF2-40B4-BE49-F238E27FC236}">
                <a16:creationId xmlns:a16="http://schemas.microsoft.com/office/drawing/2014/main" xmlns="" id="{A1728543-A770-40FC-9296-94D5BC63D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7544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29" name="object 1626">
            <a:extLst>
              <a:ext uri="{FF2B5EF4-FFF2-40B4-BE49-F238E27FC236}">
                <a16:creationId xmlns:a16="http://schemas.microsoft.com/office/drawing/2014/main" xmlns="" id="{175CB3C3-40C8-49C0-9C7C-553ED515C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735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0" name="object 1627">
            <a:extLst>
              <a:ext uri="{FF2B5EF4-FFF2-40B4-BE49-F238E27FC236}">
                <a16:creationId xmlns:a16="http://schemas.microsoft.com/office/drawing/2014/main" xmlns="" id="{2B6E0B0A-743D-4657-B9C0-FF76E1E6B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7163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1" name="object 1628">
            <a:extLst>
              <a:ext uri="{FF2B5EF4-FFF2-40B4-BE49-F238E27FC236}">
                <a16:creationId xmlns:a16="http://schemas.microsoft.com/office/drawing/2014/main" xmlns="" id="{CB43B17D-0D74-486E-815E-1CACC0687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695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2" name="object 1629">
            <a:extLst>
              <a:ext uri="{FF2B5EF4-FFF2-40B4-BE49-F238E27FC236}">
                <a16:creationId xmlns:a16="http://schemas.microsoft.com/office/drawing/2014/main" xmlns="" id="{E48AC116-DF30-4FEF-8A24-DCFA7DCA6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676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3" name="object 1630">
            <a:extLst>
              <a:ext uri="{FF2B5EF4-FFF2-40B4-BE49-F238E27FC236}">
                <a16:creationId xmlns:a16="http://schemas.microsoft.com/office/drawing/2014/main" xmlns="" id="{B115BC30-E501-4E08-9B45-F86F1938C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6576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4" name="object 1631">
            <a:extLst>
              <a:ext uri="{FF2B5EF4-FFF2-40B4-BE49-F238E27FC236}">
                <a16:creationId xmlns:a16="http://schemas.microsoft.com/office/drawing/2014/main" xmlns="" id="{69D209D3-6CDE-4A19-95CF-CB3DF51A4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6369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5" name="object 1632">
            <a:extLst>
              <a:ext uri="{FF2B5EF4-FFF2-40B4-BE49-F238E27FC236}">
                <a16:creationId xmlns:a16="http://schemas.microsoft.com/office/drawing/2014/main" xmlns="" id="{D945148E-68C3-42BA-AE2F-AADC76476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6179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6" name="object 1633">
            <a:extLst>
              <a:ext uri="{FF2B5EF4-FFF2-40B4-BE49-F238E27FC236}">
                <a16:creationId xmlns:a16="http://schemas.microsoft.com/office/drawing/2014/main" xmlns="" id="{C7266D20-FEF5-4ECD-8838-E9DF55992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5988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7" name="object 1634">
            <a:extLst>
              <a:ext uri="{FF2B5EF4-FFF2-40B4-BE49-F238E27FC236}">
                <a16:creationId xmlns:a16="http://schemas.microsoft.com/office/drawing/2014/main" xmlns="" id="{FE7583D5-1D9B-4C92-9BDC-68795A664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988" y="3487738"/>
            <a:ext cx="2057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9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100"/>
              </a:spcBef>
            </a:pPr>
            <a:r>
              <a:rPr lang="en-US" altLang="en-US" sz="1600">
                <a:cs typeface="Arial" panose="020B0604020202020204" pitchFamily="34" charset="0"/>
              </a:rPr>
              <a:t>Evaluasi</a:t>
            </a:r>
          </a:p>
          <a:p>
            <a:pPr eaLnBrk="1" hangingPunct="1">
              <a:lnSpc>
                <a:spcPct val="152000"/>
              </a:lnSpc>
            </a:pPr>
            <a:r>
              <a:rPr lang="en-US" altLang="en-US" sz="1600">
                <a:cs typeface="Arial" panose="020B0604020202020204" pitchFamily="34" charset="0"/>
              </a:rPr>
              <a:t>Ukuran permintaan  Pertumbuhan Segmen  Intensitas Persaingan  Sumber Daya</a:t>
            </a:r>
          </a:p>
        </p:txBody>
      </p:sp>
      <p:sp>
        <p:nvSpPr>
          <p:cNvPr id="23138" name="object 1635">
            <a:extLst>
              <a:ext uri="{FF2B5EF4-FFF2-40B4-BE49-F238E27FC236}">
                <a16:creationId xmlns:a16="http://schemas.microsoft.com/office/drawing/2014/main" xmlns="" id="{3C8D51AF-66C0-4A18-9D63-86EA92F07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39" name="object 1636">
            <a:extLst>
              <a:ext uri="{FF2B5EF4-FFF2-40B4-BE49-F238E27FC236}">
                <a16:creationId xmlns:a16="http://schemas.microsoft.com/office/drawing/2014/main" xmlns="" id="{901B3373-266F-42CE-BD74-D6BC014F8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0" name="object 1637">
            <a:extLst>
              <a:ext uri="{FF2B5EF4-FFF2-40B4-BE49-F238E27FC236}">
                <a16:creationId xmlns:a16="http://schemas.microsoft.com/office/drawing/2014/main" xmlns="" id="{9CA557FC-7A54-497A-81E2-DE0CAA750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888" y="572135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1" name="object 1638">
            <a:extLst>
              <a:ext uri="{FF2B5EF4-FFF2-40B4-BE49-F238E27FC236}">
                <a16:creationId xmlns:a16="http://schemas.microsoft.com/office/drawing/2014/main" xmlns="" id="{7467F3BF-0FC1-4E68-8250-85BF2D8B5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93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2" name="object 1639">
            <a:extLst>
              <a:ext uri="{FF2B5EF4-FFF2-40B4-BE49-F238E27FC236}">
                <a16:creationId xmlns:a16="http://schemas.microsoft.com/office/drawing/2014/main" xmlns="" id="{A8120F8B-0561-4FB1-A421-DB468649A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698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3" name="object 1640">
            <a:extLst>
              <a:ext uri="{FF2B5EF4-FFF2-40B4-BE49-F238E27FC236}">
                <a16:creationId xmlns:a16="http://schemas.microsoft.com/office/drawing/2014/main" xmlns="" id="{39C09BF7-205C-4451-A66F-8EEB0B48F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25" y="572135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4" name="object 1641">
            <a:extLst>
              <a:ext uri="{FF2B5EF4-FFF2-40B4-BE49-F238E27FC236}">
                <a16:creationId xmlns:a16="http://schemas.microsoft.com/office/drawing/2014/main" xmlns="" id="{6725F1AC-9D2C-4767-9ABD-2F4313E17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6675" y="572135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5" name="object 1642">
            <a:extLst>
              <a:ext uri="{FF2B5EF4-FFF2-40B4-BE49-F238E27FC236}">
                <a16:creationId xmlns:a16="http://schemas.microsoft.com/office/drawing/2014/main" xmlns="" id="{8BDAEC00-B6B9-45C0-8271-93F4CC8EB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572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6" name="object 1643">
            <a:extLst>
              <a:ext uri="{FF2B5EF4-FFF2-40B4-BE49-F238E27FC236}">
                <a16:creationId xmlns:a16="http://schemas.microsoft.com/office/drawing/2014/main" xmlns="" id="{132229F1-0B17-4FBB-BC47-B88B4DBB2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77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7" name="object 1644">
            <a:extLst>
              <a:ext uri="{FF2B5EF4-FFF2-40B4-BE49-F238E27FC236}">
                <a16:creationId xmlns:a16="http://schemas.microsoft.com/office/drawing/2014/main" xmlns="" id="{A4C11430-BCB1-4803-A147-D8F786380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382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8" name="object 1645">
            <a:extLst>
              <a:ext uri="{FF2B5EF4-FFF2-40B4-BE49-F238E27FC236}">
                <a16:creationId xmlns:a16="http://schemas.microsoft.com/office/drawing/2014/main" xmlns="" id="{BCA1C52B-A3A1-40BB-8E18-C6E54DADF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49" name="object 1646">
            <a:extLst>
              <a:ext uri="{FF2B5EF4-FFF2-40B4-BE49-F238E27FC236}">
                <a16:creationId xmlns:a16="http://schemas.microsoft.com/office/drawing/2014/main" xmlns="" id="{1A339AD7-6F54-49AC-AB8E-180A757FA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92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0" name="object 1647">
            <a:extLst>
              <a:ext uri="{FF2B5EF4-FFF2-40B4-BE49-F238E27FC236}">
                <a16:creationId xmlns:a16="http://schemas.microsoft.com/office/drawing/2014/main" xmlns="" id="{6CB5F21B-4B27-413F-B67F-439959D65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97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1" name="object 1648">
            <a:extLst>
              <a:ext uri="{FF2B5EF4-FFF2-40B4-BE49-F238E27FC236}">
                <a16:creationId xmlns:a16="http://schemas.microsoft.com/office/drawing/2014/main" xmlns="" id="{04122808-9BE1-4735-93E4-9937FDE66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1613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2" name="object 1649">
            <a:extLst>
              <a:ext uri="{FF2B5EF4-FFF2-40B4-BE49-F238E27FC236}">
                <a16:creationId xmlns:a16="http://schemas.microsoft.com/office/drawing/2014/main" xmlns="" id="{47E58131-A660-4650-9198-DC0026C4A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66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3" name="object 1650">
            <a:extLst>
              <a:ext uri="{FF2B5EF4-FFF2-40B4-BE49-F238E27FC236}">
                <a16:creationId xmlns:a16="http://schemas.microsoft.com/office/drawing/2014/main" xmlns="" id="{E82590A8-D31E-47F3-A57E-61084D4A5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971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4" name="object 1651">
            <a:extLst>
              <a:ext uri="{FF2B5EF4-FFF2-40B4-BE49-F238E27FC236}">
                <a16:creationId xmlns:a16="http://schemas.microsoft.com/office/drawing/2014/main" xmlns="" id="{D1ECBBE3-E72E-4260-871D-DB680ACC6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76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5" name="object 1652">
            <a:extLst>
              <a:ext uri="{FF2B5EF4-FFF2-40B4-BE49-F238E27FC236}">
                <a16:creationId xmlns:a16="http://schemas.microsoft.com/office/drawing/2014/main" xmlns="" id="{7701AF73-21CA-4368-A2B5-6FF2D4995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00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6" name="object 1653">
            <a:extLst>
              <a:ext uri="{FF2B5EF4-FFF2-40B4-BE49-F238E27FC236}">
                <a16:creationId xmlns:a16="http://schemas.microsoft.com/office/drawing/2014/main" xmlns="" id="{8D68D1DA-864E-4C89-A233-FAC214CF9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45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7" name="object 1654">
            <a:extLst>
              <a:ext uri="{FF2B5EF4-FFF2-40B4-BE49-F238E27FC236}">
                <a16:creationId xmlns:a16="http://schemas.microsoft.com/office/drawing/2014/main" xmlns="" id="{2AF9622F-82B0-4FBD-B411-9B7A4233D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8" name="object 1655">
            <a:extLst>
              <a:ext uri="{FF2B5EF4-FFF2-40B4-BE49-F238E27FC236}">
                <a16:creationId xmlns:a16="http://schemas.microsoft.com/office/drawing/2014/main" xmlns="" id="{8EBB5445-9808-4197-B4A6-E3582C6E4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138" y="572135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59" name="object 1656">
            <a:extLst>
              <a:ext uri="{FF2B5EF4-FFF2-40B4-BE49-F238E27FC236}">
                <a16:creationId xmlns:a16="http://schemas.microsoft.com/office/drawing/2014/main" xmlns="" id="{2BF56CC2-892B-49FE-B523-EA0EBABB6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0" name="object 1657">
            <a:extLst>
              <a:ext uri="{FF2B5EF4-FFF2-40B4-BE49-F238E27FC236}">
                <a16:creationId xmlns:a16="http://schemas.microsoft.com/office/drawing/2014/main" xmlns="" id="{3A952566-6C57-4F60-9298-3A76451D3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623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1" name="object 1658">
            <a:extLst>
              <a:ext uri="{FF2B5EF4-FFF2-40B4-BE49-F238E27FC236}">
                <a16:creationId xmlns:a16="http://schemas.microsoft.com/office/drawing/2014/main" xmlns="" id="{8B48594D-AC2E-4CC0-BF80-F598E9361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528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2" name="object 1659">
            <a:extLst>
              <a:ext uri="{FF2B5EF4-FFF2-40B4-BE49-F238E27FC236}">
                <a16:creationId xmlns:a16="http://schemas.microsoft.com/office/drawing/2014/main" xmlns="" id="{3A6CDB19-D2EA-4EC9-ACAA-CA635673E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572135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3" name="object 1660">
            <a:extLst>
              <a:ext uri="{FF2B5EF4-FFF2-40B4-BE49-F238E27FC236}">
                <a16:creationId xmlns:a16="http://schemas.microsoft.com/office/drawing/2014/main" xmlns="" id="{89EE12F3-74E3-451C-AC52-900D8899C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4975" y="572135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4" name="object 1661">
            <a:extLst>
              <a:ext uri="{FF2B5EF4-FFF2-40B4-BE49-F238E27FC236}">
                <a16:creationId xmlns:a16="http://schemas.microsoft.com/office/drawing/2014/main" xmlns="" id="{3B18A087-FD35-40EF-9AF5-C2CA58284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402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5" name="object 1662">
            <a:extLst>
              <a:ext uri="{FF2B5EF4-FFF2-40B4-BE49-F238E27FC236}">
                <a16:creationId xmlns:a16="http://schemas.microsoft.com/office/drawing/2014/main" xmlns="" id="{4C99DD0E-5407-4911-A6E7-8CAFB9A5F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6" name="object 1663">
            <a:extLst>
              <a:ext uri="{FF2B5EF4-FFF2-40B4-BE49-F238E27FC236}">
                <a16:creationId xmlns:a16="http://schemas.microsoft.com/office/drawing/2014/main" xmlns="" id="{6FE6CC13-D7A5-4004-B53E-C31611FF7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125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7" name="object 1664">
            <a:extLst>
              <a:ext uri="{FF2B5EF4-FFF2-40B4-BE49-F238E27FC236}">
                <a16:creationId xmlns:a16="http://schemas.microsoft.com/office/drawing/2014/main" xmlns="" id="{CF0761F5-6172-496A-B27A-AB5097D5C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117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8" name="object 1665">
            <a:extLst>
              <a:ext uri="{FF2B5EF4-FFF2-40B4-BE49-F238E27FC236}">
                <a16:creationId xmlns:a16="http://schemas.microsoft.com/office/drawing/2014/main" xmlns="" id="{EEF9AE8F-AA88-4F3B-8268-5EAD9120C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022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69" name="object 1666">
            <a:extLst>
              <a:ext uri="{FF2B5EF4-FFF2-40B4-BE49-F238E27FC236}">
                <a16:creationId xmlns:a16="http://schemas.microsoft.com/office/drawing/2014/main" xmlns="" id="{B7A36F07-FE1A-47DD-9E88-B99F4D24C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0863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0" name="object 1667">
            <a:extLst>
              <a:ext uri="{FF2B5EF4-FFF2-40B4-BE49-F238E27FC236}">
                <a16:creationId xmlns:a16="http://schemas.microsoft.com/office/drawing/2014/main" xmlns="" id="{1815B43D-195B-430D-AB4B-081E43934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1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1" name="object 1668">
            <a:extLst>
              <a:ext uri="{FF2B5EF4-FFF2-40B4-BE49-F238E27FC236}">
                <a16:creationId xmlns:a16="http://schemas.microsoft.com/office/drawing/2014/main" xmlns="" id="{98F69A6D-1011-4248-BD7C-D52A09E79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896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2" name="object 1669">
            <a:extLst>
              <a:ext uri="{FF2B5EF4-FFF2-40B4-BE49-F238E27FC236}">
                <a16:creationId xmlns:a16="http://schemas.microsoft.com/office/drawing/2014/main" xmlns="" id="{5843E7C5-61F0-4E94-B3D2-B11F79B89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0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3" name="object 1670">
            <a:extLst>
              <a:ext uri="{FF2B5EF4-FFF2-40B4-BE49-F238E27FC236}">
                <a16:creationId xmlns:a16="http://schemas.microsoft.com/office/drawing/2014/main" xmlns="" id="{9511CAA2-597C-4041-9789-37951FC45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8650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4" name="object 1671">
            <a:extLst>
              <a:ext uri="{FF2B5EF4-FFF2-40B4-BE49-F238E27FC236}">
                <a16:creationId xmlns:a16="http://schemas.microsoft.com/office/drawing/2014/main" xmlns="" id="{89283772-A0A2-42A1-918A-C5B5CD6CA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770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5" name="object 1672">
            <a:extLst>
              <a:ext uri="{FF2B5EF4-FFF2-40B4-BE49-F238E27FC236}">
                <a16:creationId xmlns:a16="http://schemas.microsoft.com/office/drawing/2014/main" xmlns="" id="{3EC9BD56-D43D-45DA-86BA-7D67F2C52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6" name="object 1673">
            <a:extLst>
              <a:ext uri="{FF2B5EF4-FFF2-40B4-BE49-F238E27FC236}">
                <a16:creationId xmlns:a16="http://schemas.microsoft.com/office/drawing/2014/main" xmlns="" id="{932A3540-1C55-4927-A28F-7DCEABC47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7388" y="572135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7" name="object 1674">
            <a:extLst>
              <a:ext uri="{FF2B5EF4-FFF2-40B4-BE49-F238E27FC236}">
                <a16:creationId xmlns:a16="http://schemas.microsoft.com/office/drawing/2014/main" xmlns="" id="{8881D440-BFB1-4FCC-92B3-6DED64760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6438" y="572135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8" name="object 1675">
            <a:extLst>
              <a:ext uri="{FF2B5EF4-FFF2-40B4-BE49-F238E27FC236}">
                <a16:creationId xmlns:a16="http://schemas.microsoft.com/office/drawing/2014/main" xmlns="" id="{2C6408E6-34B7-4144-B3F7-905DAAAFE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48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79" name="object 1676">
            <a:extLst>
              <a:ext uri="{FF2B5EF4-FFF2-40B4-BE49-F238E27FC236}">
                <a16:creationId xmlns:a16="http://schemas.microsoft.com/office/drawing/2014/main" xmlns="" id="{98FC41C1-A95E-462B-9D1A-6E9DEBEFA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53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0" name="object 1677">
            <a:extLst>
              <a:ext uri="{FF2B5EF4-FFF2-40B4-BE49-F238E27FC236}">
                <a16:creationId xmlns:a16="http://schemas.microsoft.com/office/drawing/2014/main" xmlns="" id="{B7678509-AB19-4E10-B299-324980083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175" y="572135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1" name="object 1678">
            <a:extLst>
              <a:ext uri="{FF2B5EF4-FFF2-40B4-BE49-F238E27FC236}">
                <a16:creationId xmlns:a16="http://schemas.microsoft.com/office/drawing/2014/main" xmlns="" id="{B35C8E6C-D7E0-4F0E-BDF2-CE543A6C2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422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2" name="object 1679">
            <a:extLst>
              <a:ext uri="{FF2B5EF4-FFF2-40B4-BE49-F238E27FC236}">
                <a16:creationId xmlns:a16="http://schemas.microsoft.com/office/drawing/2014/main" xmlns="" id="{E30D59C6-F7A3-448C-BAFF-6224D54CB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327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3" name="object 1680">
            <a:extLst>
              <a:ext uri="{FF2B5EF4-FFF2-40B4-BE49-F238E27FC236}">
                <a16:creationId xmlns:a16="http://schemas.microsoft.com/office/drawing/2014/main" xmlns="" id="{E9688573-1AB9-40C0-92BB-A7202F443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325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4" name="object 1681">
            <a:extLst>
              <a:ext uri="{FF2B5EF4-FFF2-40B4-BE49-F238E27FC236}">
                <a16:creationId xmlns:a16="http://schemas.microsoft.com/office/drawing/2014/main" xmlns="" id="{07361CB0-002E-4C1D-9B00-AB14CF3D8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375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5" name="object 1682">
            <a:extLst>
              <a:ext uri="{FF2B5EF4-FFF2-40B4-BE49-F238E27FC236}">
                <a16:creationId xmlns:a16="http://schemas.microsoft.com/office/drawing/2014/main" xmlns="" id="{9C662B10-BAA1-4C7A-AEB1-E05F9F08F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6" name="object 1683">
            <a:extLst>
              <a:ext uri="{FF2B5EF4-FFF2-40B4-BE49-F238E27FC236}">
                <a16:creationId xmlns:a16="http://schemas.microsoft.com/office/drawing/2014/main" xmlns="" id="{55C3D567-9A93-45BB-A448-6BC852F52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947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7" name="object 1684">
            <a:extLst>
              <a:ext uri="{FF2B5EF4-FFF2-40B4-BE49-F238E27FC236}">
                <a16:creationId xmlns:a16="http://schemas.microsoft.com/office/drawing/2014/main" xmlns="" id="{49891B5B-E1CA-4E93-B313-5DF499940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0113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8" name="object 1685">
            <a:extLst>
              <a:ext uri="{FF2B5EF4-FFF2-40B4-BE49-F238E27FC236}">
                <a16:creationId xmlns:a16="http://schemas.microsoft.com/office/drawing/2014/main" xmlns="" id="{51F89AAB-FE0D-4F02-93D5-0D789C52A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916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89" name="object 1686">
            <a:extLst>
              <a:ext uri="{FF2B5EF4-FFF2-40B4-BE49-F238E27FC236}">
                <a16:creationId xmlns:a16="http://schemas.microsoft.com/office/drawing/2014/main" xmlns="" id="{DF6C6D69-23FC-4A0B-B18F-381678A54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821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0" name="object 1687">
            <a:extLst>
              <a:ext uri="{FF2B5EF4-FFF2-40B4-BE49-F238E27FC236}">
                <a16:creationId xmlns:a16="http://schemas.microsoft.com/office/drawing/2014/main" xmlns="" id="{039266A5-5006-467C-8C06-44BE46A94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0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1" name="object 1688">
            <a:extLst>
              <a:ext uri="{FF2B5EF4-FFF2-40B4-BE49-F238E27FC236}">
                <a16:creationId xmlns:a16="http://schemas.microsoft.com/office/drawing/2014/main" xmlns="" id="{6E495200-6B4C-494E-B968-CB4860E7A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790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2" name="object 1689">
            <a:extLst>
              <a:ext uri="{FF2B5EF4-FFF2-40B4-BE49-F238E27FC236}">
                <a16:creationId xmlns:a16="http://schemas.microsoft.com/office/drawing/2014/main" xmlns="" id="{C666CF6C-1801-4D8D-9350-7F152327E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695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3" name="object 1690">
            <a:extLst>
              <a:ext uri="{FF2B5EF4-FFF2-40B4-BE49-F238E27FC236}">
                <a16:creationId xmlns:a16="http://schemas.microsoft.com/office/drawing/2014/main" xmlns="" id="{6E72D21C-AD92-4761-ABB3-E453CE269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4" name="object 1691">
            <a:extLst>
              <a:ext uri="{FF2B5EF4-FFF2-40B4-BE49-F238E27FC236}">
                <a16:creationId xmlns:a16="http://schemas.microsoft.com/office/drawing/2014/main" xmlns="" id="{A0F44695-8DA4-4EEA-9ECA-877B8615D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05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5" name="object 1692">
            <a:extLst>
              <a:ext uri="{FF2B5EF4-FFF2-40B4-BE49-F238E27FC236}">
                <a16:creationId xmlns:a16="http://schemas.microsoft.com/office/drawing/2014/main" xmlns="" id="{9F646CAB-DA49-4597-9BCB-49F2FDDDE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5688" y="572135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6" name="object 1693">
            <a:extLst>
              <a:ext uri="{FF2B5EF4-FFF2-40B4-BE49-F238E27FC236}">
                <a16:creationId xmlns:a16="http://schemas.microsoft.com/office/drawing/2014/main" xmlns="" id="{423C185B-A2E8-4273-9D85-9BC21E0F5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73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7" name="object 1694">
            <a:extLst>
              <a:ext uri="{FF2B5EF4-FFF2-40B4-BE49-F238E27FC236}">
                <a16:creationId xmlns:a16="http://schemas.microsoft.com/office/drawing/2014/main" xmlns="" id="{1D3892C2-B722-4652-BCC7-066C1B735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3788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8" name="object 1695">
            <a:extLst>
              <a:ext uri="{FF2B5EF4-FFF2-40B4-BE49-F238E27FC236}">
                <a16:creationId xmlns:a16="http://schemas.microsoft.com/office/drawing/2014/main" xmlns="" id="{3B6377AD-0A48-4B29-8D90-319C44F91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25" y="5721350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199" name="object 1696">
            <a:extLst>
              <a:ext uri="{FF2B5EF4-FFF2-40B4-BE49-F238E27FC236}">
                <a16:creationId xmlns:a16="http://schemas.microsoft.com/office/drawing/2014/main" xmlns="" id="{68836D62-04A7-4539-9B9C-AE511C557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0" name="object 1697">
            <a:extLst>
              <a:ext uri="{FF2B5EF4-FFF2-40B4-BE49-F238E27FC236}">
                <a16:creationId xmlns:a16="http://schemas.microsoft.com/office/drawing/2014/main" xmlns="" id="{69585D07-97A7-44E8-8FF8-8404494F9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525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1" name="object 1698">
            <a:extLst>
              <a:ext uri="{FF2B5EF4-FFF2-40B4-BE49-F238E27FC236}">
                <a16:creationId xmlns:a16="http://schemas.microsoft.com/office/drawing/2014/main" xmlns="" id="{C2CC95C9-4813-4E2C-8C9D-6807A5707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1575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2" name="object 1699">
            <a:extLst>
              <a:ext uri="{FF2B5EF4-FFF2-40B4-BE49-F238E27FC236}">
                <a16:creationId xmlns:a16="http://schemas.microsoft.com/office/drawing/2014/main" xmlns="" id="{1AB3EEE9-8297-422D-8C93-EE8F827C5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62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3" name="object 1700">
            <a:extLst>
              <a:ext uri="{FF2B5EF4-FFF2-40B4-BE49-F238E27FC236}">
                <a16:creationId xmlns:a16="http://schemas.microsoft.com/office/drawing/2014/main" xmlns="" id="{F1E31428-1782-46F1-B164-8EF12CFE5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67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4" name="object 1701">
            <a:extLst>
              <a:ext uri="{FF2B5EF4-FFF2-40B4-BE49-F238E27FC236}">
                <a16:creationId xmlns:a16="http://schemas.microsoft.com/office/drawing/2014/main" xmlns="" id="{21BE4C58-BD59-49F2-B93F-0BD50EAFF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8725" y="5721350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5" name="object 1702">
            <a:extLst>
              <a:ext uri="{FF2B5EF4-FFF2-40B4-BE49-F238E27FC236}">
                <a16:creationId xmlns:a16="http://schemas.microsoft.com/office/drawing/2014/main" xmlns="" id="{BD1651D4-A813-4B42-A66B-7C7CA3A0A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9363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6" name="object 1703">
            <a:extLst>
              <a:ext uri="{FF2B5EF4-FFF2-40B4-BE49-F238E27FC236}">
                <a16:creationId xmlns:a16="http://schemas.microsoft.com/office/drawing/2014/main" xmlns="" id="{3C91C633-3ADB-4F1B-A544-2367BA047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7" name="object 1704">
            <a:extLst>
              <a:ext uri="{FF2B5EF4-FFF2-40B4-BE49-F238E27FC236}">
                <a16:creationId xmlns:a16="http://schemas.microsoft.com/office/drawing/2014/main" xmlns="" id="{5DCB8410-38B5-4B37-BE5B-71B944C46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7463" y="5721350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8" name="object 1705">
            <a:extLst>
              <a:ext uri="{FF2B5EF4-FFF2-40B4-BE49-F238E27FC236}">
                <a16:creationId xmlns:a16="http://schemas.microsoft.com/office/drawing/2014/main" xmlns="" id="{FD8849CB-7A23-41D9-9E40-D7A634289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100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09" name="object 1706">
            <a:extLst>
              <a:ext uri="{FF2B5EF4-FFF2-40B4-BE49-F238E27FC236}">
                <a16:creationId xmlns:a16="http://schemas.microsoft.com/office/drawing/2014/main" xmlns="" id="{3EA4FDD5-B9EB-42C7-A647-D2EFE7E51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7150" y="5721350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0" name="object 1707">
            <a:extLst>
              <a:ext uri="{FF2B5EF4-FFF2-40B4-BE49-F238E27FC236}">
                <a16:creationId xmlns:a16="http://schemas.microsoft.com/office/drawing/2014/main" xmlns="" id="{47BA0F36-E9CB-46BB-A4B6-20E13EC3B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620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1" name="object 1708">
            <a:extLst>
              <a:ext uri="{FF2B5EF4-FFF2-40B4-BE49-F238E27FC236}">
                <a16:creationId xmlns:a16="http://schemas.microsoft.com/office/drawing/2014/main" xmlns="" id="{D4825361-C46A-4BA1-AAD7-E375E53AB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0" y="5721350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2" name="object 1709">
            <a:extLst>
              <a:ext uri="{FF2B5EF4-FFF2-40B4-BE49-F238E27FC236}">
                <a16:creationId xmlns:a16="http://schemas.microsoft.com/office/drawing/2014/main" xmlns="" id="{F188CBE6-EC06-4857-B574-1F0694DF7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5888" y="572135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3" name="object 1710">
            <a:extLst>
              <a:ext uri="{FF2B5EF4-FFF2-40B4-BE49-F238E27FC236}">
                <a16:creationId xmlns:a16="http://schemas.microsoft.com/office/drawing/2014/main" xmlns="" id="{93C5D508-F0BE-4CBF-821C-CB8A81E7F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4938" y="5721350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4" name="object 1711">
            <a:extLst>
              <a:ext uri="{FF2B5EF4-FFF2-40B4-BE49-F238E27FC236}">
                <a16:creationId xmlns:a16="http://schemas.microsoft.com/office/drawing/2014/main" xmlns="" id="{30304CF9-9D49-43A1-8620-E1C1404F2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988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5" name="object 1712">
            <a:extLst>
              <a:ext uri="{FF2B5EF4-FFF2-40B4-BE49-F238E27FC236}">
                <a16:creationId xmlns:a16="http://schemas.microsoft.com/office/drawing/2014/main" xmlns="" id="{7F0F58C3-2CDD-48C8-8FE1-6F10104B4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038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6" name="object 1713">
            <a:extLst>
              <a:ext uri="{FF2B5EF4-FFF2-40B4-BE49-F238E27FC236}">
                <a16:creationId xmlns:a16="http://schemas.microsoft.com/office/drawing/2014/main" xmlns="" id="{E80D7AF1-8A3C-4C03-A511-DE09F8C96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675" y="572135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7" name="object 1714">
            <a:extLst>
              <a:ext uri="{FF2B5EF4-FFF2-40B4-BE49-F238E27FC236}">
                <a16:creationId xmlns:a16="http://schemas.microsoft.com/office/drawing/2014/main" xmlns="" id="{CE7E803D-F837-47E5-96D3-83D02EC93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2725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8" name="object 1715">
            <a:extLst>
              <a:ext uri="{FF2B5EF4-FFF2-40B4-BE49-F238E27FC236}">
                <a16:creationId xmlns:a16="http://schemas.microsoft.com/office/drawing/2014/main" xmlns="" id="{9CB6FE42-6E3D-4C47-ABCF-6298B1638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775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19" name="object 1716">
            <a:extLst>
              <a:ext uri="{FF2B5EF4-FFF2-40B4-BE49-F238E27FC236}">
                <a16:creationId xmlns:a16="http://schemas.microsoft.com/office/drawing/2014/main" xmlns="" id="{8C7DF06B-2BFB-41CD-8A42-711CAC139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825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0" name="object 1717">
            <a:extLst>
              <a:ext uri="{FF2B5EF4-FFF2-40B4-BE49-F238E27FC236}">
                <a16:creationId xmlns:a16="http://schemas.microsoft.com/office/drawing/2014/main" xmlns="" id="{6757211B-451B-4778-8ACA-7C0C9F659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75" y="572135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1" name="object 1718">
            <a:extLst>
              <a:ext uri="{FF2B5EF4-FFF2-40B4-BE49-F238E27FC236}">
                <a16:creationId xmlns:a16="http://schemas.microsoft.com/office/drawing/2014/main" xmlns="" id="{2F8F6F28-E7F5-497B-B664-F37529310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8925" y="572135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2" name="object 1719">
            <a:extLst>
              <a:ext uri="{FF2B5EF4-FFF2-40B4-BE49-F238E27FC236}">
                <a16:creationId xmlns:a16="http://schemas.microsoft.com/office/drawing/2014/main" xmlns="" id="{5719FCFC-081F-4534-BFBC-95D8F043C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3" name="object 1720">
            <a:extLst>
              <a:ext uri="{FF2B5EF4-FFF2-40B4-BE49-F238E27FC236}">
                <a16:creationId xmlns:a16="http://schemas.microsoft.com/office/drawing/2014/main" xmlns="" id="{A58672CC-B568-474E-8391-D8D285D62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4" name="object 1721">
            <a:extLst>
              <a:ext uri="{FF2B5EF4-FFF2-40B4-BE49-F238E27FC236}">
                <a16:creationId xmlns:a16="http://schemas.microsoft.com/office/drawing/2014/main" xmlns="" id="{55D0B5B9-FF6B-41C9-A9EC-BD6A115CE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663" y="572135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5" name="object 1722">
            <a:extLst>
              <a:ext uri="{FF2B5EF4-FFF2-40B4-BE49-F238E27FC236}">
                <a16:creationId xmlns:a16="http://schemas.microsoft.com/office/drawing/2014/main" xmlns="" id="{A581F803-5552-420C-B559-4AA7F0530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6713" y="572135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6" name="object 1723">
            <a:extLst>
              <a:ext uri="{FF2B5EF4-FFF2-40B4-BE49-F238E27FC236}">
                <a16:creationId xmlns:a16="http://schemas.microsoft.com/office/drawing/2014/main" xmlns="" id="{C081703C-CA56-4FC4-8936-2131F570C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5763" y="572135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7" name="object 1724">
            <a:extLst>
              <a:ext uri="{FF2B5EF4-FFF2-40B4-BE49-F238E27FC236}">
                <a16:creationId xmlns:a16="http://schemas.microsoft.com/office/drawing/2014/main" xmlns="" id="{8FE674FD-3B60-4117-8137-7811E4A4A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6400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8" name="object 1725">
            <a:extLst>
              <a:ext uri="{FF2B5EF4-FFF2-40B4-BE49-F238E27FC236}">
                <a16:creationId xmlns:a16="http://schemas.microsoft.com/office/drawing/2014/main" xmlns="" id="{638BA23B-8699-4443-A5B4-EBDFAE4A0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50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29" name="object 1726">
            <a:extLst>
              <a:ext uri="{FF2B5EF4-FFF2-40B4-BE49-F238E27FC236}">
                <a16:creationId xmlns:a16="http://schemas.microsoft.com/office/drawing/2014/main" xmlns="" id="{E05DF199-8DF1-4291-BDF4-5F9538C86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0" name="object 1727">
            <a:extLst>
              <a:ext uri="{FF2B5EF4-FFF2-40B4-BE49-F238E27FC236}">
                <a16:creationId xmlns:a16="http://schemas.microsoft.com/office/drawing/2014/main" xmlns="" id="{29D2D4D9-DEA9-487D-AFCE-0FF2247DF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572135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1" name="object 1728">
            <a:extLst>
              <a:ext uri="{FF2B5EF4-FFF2-40B4-BE49-F238E27FC236}">
                <a16:creationId xmlns:a16="http://schemas.microsoft.com/office/drawing/2014/main" xmlns="" id="{0C1D8F57-6DC9-41BE-AAB3-5FD2EBB5E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188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2" name="object 1729">
            <a:extLst>
              <a:ext uri="{FF2B5EF4-FFF2-40B4-BE49-F238E27FC236}">
                <a16:creationId xmlns:a16="http://schemas.microsoft.com/office/drawing/2014/main" xmlns="" id="{5CBF92CD-8DE4-4D91-9BF9-7BC8DA2B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3238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3" name="object 1730">
            <a:extLst>
              <a:ext uri="{FF2B5EF4-FFF2-40B4-BE49-F238E27FC236}">
                <a16:creationId xmlns:a16="http://schemas.microsoft.com/office/drawing/2014/main" xmlns="" id="{96B80B49-FBC8-408B-923C-E1FE59BE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2288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4" name="object 1731">
            <a:extLst>
              <a:ext uri="{FF2B5EF4-FFF2-40B4-BE49-F238E27FC236}">
                <a16:creationId xmlns:a16="http://schemas.microsoft.com/office/drawing/2014/main" xmlns="" id="{53D060BE-704A-454C-830B-4498B37B4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2925" y="572135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5" name="object 1732">
            <a:extLst>
              <a:ext uri="{FF2B5EF4-FFF2-40B4-BE49-F238E27FC236}">
                <a16:creationId xmlns:a16="http://schemas.microsoft.com/office/drawing/2014/main" xmlns="" id="{438B5863-96CC-47C0-AB85-FCDEA14B2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6" name="object 1733">
            <a:extLst>
              <a:ext uri="{FF2B5EF4-FFF2-40B4-BE49-F238E27FC236}">
                <a16:creationId xmlns:a16="http://schemas.microsoft.com/office/drawing/2014/main" xmlns="" id="{75A0475C-813B-4493-AC15-0DCD6D2A0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1025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7" name="object 1734">
            <a:extLst>
              <a:ext uri="{FF2B5EF4-FFF2-40B4-BE49-F238E27FC236}">
                <a16:creationId xmlns:a16="http://schemas.microsoft.com/office/drawing/2014/main" xmlns="" id="{E946183D-47B1-4514-9085-FD2806860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075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8" name="object 1735">
            <a:extLst>
              <a:ext uri="{FF2B5EF4-FFF2-40B4-BE49-F238E27FC236}">
                <a16:creationId xmlns:a16="http://schemas.microsoft.com/office/drawing/2014/main" xmlns="" id="{8F12402A-8A21-4FCC-8F63-FB0F9CFA5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25" y="572135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39" name="object 1736">
            <a:extLst>
              <a:ext uri="{FF2B5EF4-FFF2-40B4-BE49-F238E27FC236}">
                <a16:creationId xmlns:a16="http://schemas.microsoft.com/office/drawing/2014/main" xmlns="" id="{C253BBE3-A177-4546-972F-FFC4E3A47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175" y="572135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0" name="object 1737">
            <a:extLst>
              <a:ext uri="{FF2B5EF4-FFF2-40B4-BE49-F238E27FC236}">
                <a16:creationId xmlns:a16="http://schemas.microsoft.com/office/drawing/2014/main" xmlns="" id="{FE2807A1-9C4A-43D7-9BC4-A0AADA7F0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7225" y="572135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1" name="object 1738">
            <a:extLst>
              <a:ext uri="{FF2B5EF4-FFF2-40B4-BE49-F238E27FC236}">
                <a16:creationId xmlns:a16="http://schemas.microsoft.com/office/drawing/2014/main" xmlns="" id="{A835F5C1-D3F4-4A08-BC6C-287F7643B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7863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2" name="object 1739">
            <a:extLst>
              <a:ext uri="{FF2B5EF4-FFF2-40B4-BE49-F238E27FC236}">
                <a16:creationId xmlns:a16="http://schemas.microsoft.com/office/drawing/2014/main" xmlns="" id="{4AF0C37C-9EF8-4DEE-ABBD-0A95651B0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572135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3" name="object 1740">
            <a:extLst>
              <a:ext uri="{FF2B5EF4-FFF2-40B4-BE49-F238E27FC236}">
                <a16:creationId xmlns:a16="http://schemas.microsoft.com/office/drawing/2014/main" xmlns="" id="{C3A46165-92E7-4B9E-A971-9099BCA92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5963" y="572135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4" name="object 1741">
            <a:extLst>
              <a:ext uri="{FF2B5EF4-FFF2-40B4-BE49-F238E27FC236}">
                <a16:creationId xmlns:a16="http://schemas.microsoft.com/office/drawing/2014/main" xmlns="" id="{6FBFD9FA-6B80-4A49-99E1-30A5C89FA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5013" y="5721350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5" name="object 1742">
            <a:extLst>
              <a:ext uri="{FF2B5EF4-FFF2-40B4-BE49-F238E27FC236}">
                <a16:creationId xmlns:a16="http://schemas.microsoft.com/office/drawing/2014/main" xmlns="" id="{98B66C67-DC94-4A2C-B3E5-C11A3E476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6" name="object 1743">
            <a:extLst>
              <a:ext uri="{FF2B5EF4-FFF2-40B4-BE49-F238E27FC236}">
                <a16:creationId xmlns:a16="http://schemas.microsoft.com/office/drawing/2014/main" xmlns="" id="{A3E62255-0978-41F9-9CC6-A003F4FF4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4700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7" name="object 1744">
            <a:extLst>
              <a:ext uri="{FF2B5EF4-FFF2-40B4-BE49-F238E27FC236}">
                <a16:creationId xmlns:a16="http://schemas.microsoft.com/office/drawing/2014/main" xmlns="" id="{579480AA-E757-4CA0-98C4-8EBE09B6A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0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8" name="object 1745">
            <a:extLst>
              <a:ext uri="{FF2B5EF4-FFF2-40B4-BE49-F238E27FC236}">
                <a16:creationId xmlns:a16="http://schemas.microsoft.com/office/drawing/2014/main" xmlns="" id="{7F8561B9-C836-4C2E-BE12-1ED5295E7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5721350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49" name="object 1746">
            <a:extLst>
              <a:ext uri="{FF2B5EF4-FFF2-40B4-BE49-F238E27FC236}">
                <a16:creationId xmlns:a16="http://schemas.microsoft.com/office/drawing/2014/main" xmlns="" id="{CFDE52B3-CA3D-4324-A0F0-45D6D2DAD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438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0" name="object 1747">
            <a:extLst>
              <a:ext uri="{FF2B5EF4-FFF2-40B4-BE49-F238E27FC236}">
                <a16:creationId xmlns:a16="http://schemas.microsoft.com/office/drawing/2014/main" xmlns="" id="{6C514192-8208-4113-8623-6C00DD3BC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2488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1" name="object 1748">
            <a:extLst>
              <a:ext uri="{FF2B5EF4-FFF2-40B4-BE49-F238E27FC236}">
                <a16:creationId xmlns:a16="http://schemas.microsoft.com/office/drawing/2014/main" xmlns="" id="{87F6E125-5D97-45AD-812E-FBAA9E086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25" y="5721350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2" name="object 1749">
            <a:extLst>
              <a:ext uri="{FF2B5EF4-FFF2-40B4-BE49-F238E27FC236}">
                <a16:creationId xmlns:a16="http://schemas.microsoft.com/office/drawing/2014/main" xmlns="" id="{98C67EEB-7710-4212-8791-983FCB0D3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2175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3" name="object 1750">
            <a:extLst>
              <a:ext uri="{FF2B5EF4-FFF2-40B4-BE49-F238E27FC236}">
                <a16:creationId xmlns:a16="http://schemas.microsoft.com/office/drawing/2014/main" xmlns="" id="{CCA8C927-AA01-43A3-8D46-6883B8935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1225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4" name="object 1751">
            <a:extLst>
              <a:ext uri="{FF2B5EF4-FFF2-40B4-BE49-F238E27FC236}">
                <a16:creationId xmlns:a16="http://schemas.microsoft.com/office/drawing/2014/main" xmlns="" id="{F66BC2AC-AC1B-414C-9A75-1D3592F41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0275" y="5721350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5" name="object 1752">
            <a:extLst>
              <a:ext uri="{FF2B5EF4-FFF2-40B4-BE49-F238E27FC236}">
                <a16:creationId xmlns:a16="http://schemas.microsoft.com/office/drawing/2014/main" xmlns="" id="{D8E7C737-0CC9-43AD-86A6-A58CAEB4D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9325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6" name="object 1753">
            <a:extLst>
              <a:ext uri="{FF2B5EF4-FFF2-40B4-BE49-F238E27FC236}">
                <a16:creationId xmlns:a16="http://schemas.microsoft.com/office/drawing/2014/main" xmlns="" id="{ED6DA513-A6BC-4DF7-AA89-540EDBC4C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75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7" name="object 1754">
            <a:extLst>
              <a:ext uri="{FF2B5EF4-FFF2-40B4-BE49-F238E27FC236}">
                <a16:creationId xmlns:a16="http://schemas.microsoft.com/office/drawing/2014/main" xmlns="" id="{251C1621-3A7B-49AB-886B-BB6AB614D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7425" y="572135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8" name="object 1755">
            <a:extLst>
              <a:ext uri="{FF2B5EF4-FFF2-40B4-BE49-F238E27FC236}">
                <a16:creationId xmlns:a16="http://schemas.microsoft.com/office/drawing/2014/main" xmlns="" id="{2E9515E4-2177-4A1B-A7EF-8984D22F7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475" y="5721350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59" name="object 1756">
            <a:extLst>
              <a:ext uri="{FF2B5EF4-FFF2-40B4-BE49-F238E27FC236}">
                <a16:creationId xmlns:a16="http://schemas.microsoft.com/office/drawing/2014/main" xmlns="" id="{6D90D848-40DF-460C-9AA9-9E87D22A3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113" y="5721350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0" name="object 1757">
            <a:extLst>
              <a:ext uri="{FF2B5EF4-FFF2-40B4-BE49-F238E27FC236}">
                <a16:creationId xmlns:a16="http://schemas.microsoft.com/office/drawing/2014/main" xmlns="" id="{C40DA2FD-53E4-4816-A1D0-92A65A21C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7261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1" name="object 1758">
            <a:extLst>
              <a:ext uri="{FF2B5EF4-FFF2-40B4-BE49-F238E27FC236}">
                <a16:creationId xmlns:a16="http://schemas.microsoft.com/office/drawing/2014/main" xmlns="" id="{B49BE47E-70D8-46D3-A92F-2794AA699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7451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2" name="object 1759">
            <a:extLst>
              <a:ext uri="{FF2B5EF4-FFF2-40B4-BE49-F238E27FC236}">
                <a16:creationId xmlns:a16="http://schemas.microsoft.com/office/drawing/2014/main" xmlns="" id="{FDFAD87F-7689-4BD9-80FC-6B5209757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7642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3" name="object 1760">
            <a:extLst>
              <a:ext uri="{FF2B5EF4-FFF2-40B4-BE49-F238E27FC236}">
                <a16:creationId xmlns:a16="http://schemas.microsoft.com/office/drawing/2014/main" xmlns="" id="{58FCDECF-1AD4-4BCF-8AEE-EC511D076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7832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4" name="object 1761">
            <a:extLst>
              <a:ext uri="{FF2B5EF4-FFF2-40B4-BE49-F238E27FC236}">
                <a16:creationId xmlns:a16="http://schemas.microsoft.com/office/drawing/2014/main" xmlns="" id="{B354F4C0-A976-4CA2-8678-23F282E21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8023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5" name="object 1762">
            <a:extLst>
              <a:ext uri="{FF2B5EF4-FFF2-40B4-BE49-F238E27FC236}">
                <a16:creationId xmlns:a16="http://schemas.microsoft.com/office/drawing/2014/main" xmlns="" id="{57EFAAB8-D32C-49C0-AE78-E7A2F3E69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8229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6" name="object 1763">
            <a:extLst>
              <a:ext uri="{FF2B5EF4-FFF2-40B4-BE49-F238E27FC236}">
                <a16:creationId xmlns:a16="http://schemas.microsoft.com/office/drawing/2014/main" xmlns="" id="{DC188C41-0C58-48E1-AF22-B90CC2854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8420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7" name="object 1764">
            <a:extLst>
              <a:ext uri="{FF2B5EF4-FFF2-40B4-BE49-F238E27FC236}">
                <a16:creationId xmlns:a16="http://schemas.microsoft.com/office/drawing/2014/main" xmlns="" id="{7C726DC9-7A23-49FE-822B-E27168220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8610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8" name="object 1765">
            <a:extLst>
              <a:ext uri="{FF2B5EF4-FFF2-40B4-BE49-F238E27FC236}">
                <a16:creationId xmlns:a16="http://schemas.microsoft.com/office/drawing/2014/main" xmlns="" id="{87A9E6D9-E239-4891-B3AF-232268219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8816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69" name="object 1766">
            <a:extLst>
              <a:ext uri="{FF2B5EF4-FFF2-40B4-BE49-F238E27FC236}">
                <a16:creationId xmlns:a16="http://schemas.microsoft.com/office/drawing/2014/main" xmlns="" id="{64985E4B-22D4-4239-820D-4D49E5BB0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9007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0" name="object 1767">
            <a:extLst>
              <a:ext uri="{FF2B5EF4-FFF2-40B4-BE49-F238E27FC236}">
                <a16:creationId xmlns:a16="http://schemas.microsoft.com/office/drawing/2014/main" xmlns="" id="{F674EA24-3BE8-42D2-86A1-AA6B47441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9197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1" name="object 1768">
            <a:extLst>
              <a:ext uri="{FF2B5EF4-FFF2-40B4-BE49-F238E27FC236}">
                <a16:creationId xmlns:a16="http://schemas.microsoft.com/office/drawing/2014/main" xmlns="" id="{76372A88-1985-43F0-8CF9-C075B27A1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9404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2" name="object 1769">
            <a:extLst>
              <a:ext uri="{FF2B5EF4-FFF2-40B4-BE49-F238E27FC236}">
                <a16:creationId xmlns:a16="http://schemas.microsoft.com/office/drawing/2014/main" xmlns="" id="{21327FA4-E8FA-4DFC-9030-D65DB26E7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9594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3" name="object 1770">
            <a:extLst>
              <a:ext uri="{FF2B5EF4-FFF2-40B4-BE49-F238E27FC236}">
                <a16:creationId xmlns:a16="http://schemas.microsoft.com/office/drawing/2014/main" xmlns="" id="{4ACCC987-9C5E-4B59-B639-C23F238AF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9785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4" name="object 1771">
            <a:extLst>
              <a:ext uri="{FF2B5EF4-FFF2-40B4-BE49-F238E27FC236}">
                <a16:creationId xmlns:a16="http://schemas.microsoft.com/office/drawing/2014/main" xmlns="" id="{30D693AC-8F80-4548-9873-E2BFE3381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9975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5" name="object 1772">
            <a:extLst>
              <a:ext uri="{FF2B5EF4-FFF2-40B4-BE49-F238E27FC236}">
                <a16:creationId xmlns:a16="http://schemas.microsoft.com/office/drawing/2014/main" xmlns="" id="{290D1281-F784-4CDE-A5A7-9946B6778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0166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6" name="object 1773">
            <a:extLst>
              <a:ext uri="{FF2B5EF4-FFF2-40B4-BE49-F238E27FC236}">
                <a16:creationId xmlns:a16="http://schemas.microsoft.com/office/drawing/2014/main" xmlns="" id="{3E640853-5174-4ABF-BC0F-9B485839E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0356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7" name="object 1774">
            <a:extLst>
              <a:ext uri="{FF2B5EF4-FFF2-40B4-BE49-F238E27FC236}">
                <a16:creationId xmlns:a16="http://schemas.microsoft.com/office/drawing/2014/main" xmlns="" id="{C1C7A6F8-FF29-4372-8D03-2197BB326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0547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8" name="object 1775">
            <a:extLst>
              <a:ext uri="{FF2B5EF4-FFF2-40B4-BE49-F238E27FC236}">
                <a16:creationId xmlns:a16="http://schemas.microsoft.com/office/drawing/2014/main" xmlns="" id="{EAD5AAD4-D27E-43DE-A396-BAD96024B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0737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79" name="object 1776">
            <a:extLst>
              <a:ext uri="{FF2B5EF4-FFF2-40B4-BE49-F238E27FC236}">
                <a16:creationId xmlns:a16="http://schemas.microsoft.com/office/drawing/2014/main" xmlns="" id="{9F88BC72-CE6B-40D9-B2DA-32BEC4D46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0944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0" name="object 1777">
            <a:extLst>
              <a:ext uri="{FF2B5EF4-FFF2-40B4-BE49-F238E27FC236}">
                <a16:creationId xmlns:a16="http://schemas.microsoft.com/office/drawing/2014/main" xmlns="" id="{7E1EED7B-046F-48A4-B462-D10E23EDC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1134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1" name="object 1778">
            <a:extLst>
              <a:ext uri="{FF2B5EF4-FFF2-40B4-BE49-F238E27FC236}">
                <a16:creationId xmlns:a16="http://schemas.microsoft.com/office/drawing/2014/main" xmlns="" id="{14AD8959-0602-46DE-B2C4-DCD130072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1325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2" name="object 1779">
            <a:extLst>
              <a:ext uri="{FF2B5EF4-FFF2-40B4-BE49-F238E27FC236}">
                <a16:creationId xmlns:a16="http://schemas.microsoft.com/office/drawing/2014/main" xmlns="" id="{48E74E47-C0E2-4FE4-8299-97D75EE8B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1531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3" name="object 1780">
            <a:extLst>
              <a:ext uri="{FF2B5EF4-FFF2-40B4-BE49-F238E27FC236}">
                <a16:creationId xmlns:a16="http://schemas.microsoft.com/office/drawing/2014/main" xmlns="" id="{DFCE4799-99A1-4708-B31D-6756598B6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1722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4" name="object 1781">
            <a:extLst>
              <a:ext uri="{FF2B5EF4-FFF2-40B4-BE49-F238E27FC236}">
                <a16:creationId xmlns:a16="http://schemas.microsoft.com/office/drawing/2014/main" xmlns="" id="{0CF48C58-4C79-468C-86AE-0A60AAFC9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1912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5" name="object 1782">
            <a:extLst>
              <a:ext uri="{FF2B5EF4-FFF2-40B4-BE49-F238E27FC236}">
                <a16:creationId xmlns:a16="http://schemas.microsoft.com/office/drawing/2014/main" xmlns="" id="{EBC1AFA3-9254-4C2C-9A16-AA20A42F8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2103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6" name="object 1783">
            <a:extLst>
              <a:ext uri="{FF2B5EF4-FFF2-40B4-BE49-F238E27FC236}">
                <a16:creationId xmlns:a16="http://schemas.microsoft.com/office/drawing/2014/main" xmlns="" id="{9D29FAE5-7405-46D2-86E3-60943A9E1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2309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7" name="object 1784">
            <a:extLst>
              <a:ext uri="{FF2B5EF4-FFF2-40B4-BE49-F238E27FC236}">
                <a16:creationId xmlns:a16="http://schemas.microsoft.com/office/drawing/2014/main" xmlns="" id="{C09B3FD4-CE85-4D4C-9FA7-7923A48EB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2499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8" name="object 1785">
            <a:extLst>
              <a:ext uri="{FF2B5EF4-FFF2-40B4-BE49-F238E27FC236}">
                <a16:creationId xmlns:a16="http://schemas.microsoft.com/office/drawing/2014/main" xmlns="" id="{B6CF1A7C-E025-4D2A-BF1A-DC58514C1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2690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89" name="object 1786">
            <a:extLst>
              <a:ext uri="{FF2B5EF4-FFF2-40B4-BE49-F238E27FC236}">
                <a16:creationId xmlns:a16="http://schemas.microsoft.com/office/drawing/2014/main" xmlns="" id="{4C53F2C8-2856-45DA-82AE-14AFF8B37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2896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0" name="object 1787">
            <a:extLst>
              <a:ext uri="{FF2B5EF4-FFF2-40B4-BE49-F238E27FC236}">
                <a16:creationId xmlns:a16="http://schemas.microsoft.com/office/drawing/2014/main" xmlns="" id="{60EB0DF1-9461-45C2-98AD-5D4C0D0BD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3087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1" name="object 1788">
            <a:extLst>
              <a:ext uri="{FF2B5EF4-FFF2-40B4-BE49-F238E27FC236}">
                <a16:creationId xmlns:a16="http://schemas.microsoft.com/office/drawing/2014/main" xmlns="" id="{429187A5-65CA-477F-80FE-4D51438EF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3277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2" name="object 1789">
            <a:extLst>
              <a:ext uri="{FF2B5EF4-FFF2-40B4-BE49-F238E27FC236}">
                <a16:creationId xmlns:a16="http://schemas.microsoft.com/office/drawing/2014/main" xmlns="" id="{9A28572E-6478-40DA-BA22-7078EC46F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3468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3" name="object 1790">
            <a:extLst>
              <a:ext uri="{FF2B5EF4-FFF2-40B4-BE49-F238E27FC236}">
                <a16:creationId xmlns:a16="http://schemas.microsoft.com/office/drawing/2014/main" xmlns="" id="{3B62A046-05DC-43B4-8A60-10317F1C2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3658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4" name="object 1791">
            <a:extLst>
              <a:ext uri="{FF2B5EF4-FFF2-40B4-BE49-F238E27FC236}">
                <a16:creationId xmlns:a16="http://schemas.microsoft.com/office/drawing/2014/main" xmlns="" id="{8E5EC70A-FE63-40A7-BDDF-2035CCDC6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3849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5" name="object 1792">
            <a:extLst>
              <a:ext uri="{FF2B5EF4-FFF2-40B4-BE49-F238E27FC236}">
                <a16:creationId xmlns:a16="http://schemas.microsoft.com/office/drawing/2014/main" xmlns="" id="{A37030E4-F085-4518-9678-09BB91B96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4039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6" name="object 1793">
            <a:extLst>
              <a:ext uri="{FF2B5EF4-FFF2-40B4-BE49-F238E27FC236}">
                <a16:creationId xmlns:a16="http://schemas.microsoft.com/office/drawing/2014/main" xmlns="" id="{80E9E5D3-022D-4DE6-A8CB-D2DFA412A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4230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7" name="object 1794">
            <a:extLst>
              <a:ext uri="{FF2B5EF4-FFF2-40B4-BE49-F238E27FC236}">
                <a16:creationId xmlns:a16="http://schemas.microsoft.com/office/drawing/2014/main" xmlns="" id="{06CABEC1-B0AE-4957-A8FD-87FA61544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4436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8" name="object 1795">
            <a:extLst>
              <a:ext uri="{FF2B5EF4-FFF2-40B4-BE49-F238E27FC236}">
                <a16:creationId xmlns:a16="http://schemas.microsoft.com/office/drawing/2014/main" xmlns="" id="{AFD82A1D-8D1F-43DC-A193-97421711F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4627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299" name="object 1796">
            <a:extLst>
              <a:ext uri="{FF2B5EF4-FFF2-40B4-BE49-F238E27FC236}">
                <a16:creationId xmlns:a16="http://schemas.microsoft.com/office/drawing/2014/main" xmlns="" id="{D644C19C-9B7D-4EC7-A6BB-FF03EFFE1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4817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0" name="object 1797">
            <a:extLst>
              <a:ext uri="{FF2B5EF4-FFF2-40B4-BE49-F238E27FC236}">
                <a16:creationId xmlns:a16="http://schemas.microsoft.com/office/drawing/2014/main" xmlns="" id="{3891AD88-A9ED-40F4-B784-81B44E9C0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502400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1" name="object 1798">
            <a:extLst>
              <a:ext uri="{FF2B5EF4-FFF2-40B4-BE49-F238E27FC236}">
                <a16:creationId xmlns:a16="http://schemas.microsoft.com/office/drawing/2014/main" xmlns="" id="{E5FF5870-50CF-4F95-908F-1C7765E81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52145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2" name="object 1799">
            <a:extLst>
              <a:ext uri="{FF2B5EF4-FFF2-40B4-BE49-F238E27FC236}">
                <a16:creationId xmlns:a16="http://schemas.microsoft.com/office/drawing/2014/main" xmlns="" id="{DD5B3D06-17D4-4951-8699-E83A1640B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54050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3" name="object 1800">
            <a:extLst>
              <a:ext uri="{FF2B5EF4-FFF2-40B4-BE49-F238E27FC236}">
                <a16:creationId xmlns:a16="http://schemas.microsoft.com/office/drawing/2014/main" xmlns="" id="{E44B2687-018B-4DAB-A07E-EC8D51AB5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55955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4" name="object 1801">
            <a:extLst>
              <a:ext uri="{FF2B5EF4-FFF2-40B4-BE49-F238E27FC236}">
                <a16:creationId xmlns:a16="http://schemas.microsoft.com/office/drawing/2014/main" xmlns="" id="{14FF5ADB-9F33-4F1F-8EE4-482C2FD43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58018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5" name="object 1802">
            <a:extLst>
              <a:ext uri="{FF2B5EF4-FFF2-40B4-BE49-F238E27FC236}">
                <a16:creationId xmlns:a16="http://schemas.microsoft.com/office/drawing/2014/main" xmlns="" id="{3D27054D-4293-4A78-AC7D-14558165B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5992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6" name="object 1803">
            <a:extLst>
              <a:ext uri="{FF2B5EF4-FFF2-40B4-BE49-F238E27FC236}">
                <a16:creationId xmlns:a16="http://schemas.microsoft.com/office/drawing/2014/main" xmlns="" id="{1871BEBD-A97A-42BE-B1B7-44CDF9FE2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6182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7" name="object 1804">
            <a:extLst>
              <a:ext uri="{FF2B5EF4-FFF2-40B4-BE49-F238E27FC236}">
                <a16:creationId xmlns:a16="http://schemas.microsoft.com/office/drawing/2014/main" xmlns="" id="{80019302-06B7-4B5D-AE18-2AA55E091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63892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8" name="object 1805">
            <a:extLst>
              <a:ext uri="{FF2B5EF4-FFF2-40B4-BE49-F238E27FC236}">
                <a16:creationId xmlns:a16="http://schemas.microsoft.com/office/drawing/2014/main" xmlns="" id="{B9B73721-230A-403F-9FAA-8DE24E01E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65797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09" name="object 1806">
            <a:extLst>
              <a:ext uri="{FF2B5EF4-FFF2-40B4-BE49-F238E27FC236}">
                <a16:creationId xmlns:a16="http://schemas.microsoft.com/office/drawing/2014/main" xmlns="" id="{2743E269-F165-4695-A842-FECDE6C16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67702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0" name="object 1807">
            <a:extLst>
              <a:ext uri="{FF2B5EF4-FFF2-40B4-BE49-F238E27FC236}">
                <a16:creationId xmlns:a16="http://schemas.microsoft.com/office/drawing/2014/main" xmlns="" id="{304E5C73-1FEE-42AB-B818-36A5DA656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696075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1" name="object 1808">
            <a:extLst>
              <a:ext uri="{FF2B5EF4-FFF2-40B4-BE49-F238E27FC236}">
                <a16:creationId xmlns:a16="http://schemas.microsoft.com/office/drawing/2014/main" xmlns="" id="{0CA25982-8128-4216-93CB-93E06B956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71512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2" name="object 1809">
            <a:extLst>
              <a:ext uri="{FF2B5EF4-FFF2-40B4-BE49-F238E27FC236}">
                <a16:creationId xmlns:a16="http://schemas.microsoft.com/office/drawing/2014/main" xmlns="" id="{C58C9489-A470-4375-B625-5D2A2A0B1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7341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3" name="object 1810">
            <a:extLst>
              <a:ext uri="{FF2B5EF4-FFF2-40B4-BE49-F238E27FC236}">
                <a16:creationId xmlns:a16="http://schemas.microsoft.com/office/drawing/2014/main" xmlns="" id="{E6F76904-E149-4CD3-812B-13BBFEA47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7532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4" name="object 1811">
            <a:extLst>
              <a:ext uri="{FF2B5EF4-FFF2-40B4-BE49-F238E27FC236}">
                <a16:creationId xmlns:a16="http://schemas.microsoft.com/office/drawing/2014/main" xmlns="" id="{E736718D-78E2-4C20-B092-9B9FCC30A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7722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5" name="object 1812">
            <a:extLst>
              <a:ext uri="{FF2B5EF4-FFF2-40B4-BE49-F238E27FC236}">
                <a16:creationId xmlns:a16="http://schemas.microsoft.com/office/drawing/2014/main" xmlns="" id="{B439650B-D281-4F8B-9A57-EF42647CB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8225" y="6792913"/>
            <a:ext cx="3175" cy="6350"/>
          </a:xfrm>
          <a:custGeom>
            <a:avLst/>
            <a:gdLst>
              <a:gd name="T0" fmla="*/ 0 w 2540"/>
              <a:gd name="T1" fmla="*/ 0 h 6350"/>
              <a:gd name="T2" fmla="*/ 2540 w 2540"/>
              <a:gd name="T3" fmla="*/ 6350 h 6350"/>
            </a:gdLst>
            <a:ahLst/>
            <a:cxnLst/>
            <a:rect l="T0" t="T1" r="T2" b="T3"/>
            <a:pathLst>
              <a:path w="2540" h="6350">
                <a:moveTo>
                  <a:pt x="2540" y="0"/>
                </a:moveTo>
                <a:lnTo>
                  <a:pt x="2540" y="6350"/>
                </a:lnTo>
                <a:lnTo>
                  <a:pt x="0" y="635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6" name="object 1813">
            <a:extLst>
              <a:ext uri="{FF2B5EF4-FFF2-40B4-BE49-F238E27FC236}">
                <a16:creationId xmlns:a16="http://schemas.microsoft.com/office/drawing/2014/main" xmlns="" id="{71E38E83-3AB3-4884-B7B8-9B0AA7B1D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9175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7" name="object 1814">
            <a:extLst>
              <a:ext uri="{FF2B5EF4-FFF2-40B4-BE49-F238E27FC236}">
                <a16:creationId xmlns:a16="http://schemas.microsoft.com/office/drawing/2014/main" xmlns="" id="{793A3A0C-729E-46CE-B341-D47F0A1AB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25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8" name="object 1815">
            <a:extLst>
              <a:ext uri="{FF2B5EF4-FFF2-40B4-BE49-F238E27FC236}">
                <a16:creationId xmlns:a16="http://schemas.microsoft.com/office/drawing/2014/main" xmlns="" id="{46E6E30B-BF3D-43E2-B885-420FBF163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1075" y="6799263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19" name="object 1816">
            <a:extLst>
              <a:ext uri="{FF2B5EF4-FFF2-40B4-BE49-F238E27FC236}">
                <a16:creationId xmlns:a16="http://schemas.microsoft.com/office/drawing/2014/main" xmlns="" id="{AEBE7C4B-1AFD-4308-8150-A538F409A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0438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0" name="object 1817">
            <a:extLst>
              <a:ext uri="{FF2B5EF4-FFF2-40B4-BE49-F238E27FC236}">
                <a16:creationId xmlns:a16="http://schemas.microsoft.com/office/drawing/2014/main" xmlns="" id="{9D7A623A-EC01-4AC2-B00B-94E62468F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1388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1" name="object 1818">
            <a:extLst>
              <a:ext uri="{FF2B5EF4-FFF2-40B4-BE49-F238E27FC236}">
                <a16:creationId xmlns:a16="http://schemas.microsoft.com/office/drawing/2014/main" xmlns="" id="{2E437069-8019-4FA5-865A-97AAD6D89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6799263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2" name="object 1819">
            <a:extLst>
              <a:ext uri="{FF2B5EF4-FFF2-40B4-BE49-F238E27FC236}">
                <a16:creationId xmlns:a16="http://schemas.microsoft.com/office/drawing/2014/main" xmlns="" id="{683E966B-F01B-4C13-A0EF-5F9068CD4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1700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3" name="object 1820">
            <a:extLst>
              <a:ext uri="{FF2B5EF4-FFF2-40B4-BE49-F238E27FC236}">
                <a16:creationId xmlns:a16="http://schemas.microsoft.com/office/drawing/2014/main" xmlns="" id="{EFFAD3F8-9812-4B53-8F86-917814B8F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650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4" name="object 1821">
            <a:extLst>
              <a:ext uri="{FF2B5EF4-FFF2-40B4-BE49-F238E27FC236}">
                <a16:creationId xmlns:a16="http://schemas.microsoft.com/office/drawing/2014/main" xmlns="" id="{6404E42C-969C-41A2-A11E-9494B58F1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3600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5" name="object 1822">
            <a:extLst>
              <a:ext uri="{FF2B5EF4-FFF2-40B4-BE49-F238E27FC236}">
                <a16:creationId xmlns:a16="http://schemas.microsoft.com/office/drawing/2014/main" xmlns="" id="{488A7C79-1484-4787-AA7A-9E90C2C2A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4550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6" name="object 1823">
            <a:extLst>
              <a:ext uri="{FF2B5EF4-FFF2-40B4-BE49-F238E27FC236}">
                <a16:creationId xmlns:a16="http://schemas.microsoft.com/office/drawing/2014/main" xmlns="" id="{D9524972-B61A-45C0-8959-5E6CE7B20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3913" y="6799263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7" name="object 1824">
            <a:extLst>
              <a:ext uri="{FF2B5EF4-FFF2-40B4-BE49-F238E27FC236}">
                <a16:creationId xmlns:a16="http://schemas.microsoft.com/office/drawing/2014/main" xmlns="" id="{90D2CAB6-858D-4A7E-A180-B9654DCA7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4863" y="6799263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8" name="object 1825">
            <a:extLst>
              <a:ext uri="{FF2B5EF4-FFF2-40B4-BE49-F238E27FC236}">
                <a16:creationId xmlns:a16="http://schemas.microsoft.com/office/drawing/2014/main" xmlns="" id="{FEA74D44-CB05-4BED-8E48-676E3D143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5813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29" name="object 1826">
            <a:extLst>
              <a:ext uri="{FF2B5EF4-FFF2-40B4-BE49-F238E27FC236}">
                <a16:creationId xmlns:a16="http://schemas.microsoft.com/office/drawing/2014/main" xmlns="" id="{45E0C58F-079C-4882-A307-3AAFB70CF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6763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0" name="object 1827">
            <a:extLst>
              <a:ext uri="{FF2B5EF4-FFF2-40B4-BE49-F238E27FC236}">
                <a16:creationId xmlns:a16="http://schemas.microsoft.com/office/drawing/2014/main" xmlns="" id="{DD3BF6AC-D9EB-4883-9754-0BF987ACB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25" y="6799263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1" name="object 1828">
            <a:extLst>
              <a:ext uri="{FF2B5EF4-FFF2-40B4-BE49-F238E27FC236}">
                <a16:creationId xmlns:a16="http://schemas.microsoft.com/office/drawing/2014/main" xmlns="" id="{03B45378-8B0A-4D83-ADE5-E3D111EF3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7075" y="6799263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2" name="object 1829">
            <a:extLst>
              <a:ext uri="{FF2B5EF4-FFF2-40B4-BE49-F238E27FC236}">
                <a16:creationId xmlns:a16="http://schemas.microsoft.com/office/drawing/2014/main" xmlns="" id="{B6D8A26A-AC45-493F-8C52-8774CCE2D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8025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3" name="object 1830">
            <a:extLst>
              <a:ext uri="{FF2B5EF4-FFF2-40B4-BE49-F238E27FC236}">
                <a16:creationId xmlns:a16="http://schemas.microsoft.com/office/drawing/2014/main" xmlns="" id="{14ACE8F7-3D17-495F-9BAF-651FBB664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975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4" name="object 1831">
            <a:extLst>
              <a:ext uri="{FF2B5EF4-FFF2-40B4-BE49-F238E27FC236}">
                <a16:creationId xmlns:a16="http://schemas.microsoft.com/office/drawing/2014/main" xmlns="" id="{CE8F4E5E-AFD2-4D98-824A-F9D8E2459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5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5" name="object 1832">
            <a:extLst>
              <a:ext uri="{FF2B5EF4-FFF2-40B4-BE49-F238E27FC236}">
                <a16:creationId xmlns:a16="http://schemas.microsoft.com/office/drawing/2014/main" xmlns="" id="{7CF8A37C-A353-4472-A605-8F278A1DA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875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6" name="object 1833">
            <a:extLst>
              <a:ext uri="{FF2B5EF4-FFF2-40B4-BE49-F238E27FC236}">
                <a16:creationId xmlns:a16="http://schemas.microsoft.com/office/drawing/2014/main" xmlns="" id="{FAAF8FBD-01AD-42A7-A315-14EAE4CE3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1825" y="6799263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7" name="object 1834">
            <a:extLst>
              <a:ext uri="{FF2B5EF4-FFF2-40B4-BE49-F238E27FC236}">
                <a16:creationId xmlns:a16="http://schemas.microsoft.com/office/drawing/2014/main" xmlns="" id="{E962AD7F-E51B-4D6C-8AB9-0AD3D02B0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1188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8" name="object 1835">
            <a:extLst>
              <a:ext uri="{FF2B5EF4-FFF2-40B4-BE49-F238E27FC236}">
                <a16:creationId xmlns:a16="http://schemas.microsoft.com/office/drawing/2014/main" xmlns="" id="{4402684A-EC1E-46E7-81DE-2DE17FEAE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2138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39" name="object 1836">
            <a:extLst>
              <a:ext uri="{FF2B5EF4-FFF2-40B4-BE49-F238E27FC236}">
                <a16:creationId xmlns:a16="http://schemas.microsoft.com/office/drawing/2014/main" xmlns="" id="{14E18DE8-9752-4017-A639-A50D78FA0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088" y="6799263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0" name="object 1837">
            <a:extLst>
              <a:ext uri="{FF2B5EF4-FFF2-40B4-BE49-F238E27FC236}">
                <a16:creationId xmlns:a16="http://schemas.microsoft.com/office/drawing/2014/main" xmlns="" id="{DE4D8C29-7F05-415C-BCCA-BEBE19D33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2450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1" name="object 1838">
            <a:extLst>
              <a:ext uri="{FF2B5EF4-FFF2-40B4-BE49-F238E27FC236}">
                <a16:creationId xmlns:a16="http://schemas.microsoft.com/office/drawing/2014/main" xmlns="" id="{FDF272DE-93CC-480D-8D1C-E08CE777A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3400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2" name="object 1839">
            <a:extLst>
              <a:ext uri="{FF2B5EF4-FFF2-40B4-BE49-F238E27FC236}">
                <a16:creationId xmlns:a16="http://schemas.microsoft.com/office/drawing/2014/main" xmlns="" id="{319A94EA-EA44-4B16-8C35-BB60C539F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350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3" name="object 1840">
            <a:extLst>
              <a:ext uri="{FF2B5EF4-FFF2-40B4-BE49-F238E27FC236}">
                <a16:creationId xmlns:a16="http://schemas.microsoft.com/office/drawing/2014/main" xmlns="" id="{A8E37DF4-58F1-4988-BB43-648B3FDDF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300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4" name="object 1841">
            <a:extLst>
              <a:ext uri="{FF2B5EF4-FFF2-40B4-BE49-F238E27FC236}">
                <a16:creationId xmlns:a16="http://schemas.microsoft.com/office/drawing/2014/main" xmlns="" id="{F91CD9D7-1B51-41DE-B0DB-42EB15512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663" y="6799263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5" name="object 1842">
            <a:extLst>
              <a:ext uri="{FF2B5EF4-FFF2-40B4-BE49-F238E27FC236}">
                <a16:creationId xmlns:a16="http://schemas.microsoft.com/office/drawing/2014/main" xmlns="" id="{D0F52565-3BAB-4ED7-880C-604CE4470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5613" y="6799263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6" name="object 1843">
            <a:extLst>
              <a:ext uri="{FF2B5EF4-FFF2-40B4-BE49-F238E27FC236}">
                <a16:creationId xmlns:a16="http://schemas.microsoft.com/office/drawing/2014/main" xmlns="" id="{A301D4E0-0E6C-445B-9C9D-9B093CB8F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563" y="6799263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7" name="object 1844">
            <a:extLst>
              <a:ext uri="{FF2B5EF4-FFF2-40B4-BE49-F238E27FC236}">
                <a16:creationId xmlns:a16="http://schemas.microsoft.com/office/drawing/2014/main" xmlns="" id="{7CF4F946-5DDE-422F-A463-7828F5DCF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3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8" name="object 1845">
            <a:extLst>
              <a:ext uri="{FF2B5EF4-FFF2-40B4-BE49-F238E27FC236}">
                <a16:creationId xmlns:a16="http://schemas.microsoft.com/office/drawing/2014/main" xmlns="" id="{FEB00251-8660-487C-A306-811DDCD26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75" y="6799263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49" name="object 1846">
            <a:extLst>
              <a:ext uri="{FF2B5EF4-FFF2-40B4-BE49-F238E27FC236}">
                <a16:creationId xmlns:a16="http://schemas.microsoft.com/office/drawing/2014/main" xmlns="" id="{D753469D-808C-43FE-B5F7-47F6522E8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7825" y="6799263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0" name="object 1847">
            <a:extLst>
              <a:ext uri="{FF2B5EF4-FFF2-40B4-BE49-F238E27FC236}">
                <a16:creationId xmlns:a16="http://schemas.microsoft.com/office/drawing/2014/main" xmlns="" id="{F3CFBF1C-9CCC-4671-88A5-159938442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8775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1" name="object 1848">
            <a:extLst>
              <a:ext uri="{FF2B5EF4-FFF2-40B4-BE49-F238E27FC236}">
                <a16:creationId xmlns:a16="http://schemas.microsoft.com/office/drawing/2014/main" xmlns="" id="{C1638ADA-9FB7-4A67-84C5-C077186FC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725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2" name="object 1849">
            <a:extLst>
              <a:ext uri="{FF2B5EF4-FFF2-40B4-BE49-F238E27FC236}">
                <a16:creationId xmlns:a16="http://schemas.microsoft.com/office/drawing/2014/main" xmlns="" id="{B9BDE891-9822-4464-8788-3A257993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75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3" name="object 1850">
            <a:extLst>
              <a:ext uri="{FF2B5EF4-FFF2-40B4-BE49-F238E27FC236}">
                <a16:creationId xmlns:a16="http://schemas.microsoft.com/office/drawing/2014/main" xmlns="" id="{C2634171-FFC2-4309-A16A-17DC332BB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625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4" name="object 1851">
            <a:extLst>
              <a:ext uri="{FF2B5EF4-FFF2-40B4-BE49-F238E27FC236}">
                <a16:creationId xmlns:a16="http://schemas.microsoft.com/office/drawing/2014/main" xmlns="" id="{CE271E58-3965-4764-90F3-180745066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2575" y="6799263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5" name="object 1852">
            <a:extLst>
              <a:ext uri="{FF2B5EF4-FFF2-40B4-BE49-F238E27FC236}">
                <a16:creationId xmlns:a16="http://schemas.microsoft.com/office/drawing/2014/main" xmlns="" id="{7F39F63C-8BC2-417C-A093-BBBFDEF19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938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6" name="object 1853">
            <a:extLst>
              <a:ext uri="{FF2B5EF4-FFF2-40B4-BE49-F238E27FC236}">
                <a16:creationId xmlns:a16="http://schemas.microsoft.com/office/drawing/2014/main" xmlns="" id="{691153E9-2660-479C-801D-9F533B3D1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7" name="object 1854">
            <a:extLst>
              <a:ext uri="{FF2B5EF4-FFF2-40B4-BE49-F238E27FC236}">
                <a16:creationId xmlns:a16="http://schemas.microsoft.com/office/drawing/2014/main" xmlns="" id="{6F76A019-AC97-4242-93A8-2064669A0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3838" y="6799263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8" name="object 1855">
            <a:extLst>
              <a:ext uri="{FF2B5EF4-FFF2-40B4-BE49-F238E27FC236}">
                <a16:creationId xmlns:a16="http://schemas.microsoft.com/office/drawing/2014/main" xmlns="" id="{CB915307-D2F0-4A78-8E36-5A4415DFF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59" name="object 1856">
            <a:extLst>
              <a:ext uri="{FF2B5EF4-FFF2-40B4-BE49-F238E27FC236}">
                <a16:creationId xmlns:a16="http://schemas.microsoft.com/office/drawing/2014/main" xmlns="" id="{D8575B10-D9F3-4867-8C21-C584D5355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4150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0" name="object 1857">
            <a:extLst>
              <a:ext uri="{FF2B5EF4-FFF2-40B4-BE49-F238E27FC236}">
                <a16:creationId xmlns:a16="http://schemas.microsoft.com/office/drawing/2014/main" xmlns="" id="{3A5EAC45-F7B7-43F7-A8C6-064AB6256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100" y="6799263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1" name="object 1858">
            <a:extLst>
              <a:ext uri="{FF2B5EF4-FFF2-40B4-BE49-F238E27FC236}">
                <a16:creationId xmlns:a16="http://schemas.microsoft.com/office/drawing/2014/main" xmlns="" id="{1C2D00D8-0E1E-4CEA-8CD2-28A9EE340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6050" y="6799263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2" name="object 1859">
            <a:extLst>
              <a:ext uri="{FF2B5EF4-FFF2-40B4-BE49-F238E27FC236}">
                <a16:creationId xmlns:a16="http://schemas.microsoft.com/office/drawing/2014/main" xmlns="" id="{D2804523-A548-46BC-975F-14CBB8B3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3" name="object 1860">
            <a:extLst>
              <a:ext uri="{FF2B5EF4-FFF2-40B4-BE49-F238E27FC236}">
                <a16:creationId xmlns:a16="http://schemas.microsoft.com/office/drawing/2014/main" xmlns="" id="{4E7F4333-2B06-4A63-8F1C-954519559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4" name="object 1861">
            <a:extLst>
              <a:ext uri="{FF2B5EF4-FFF2-40B4-BE49-F238E27FC236}">
                <a16:creationId xmlns:a16="http://schemas.microsoft.com/office/drawing/2014/main" xmlns="" id="{076CCC35-F6B1-4C06-A2F5-44225A488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5" name="object 1862">
            <a:extLst>
              <a:ext uri="{FF2B5EF4-FFF2-40B4-BE49-F238E27FC236}">
                <a16:creationId xmlns:a16="http://schemas.microsoft.com/office/drawing/2014/main" xmlns="" id="{F58C7D3C-52CD-4DE4-879E-D5BE8CDA1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8263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6" name="object 1863">
            <a:extLst>
              <a:ext uri="{FF2B5EF4-FFF2-40B4-BE49-F238E27FC236}">
                <a16:creationId xmlns:a16="http://schemas.microsoft.com/office/drawing/2014/main" xmlns="" id="{D6D61AB4-1618-4FB0-8FC6-F639B4172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2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7" name="object 1864">
            <a:extLst>
              <a:ext uri="{FF2B5EF4-FFF2-40B4-BE49-F238E27FC236}">
                <a16:creationId xmlns:a16="http://schemas.microsoft.com/office/drawing/2014/main" xmlns="" id="{2C721382-8718-427F-B71A-D4CA3A895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857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8" name="object 1865">
            <a:extLst>
              <a:ext uri="{FF2B5EF4-FFF2-40B4-BE49-F238E27FC236}">
                <a16:creationId xmlns:a16="http://schemas.microsoft.com/office/drawing/2014/main" xmlns="" id="{B2949EE8-2490-4683-816F-973AFD01A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525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69" name="object 1866">
            <a:extLst>
              <a:ext uri="{FF2B5EF4-FFF2-40B4-BE49-F238E27FC236}">
                <a16:creationId xmlns:a16="http://schemas.microsoft.com/office/drawing/2014/main" xmlns="" id="{76FF14A6-9DC3-4188-89A5-0A79392DC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047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0" name="object 1867">
            <a:extLst>
              <a:ext uri="{FF2B5EF4-FFF2-40B4-BE49-F238E27FC236}">
                <a16:creationId xmlns:a16="http://schemas.microsoft.com/office/drawing/2014/main" xmlns="" id="{E6414422-3325-4644-857D-D0603A90E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142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1" name="object 1868">
            <a:extLst>
              <a:ext uri="{FF2B5EF4-FFF2-40B4-BE49-F238E27FC236}">
                <a16:creationId xmlns:a16="http://schemas.microsoft.com/office/drawing/2014/main" xmlns="" id="{DCF44603-B9D1-40BB-B1F7-381C0E409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6799263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2" name="object 1869">
            <a:extLst>
              <a:ext uri="{FF2B5EF4-FFF2-40B4-BE49-F238E27FC236}">
                <a16:creationId xmlns:a16="http://schemas.microsoft.com/office/drawing/2014/main" xmlns="" id="{545A3267-0BCA-4161-A4F3-C6944ACCB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173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3" name="object 1870">
            <a:extLst>
              <a:ext uri="{FF2B5EF4-FFF2-40B4-BE49-F238E27FC236}">
                <a16:creationId xmlns:a16="http://schemas.microsoft.com/office/drawing/2014/main" xmlns="" id="{36DDFE4A-180F-4F54-944E-3113C62D1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4" name="object 1871">
            <a:extLst>
              <a:ext uri="{FF2B5EF4-FFF2-40B4-BE49-F238E27FC236}">
                <a16:creationId xmlns:a16="http://schemas.microsoft.com/office/drawing/2014/main" xmlns="" id="{FF5088B3-B976-4E69-B3A7-F92F0CDCD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363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5" name="object 1872">
            <a:extLst>
              <a:ext uri="{FF2B5EF4-FFF2-40B4-BE49-F238E27FC236}">
                <a16:creationId xmlns:a16="http://schemas.microsoft.com/office/drawing/2014/main" xmlns="" id="{6094CE09-3960-4BCE-AAA8-950A132B2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4588" y="6799263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6" name="object 1873">
            <a:extLst>
              <a:ext uri="{FF2B5EF4-FFF2-40B4-BE49-F238E27FC236}">
                <a16:creationId xmlns:a16="http://schemas.microsoft.com/office/drawing/2014/main" xmlns="" id="{15CFC606-B67E-42A3-98F8-E0CAED57E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8" y="6799263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7" name="object 1874">
            <a:extLst>
              <a:ext uri="{FF2B5EF4-FFF2-40B4-BE49-F238E27FC236}">
                <a16:creationId xmlns:a16="http://schemas.microsoft.com/office/drawing/2014/main" xmlns="" id="{F9E1EE88-9968-43CA-B7C4-8B52DC240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490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8" name="object 1875">
            <a:extLst>
              <a:ext uri="{FF2B5EF4-FFF2-40B4-BE49-F238E27FC236}">
                <a16:creationId xmlns:a16="http://schemas.microsoft.com/office/drawing/2014/main" xmlns="" id="{084CC380-F5EC-4448-9D68-79634A4F3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585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79" name="object 1876">
            <a:extLst>
              <a:ext uri="{FF2B5EF4-FFF2-40B4-BE49-F238E27FC236}">
                <a16:creationId xmlns:a16="http://schemas.microsoft.com/office/drawing/2014/main" xmlns="" id="{DBBF8253-3528-40F2-88A6-4BB7ABB5A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800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0" name="object 1877">
            <a:extLst>
              <a:ext uri="{FF2B5EF4-FFF2-40B4-BE49-F238E27FC236}">
                <a16:creationId xmlns:a16="http://schemas.microsoft.com/office/drawing/2014/main" xmlns="" id="{7827B9F3-11F2-49F7-A4B7-203DA0383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16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1" name="object 1878">
            <a:extLst>
              <a:ext uri="{FF2B5EF4-FFF2-40B4-BE49-F238E27FC236}">
                <a16:creationId xmlns:a16="http://schemas.microsoft.com/office/drawing/2014/main" xmlns="" id="{45D6241A-C2A0-449D-A526-4AC22B382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2" name="object 1879">
            <a:extLst>
              <a:ext uri="{FF2B5EF4-FFF2-40B4-BE49-F238E27FC236}">
                <a16:creationId xmlns:a16="http://schemas.microsoft.com/office/drawing/2014/main" xmlns="" id="{B2DFBB42-77AA-44C1-B01A-918317E85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8063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3" name="object 1880">
            <a:extLst>
              <a:ext uri="{FF2B5EF4-FFF2-40B4-BE49-F238E27FC236}">
                <a16:creationId xmlns:a16="http://schemas.microsoft.com/office/drawing/2014/main" xmlns="" id="{A28408EE-4401-4B7A-8993-6386085D3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9013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4" name="object 1881">
            <a:extLst>
              <a:ext uri="{FF2B5EF4-FFF2-40B4-BE49-F238E27FC236}">
                <a16:creationId xmlns:a16="http://schemas.microsoft.com/office/drawing/2014/main" xmlns="" id="{E0F2A4EB-6EEC-4162-895C-65C1B6BD9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5" name="object 1882">
            <a:extLst>
              <a:ext uri="{FF2B5EF4-FFF2-40B4-BE49-F238E27FC236}">
                <a16:creationId xmlns:a16="http://schemas.microsoft.com/office/drawing/2014/main" xmlns="" id="{3B46B2EF-0348-4FD3-A9FA-4F8679D27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932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6" name="object 1883">
            <a:extLst>
              <a:ext uri="{FF2B5EF4-FFF2-40B4-BE49-F238E27FC236}">
                <a16:creationId xmlns:a16="http://schemas.microsoft.com/office/drawing/2014/main" xmlns="" id="{AB1A1912-CCCC-432A-BDA3-ED77DD04A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7" name="object 1884">
            <a:extLst>
              <a:ext uri="{FF2B5EF4-FFF2-40B4-BE49-F238E27FC236}">
                <a16:creationId xmlns:a16="http://schemas.microsoft.com/office/drawing/2014/main" xmlns="" id="{2E5FE87C-3F8C-4894-A2B3-6FD9105BE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122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8" name="object 1885">
            <a:extLst>
              <a:ext uri="{FF2B5EF4-FFF2-40B4-BE49-F238E27FC236}">
                <a16:creationId xmlns:a16="http://schemas.microsoft.com/office/drawing/2014/main" xmlns="" id="{E94CD41C-4E2F-4C39-A1C0-849D58A38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17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89" name="object 1886">
            <a:extLst>
              <a:ext uri="{FF2B5EF4-FFF2-40B4-BE49-F238E27FC236}">
                <a16:creationId xmlns:a16="http://schemas.microsoft.com/office/drawing/2014/main" xmlns="" id="{CCBD3598-F2E4-4186-8637-E86B786D7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25" y="6799263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0" name="object 1887">
            <a:extLst>
              <a:ext uri="{FF2B5EF4-FFF2-40B4-BE49-F238E27FC236}">
                <a16:creationId xmlns:a16="http://schemas.microsoft.com/office/drawing/2014/main" xmlns="" id="{6B981219-1CD0-4286-82FA-6DBC80EC7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8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1" name="object 1888">
            <a:extLst>
              <a:ext uri="{FF2B5EF4-FFF2-40B4-BE49-F238E27FC236}">
                <a16:creationId xmlns:a16="http://schemas.microsoft.com/office/drawing/2014/main" xmlns="" id="{6171EC74-47C1-4F29-AA8B-5D2C9B3FE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43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2" name="object 1889">
            <a:extLst>
              <a:ext uri="{FF2B5EF4-FFF2-40B4-BE49-F238E27FC236}">
                <a16:creationId xmlns:a16="http://schemas.microsoft.com/office/drawing/2014/main" xmlns="" id="{74F23A2F-35AF-4F43-88B3-BA7E265F0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438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3" name="object 1890">
            <a:extLst>
              <a:ext uri="{FF2B5EF4-FFF2-40B4-BE49-F238E27FC236}">
                <a16:creationId xmlns:a16="http://schemas.microsoft.com/office/drawing/2014/main" xmlns="" id="{4CCB7C11-F54F-4021-99BC-289403A7D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4" name="object 1891">
            <a:extLst>
              <a:ext uri="{FF2B5EF4-FFF2-40B4-BE49-F238E27FC236}">
                <a16:creationId xmlns:a16="http://schemas.microsoft.com/office/drawing/2014/main" xmlns="" id="{B5F436FF-AC7A-4E6D-8168-09EF377EC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6288" y="6799263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5" name="object 1892">
            <a:extLst>
              <a:ext uri="{FF2B5EF4-FFF2-40B4-BE49-F238E27FC236}">
                <a16:creationId xmlns:a16="http://schemas.microsoft.com/office/drawing/2014/main" xmlns="" id="{DD7396DD-C906-4CDB-BB44-45D5BB1E3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565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6" name="object 1893">
            <a:extLst>
              <a:ext uri="{FF2B5EF4-FFF2-40B4-BE49-F238E27FC236}">
                <a16:creationId xmlns:a16="http://schemas.microsoft.com/office/drawing/2014/main" xmlns="" id="{E5E91A5D-912C-4BEC-9480-7DC074E10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7" name="object 1894">
            <a:extLst>
              <a:ext uri="{FF2B5EF4-FFF2-40B4-BE49-F238E27FC236}">
                <a16:creationId xmlns:a16="http://schemas.microsoft.com/office/drawing/2014/main" xmlns="" id="{DE826937-4395-485F-A7C3-7227F8F13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550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8" name="object 1895">
            <a:extLst>
              <a:ext uri="{FF2B5EF4-FFF2-40B4-BE49-F238E27FC236}">
                <a16:creationId xmlns:a16="http://schemas.microsoft.com/office/drawing/2014/main" xmlns="" id="{310B8C27-C126-4BAA-BBC5-5BD914919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91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399" name="object 1896">
            <a:extLst>
              <a:ext uri="{FF2B5EF4-FFF2-40B4-BE49-F238E27FC236}">
                <a16:creationId xmlns:a16="http://schemas.microsoft.com/office/drawing/2014/main" xmlns="" id="{F307CC16-6835-4BCA-A03F-A5BEA34FC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86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0" name="object 1897">
            <a:extLst>
              <a:ext uri="{FF2B5EF4-FFF2-40B4-BE49-F238E27FC236}">
                <a16:creationId xmlns:a16="http://schemas.microsoft.com/office/drawing/2014/main" xmlns="" id="{AF081177-0AE7-48BE-892F-3833BF524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8813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1" name="object 1898">
            <a:extLst>
              <a:ext uri="{FF2B5EF4-FFF2-40B4-BE49-F238E27FC236}">
                <a16:creationId xmlns:a16="http://schemas.microsoft.com/office/drawing/2014/main" xmlns="" id="{7883C9D5-BFAB-46A4-B500-98CAE9185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2" name="object 1899">
            <a:extLst>
              <a:ext uri="{FF2B5EF4-FFF2-40B4-BE49-F238E27FC236}">
                <a16:creationId xmlns:a16="http://schemas.microsoft.com/office/drawing/2014/main" xmlns="" id="{18557148-8406-4685-8269-AB0828C16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2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3" name="object 1900">
            <a:extLst>
              <a:ext uri="{FF2B5EF4-FFF2-40B4-BE49-F238E27FC236}">
                <a16:creationId xmlns:a16="http://schemas.microsoft.com/office/drawing/2014/main" xmlns="" id="{2E6D2F2C-54C0-4189-B050-F727B4A3D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007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4" name="object 1901">
            <a:extLst>
              <a:ext uri="{FF2B5EF4-FFF2-40B4-BE49-F238E27FC236}">
                <a16:creationId xmlns:a16="http://schemas.microsoft.com/office/drawing/2014/main" xmlns="" id="{B2879F0A-1E61-4E30-884E-59E4D17B1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1025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5" name="object 1902">
            <a:extLst>
              <a:ext uri="{FF2B5EF4-FFF2-40B4-BE49-F238E27FC236}">
                <a16:creationId xmlns:a16="http://schemas.microsoft.com/office/drawing/2014/main" xmlns="" id="{4E3DBD35-4F6F-4DD9-9F69-43E799AB5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6" name="object 1903">
            <a:extLst>
              <a:ext uri="{FF2B5EF4-FFF2-40B4-BE49-F238E27FC236}">
                <a16:creationId xmlns:a16="http://schemas.microsoft.com/office/drawing/2014/main" xmlns="" id="{9CE37527-9DF8-4A90-A6F6-84DC9D088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292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7" name="object 1904">
            <a:extLst>
              <a:ext uri="{FF2B5EF4-FFF2-40B4-BE49-F238E27FC236}">
                <a16:creationId xmlns:a16="http://schemas.microsoft.com/office/drawing/2014/main" xmlns="" id="{E7AC718B-18A1-42D1-9E20-7B2FFCB9F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75" y="6799263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8" name="object 1905">
            <a:extLst>
              <a:ext uri="{FF2B5EF4-FFF2-40B4-BE49-F238E27FC236}">
                <a16:creationId xmlns:a16="http://schemas.microsoft.com/office/drawing/2014/main" xmlns="" id="{FCB28B54-26F7-48F4-90BB-562D4D8CE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825" y="6799263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09" name="object 1906">
            <a:extLst>
              <a:ext uri="{FF2B5EF4-FFF2-40B4-BE49-F238E27FC236}">
                <a16:creationId xmlns:a16="http://schemas.microsoft.com/office/drawing/2014/main" xmlns="" id="{188EBC73-BD07-48E7-93A7-6DEE83E6C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418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0" name="object 1907">
            <a:extLst>
              <a:ext uri="{FF2B5EF4-FFF2-40B4-BE49-F238E27FC236}">
                <a16:creationId xmlns:a16="http://schemas.microsoft.com/office/drawing/2014/main" xmlns="" id="{0EFA5AAF-A049-41A6-802D-7612970B7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513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1" name="object 1908">
            <a:extLst>
              <a:ext uri="{FF2B5EF4-FFF2-40B4-BE49-F238E27FC236}">
                <a16:creationId xmlns:a16="http://schemas.microsoft.com/office/drawing/2014/main" xmlns="" id="{A06D783A-FAD6-457D-9AD4-7C7A1B93C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6088" y="6799263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2" name="object 1909">
            <a:extLst>
              <a:ext uri="{FF2B5EF4-FFF2-40B4-BE49-F238E27FC236}">
                <a16:creationId xmlns:a16="http://schemas.microsoft.com/office/drawing/2014/main" xmlns="" id="{4AC09A79-F054-4101-8F6E-3C4578DFA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5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3" name="object 1910">
            <a:extLst>
              <a:ext uri="{FF2B5EF4-FFF2-40B4-BE49-F238E27FC236}">
                <a16:creationId xmlns:a16="http://schemas.microsoft.com/office/drawing/2014/main" xmlns="" id="{5B23DC9D-EA15-421F-A913-C10047B73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4" name="object 1911">
            <a:extLst>
              <a:ext uri="{FF2B5EF4-FFF2-40B4-BE49-F238E27FC236}">
                <a16:creationId xmlns:a16="http://schemas.microsoft.com/office/drawing/2014/main" xmlns="" id="{A3209641-949E-4005-B1A9-5AC89B125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735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5" name="object 1912">
            <a:extLst>
              <a:ext uri="{FF2B5EF4-FFF2-40B4-BE49-F238E27FC236}">
                <a16:creationId xmlns:a16="http://schemas.microsoft.com/office/drawing/2014/main" xmlns="" id="{1A28874D-D4A3-4A58-96B7-2A52BAA16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300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6" name="object 1913">
            <a:extLst>
              <a:ext uri="{FF2B5EF4-FFF2-40B4-BE49-F238E27FC236}">
                <a16:creationId xmlns:a16="http://schemas.microsoft.com/office/drawing/2014/main" xmlns="" id="{3C10377A-4369-4B27-B2FF-39135ED01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66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7" name="object 1914">
            <a:extLst>
              <a:ext uri="{FF2B5EF4-FFF2-40B4-BE49-F238E27FC236}">
                <a16:creationId xmlns:a16="http://schemas.microsoft.com/office/drawing/2014/main" xmlns="" id="{70FE311E-3F43-41BA-B1C8-2B5E691C9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8" name="object 1915">
            <a:extLst>
              <a:ext uri="{FF2B5EF4-FFF2-40B4-BE49-F238E27FC236}">
                <a16:creationId xmlns:a16="http://schemas.microsoft.com/office/drawing/2014/main" xmlns="" id="{DF5F8F86-5B8C-41EF-97FE-9E73479C9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563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19" name="object 1916">
            <a:extLst>
              <a:ext uri="{FF2B5EF4-FFF2-40B4-BE49-F238E27FC236}">
                <a16:creationId xmlns:a16="http://schemas.microsoft.com/office/drawing/2014/main" xmlns="" id="{3720E2BB-11EC-4251-BA50-920963ABF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92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0" name="object 1917">
            <a:extLst>
              <a:ext uri="{FF2B5EF4-FFF2-40B4-BE49-F238E27FC236}">
                <a16:creationId xmlns:a16="http://schemas.microsoft.com/office/drawing/2014/main" xmlns="" id="{892D04B3-7C74-4658-A3C7-3B7302A4E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75" y="6799263"/>
            <a:ext cx="11113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1" name="object 1918">
            <a:extLst>
              <a:ext uri="{FF2B5EF4-FFF2-40B4-BE49-F238E27FC236}">
                <a16:creationId xmlns:a16="http://schemas.microsoft.com/office/drawing/2014/main" xmlns="" id="{CA90AC16-5F80-4B57-B61D-E4E5082E5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825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2" name="object 1919">
            <a:extLst>
              <a:ext uri="{FF2B5EF4-FFF2-40B4-BE49-F238E27FC236}">
                <a16:creationId xmlns:a16="http://schemas.microsoft.com/office/drawing/2014/main" xmlns="" id="{3A5451B9-4A7D-4EF9-BB03-45B527C94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5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3" name="object 1920">
            <a:extLst>
              <a:ext uri="{FF2B5EF4-FFF2-40B4-BE49-F238E27FC236}">
                <a16:creationId xmlns:a16="http://schemas.microsoft.com/office/drawing/2014/main" xmlns="" id="{BE81DCB8-3E78-4960-A202-A1DCC5BBA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4" name="object 1921">
            <a:extLst>
              <a:ext uri="{FF2B5EF4-FFF2-40B4-BE49-F238E27FC236}">
                <a16:creationId xmlns:a16="http://schemas.microsoft.com/office/drawing/2014/main" xmlns="" id="{6E7959ED-4307-4E32-9816-3D50BCB49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367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5" name="object 1922">
            <a:extLst>
              <a:ext uri="{FF2B5EF4-FFF2-40B4-BE49-F238E27FC236}">
                <a16:creationId xmlns:a16="http://schemas.microsoft.com/office/drawing/2014/main" xmlns="" id="{3C42DAA5-8D79-4661-BD62-DE94D9E40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625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6" name="object 1923">
            <a:extLst>
              <a:ext uri="{FF2B5EF4-FFF2-40B4-BE49-F238E27FC236}">
                <a16:creationId xmlns:a16="http://schemas.microsoft.com/office/drawing/2014/main" xmlns="" id="{55E4224A-1D47-4CE5-861C-BC8D668CF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575" y="6799263"/>
            <a:ext cx="7938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7" name="object 1924">
            <a:extLst>
              <a:ext uri="{FF2B5EF4-FFF2-40B4-BE49-F238E27FC236}">
                <a16:creationId xmlns:a16="http://schemas.microsoft.com/office/drawing/2014/main" xmlns="" id="{A9A0EF89-1D58-46D5-9FB1-21B5FFB7E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93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8" name="object 1925">
            <a:extLst>
              <a:ext uri="{FF2B5EF4-FFF2-40B4-BE49-F238E27FC236}">
                <a16:creationId xmlns:a16="http://schemas.microsoft.com/office/drawing/2014/main" xmlns="" id="{10E07574-45F1-49B4-8FEF-73692F2E3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888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29" name="object 1926">
            <a:extLst>
              <a:ext uri="{FF2B5EF4-FFF2-40B4-BE49-F238E27FC236}">
                <a16:creationId xmlns:a16="http://schemas.microsoft.com/office/drawing/2014/main" xmlns="" id="{C69002E1-64EF-42FD-9BD4-ED58272F9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6838" y="6799263"/>
            <a:ext cx="7937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0" name="object 1927">
            <a:extLst>
              <a:ext uri="{FF2B5EF4-FFF2-40B4-BE49-F238E27FC236}">
                <a16:creationId xmlns:a16="http://schemas.microsoft.com/office/drawing/2014/main" xmlns="" id="{AE3A1028-347A-43CD-AC45-F9B6B1211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1" name="object 1928">
            <a:extLst>
              <a:ext uri="{FF2B5EF4-FFF2-40B4-BE49-F238E27FC236}">
                <a16:creationId xmlns:a16="http://schemas.microsoft.com/office/drawing/2014/main" xmlns="" id="{CF278A05-59FA-4D9E-942F-4AAE520DC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7150" y="6799263"/>
            <a:ext cx="9525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2" name="object 1929">
            <a:extLst>
              <a:ext uri="{FF2B5EF4-FFF2-40B4-BE49-F238E27FC236}">
                <a16:creationId xmlns:a16="http://schemas.microsoft.com/office/drawing/2014/main" xmlns="" id="{6EFADF95-24DE-41D1-BD32-A0408F0F4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8100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3" name="object 1930">
            <a:extLst>
              <a:ext uri="{FF2B5EF4-FFF2-40B4-BE49-F238E27FC236}">
                <a16:creationId xmlns:a16="http://schemas.microsoft.com/office/drawing/2014/main" xmlns="" id="{212D5B8F-5D0A-4385-80E0-73E62D4B0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4" name="object 1931">
            <a:extLst>
              <a:ext uri="{FF2B5EF4-FFF2-40B4-BE49-F238E27FC236}">
                <a16:creationId xmlns:a16="http://schemas.microsoft.com/office/drawing/2014/main" xmlns="" id="{82C89049-5A18-46B5-BC25-4CBB658F0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5" name="object 1932">
            <a:extLst>
              <a:ext uri="{FF2B5EF4-FFF2-40B4-BE49-F238E27FC236}">
                <a16:creationId xmlns:a16="http://schemas.microsoft.com/office/drawing/2014/main" xmlns="" id="{CD3D307C-5D3D-4057-91C2-302A8EAEF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9363" y="6799263"/>
            <a:ext cx="11112" cy="0"/>
          </a:xfrm>
          <a:custGeom>
            <a:avLst/>
            <a:gdLst>
              <a:gd name="T0" fmla="*/ 0 w 10160"/>
              <a:gd name="T1" fmla="*/ 10160 w 10160"/>
            </a:gdLst>
            <a:ahLst/>
            <a:cxnLst/>
            <a:rect l="T0" t="0" r="T1" b="0"/>
            <a:pathLst>
              <a:path w="10160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6" name="object 1933">
            <a:extLst>
              <a:ext uri="{FF2B5EF4-FFF2-40B4-BE49-F238E27FC236}">
                <a16:creationId xmlns:a16="http://schemas.microsoft.com/office/drawing/2014/main" xmlns="" id="{AE51C089-1089-458B-A320-64AD39840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6799263"/>
            <a:ext cx="9525" cy="0"/>
          </a:xfrm>
          <a:custGeom>
            <a:avLst/>
            <a:gdLst>
              <a:gd name="T0" fmla="*/ 0 w 8889"/>
              <a:gd name="T1" fmla="*/ 8889 w 8889"/>
            </a:gdLst>
            <a:ahLst/>
            <a:cxnLst/>
            <a:rect l="T0" t="0" r="T1" b="0"/>
            <a:pathLst>
              <a:path w="8889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7" name="object 1934">
            <a:extLst>
              <a:ext uri="{FF2B5EF4-FFF2-40B4-BE49-F238E27FC236}">
                <a16:creationId xmlns:a16="http://schemas.microsoft.com/office/drawing/2014/main" xmlns="" id="{B0591086-2800-4985-AD9E-7B697C94A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791325"/>
            <a:ext cx="1588" cy="7938"/>
          </a:xfrm>
          <a:custGeom>
            <a:avLst/>
            <a:gdLst>
              <a:gd name="T0" fmla="*/ 0 w 1270"/>
              <a:gd name="T1" fmla="*/ 0 h 8890"/>
              <a:gd name="T2" fmla="*/ 1270 w 1270"/>
              <a:gd name="T3" fmla="*/ 8890 h 8890"/>
            </a:gdLst>
            <a:ahLst/>
            <a:cxnLst/>
            <a:rect l="T0" t="T1" r="T2" b="T3"/>
            <a:pathLst>
              <a:path w="1270" h="8890">
                <a:moveTo>
                  <a:pt x="1270" y="8889"/>
                </a:moveTo>
                <a:lnTo>
                  <a:pt x="0" y="8889"/>
                </a:ln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8" name="object 1935">
            <a:extLst>
              <a:ext uri="{FF2B5EF4-FFF2-40B4-BE49-F238E27FC236}">
                <a16:creationId xmlns:a16="http://schemas.microsoft.com/office/drawing/2014/main" xmlns="" id="{D24CBA17-7033-47BC-834F-C6ECCDCB7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772275"/>
            <a:ext cx="0" cy="7938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39" name="object 1936">
            <a:extLst>
              <a:ext uri="{FF2B5EF4-FFF2-40B4-BE49-F238E27FC236}">
                <a16:creationId xmlns:a16="http://schemas.microsoft.com/office/drawing/2014/main" xmlns="" id="{E41394D3-9B9A-40A5-9293-EDD500441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75163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0" name="object 1937">
            <a:extLst>
              <a:ext uri="{FF2B5EF4-FFF2-40B4-BE49-F238E27FC236}">
                <a16:creationId xmlns:a16="http://schemas.microsoft.com/office/drawing/2014/main" xmlns="" id="{1CFE18DE-4E27-46A8-A432-D315BDEA4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732588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1" name="object 1938">
            <a:extLst>
              <a:ext uri="{FF2B5EF4-FFF2-40B4-BE49-F238E27FC236}">
                <a16:creationId xmlns:a16="http://schemas.microsoft.com/office/drawing/2014/main" xmlns="" id="{BFDE7F72-AB41-47AE-A340-B6DD98532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713538"/>
            <a:ext cx="0" cy="7937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2" name="object 1939">
            <a:extLst>
              <a:ext uri="{FF2B5EF4-FFF2-40B4-BE49-F238E27FC236}">
                <a16:creationId xmlns:a16="http://schemas.microsoft.com/office/drawing/2014/main" xmlns="" id="{AFA5D60E-D024-488A-A1B4-A23E881FD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69290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3" name="object 1940">
            <a:extLst>
              <a:ext uri="{FF2B5EF4-FFF2-40B4-BE49-F238E27FC236}">
                <a16:creationId xmlns:a16="http://schemas.microsoft.com/office/drawing/2014/main" xmlns="" id="{E6121776-766A-4CA9-B07A-6D1EE183F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67385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4" name="object 1941">
            <a:extLst>
              <a:ext uri="{FF2B5EF4-FFF2-40B4-BE49-F238E27FC236}">
                <a16:creationId xmlns:a16="http://schemas.microsoft.com/office/drawing/2014/main" xmlns="" id="{13DFE4E0-8A7E-4558-A650-911DCC897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654800"/>
            <a:ext cx="0" cy="9525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5" name="object 1942">
            <a:extLst>
              <a:ext uri="{FF2B5EF4-FFF2-40B4-BE49-F238E27FC236}">
                <a16:creationId xmlns:a16="http://schemas.microsoft.com/office/drawing/2014/main" xmlns="" id="{EF4732D3-FCF6-437D-A92E-A381D46DB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635750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6" name="object 1943">
            <a:extLst>
              <a:ext uri="{FF2B5EF4-FFF2-40B4-BE49-F238E27FC236}">
                <a16:creationId xmlns:a16="http://schemas.microsoft.com/office/drawing/2014/main" xmlns="" id="{5852FA69-5620-4242-A93C-952DAE49F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616700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7" name="object 1944">
            <a:extLst>
              <a:ext uri="{FF2B5EF4-FFF2-40B4-BE49-F238E27FC236}">
                <a16:creationId xmlns:a16="http://schemas.microsoft.com/office/drawing/2014/main" xmlns="" id="{280C4FCF-A859-42D6-A710-BA4214AE6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59606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8" name="object 1945">
            <a:extLst>
              <a:ext uri="{FF2B5EF4-FFF2-40B4-BE49-F238E27FC236}">
                <a16:creationId xmlns:a16="http://schemas.microsoft.com/office/drawing/2014/main" xmlns="" id="{DBA40228-D992-43F6-80DD-B71C537B2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577013"/>
            <a:ext cx="0" cy="11112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49" name="object 1946">
            <a:extLst>
              <a:ext uri="{FF2B5EF4-FFF2-40B4-BE49-F238E27FC236}">
                <a16:creationId xmlns:a16="http://schemas.microsoft.com/office/drawing/2014/main" xmlns="" id="{D8E88D9A-1C39-446A-9F05-B00154738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557963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0" name="object 1947">
            <a:extLst>
              <a:ext uri="{FF2B5EF4-FFF2-40B4-BE49-F238E27FC236}">
                <a16:creationId xmlns:a16="http://schemas.microsoft.com/office/drawing/2014/main" xmlns="" id="{26981C5F-5437-457F-A535-547A53972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53732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1" name="object 1948">
            <a:extLst>
              <a:ext uri="{FF2B5EF4-FFF2-40B4-BE49-F238E27FC236}">
                <a16:creationId xmlns:a16="http://schemas.microsoft.com/office/drawing/2014/main" xmlns="" id="{729CF75C-B1D9-4B7F-87B4-0B9FCBD38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518275"/>
            <a:ext cx="0" cy="11113"/>
          </a:xfrm>
          <a:custGeom>
            <a:avLst/>
            <a:gdLst>
              <a:gd name="T0" fmla="*/ 0 h 10159"/>
              <a:gd name="T1" fmla="*/ 10159 h 10159"/>
            </a:gdLst>
            <a:ahLst/>
            <a:cxnLst/>
            <a:rect l="0" t="T0" r="0" b="T1"/>
            <a:pathLst>
              <a:path h="10159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2" name="object 1949">
            <a:extLst>
              <a:ext uri="{FF2B5EF4-FFF2-40B4-BE49-F238E27FC236}">
                <a16:creationId xmlns:a16="http://schemas.microsoft.com/office/drawing/2014/main" xmlns="" id="{3F0BDAEA-FF31-44F8-B1BF-3EA5B49BA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499225"/>
            <a:ext cx="0" cy="9525"/>
          </a:xfrm>
          <a:custGeom>
            <a:avLst/>
            <a:gdLst>
              <a:gd name="T0" fmla="*/ 0 h 8890"/>
              <a:gd name="T1" fmla="*/ 8890 h 8890"/>
            </a:gdLst>
            <a:ahLst/>
            <a:cxnLst/>
            <a:rect l="0" t="T0" r="0" b="T1"/>
            <a:pathLst>
              <a:path h="8890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3" name="object 1950">
            <a:extLst>
              <a:ext uri="{FF2B5EF4-FFF2-40B4-BE49-F238E27FC236}">
                <a16:creationId xmlns:a16="http://schemas.microsoft.com/office/drawing/2014/main" xmlns="" id="{798F3D5E-AE8B-4E4A-9CE8-DFC8ED913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4801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4" name="object 1951">
            <a:extLst>
              <a:ext uri="{FF2B5EF4-FFF2-40B4-BE49-F238E27FC236}">
                <a16:creationId xmlns:a16="http://schemas.microsoft.com/office/drawing/2014/main" xmlns="" id="{F287D85E-CAFE-46F5-980E-EBFAAF3A3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4611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5" name="object 1952">
            <a:extLst>
              <a:ext uri="{FF2B5EF4-FFF2-40B4-BE49-F238E27FC236}">
                <a16:creationId xmlns:a16="http://schemas.microsoft.com/office/drawing/2014/main" xmlns="" id="{0B5ED2E4-D71F-47FD-8249-8A889CA0F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4420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6" name="object 1953">
            <a:extLst>
              <a:ext uri="{FF2B5EF4-FFF2-40B4-BE49-F238E27FC236}">
                <a16:creationId xmlns:a16="http://schemas.microsoft.com/office/drawing/2014/main" xmlns="" id="{29C5547B-EA16-400A-85FD-69A7CC4CB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4230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7" name="object 1954">
            <a:extLst>
              <a:ext uri="{FF2B5EF4-FFF2-40B4-BE49-F238E27FC236}">
                <a16:creationId xmlns:a16="http://schemas.microsoft.com/office/drawing/2014/main" xmlns="" id="{417B01BC-DC74-413A-81CE-2771FF1C3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402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8" name="object 1955">
            <a:extLst>
              <a:ext uri="{FF2B5EF4-FFF2-40B4-BE49-F238E27FC236}">
                <a16:creationId xmlns:a16="http://schemas.microsoft.com/office/drawing/2014/main" xmlns="" id="{DEE4B09E-1090-4225-B8BE-94E4027DB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3833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59" name="object 1956">
            <a:extLst>
              <a:ext uri="{FF2B5EF4-FFF2-40B4-BE49-F238E27FC236}">
                <a16:creationId xmlns:a16="http://schemas.microsoft.com/office/drawing/2014/main" xmlns="" id="{1AFE9871-E238-416E-864B-4D04A38CE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3642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0" name="object 1957">
            <a:extLst>
              <a:ext uri="{FF2B5EF4-FFF2-40B4-BE49-F238E27FC236}">
                <a16:creationId xmlns:a16="http://schemas.microsoft.com/office/drawing/2014/main" xmlns="" id="{A1067336-3C4E-4AC6-B33F-E8898CDC4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343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1" name="object 1958">
            <a:extLst>
              <a:ext uri="{FF2B5EF4-FFF2-40B4-BE49-F238E27FC236}">
                <a16:creationId xmlns:a16="http://schemas.microsoft.com/office/drawing/2014/main" xmlns="" id="{443B1A1F-68C6-4645-B62D-FC076232C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3246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2" name="object 1959">
            <a:extLst>
              <a:ext uri="{FF2B5EF4-FFF2-40B4-BE49-F238E27FC236}">
                <a16:creationId xmlns:a16="http://schemas.microsoft.com/office/drawing/2014/main" xmlns="" id="{1DD80883-F3BB-4A2E-BA6C-14321FF94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3055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3" name="object 1960">
            <a:extLst>
              <a:ext uri="{FF2B5EF4-FFF2-40B4-BE49-F238E27FC236}">
                <a16:creationId xmlns:a16="http://schemas.microsoft.com/office/drawing/2014/main" xmlns="" id="{275AF59F-D1F8-49FE-B330-D41E687FB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2865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4" name="object 1961">
            <a:extLst>
              <a:ext uri="{FF2B5EF4-FFF2-40B4-BE49-F238E27FC236}">
                <a16:creationId xmlns:a16="http://schemas.microsoft.com/office/drawing/2014/main" xmlns="" id="{A632E643-940F-4769-AEF2-68922DDFC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2674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5" name="object 1962">
            <a:extLst>
              <a:ext uri="{FF2B5EF4-FFF2-40B4-BE49-F238E27FC236}">
                <a16:creationId xmlns:a16="http://schemas.microsoft.com/office/drawing/2014/main" xmlns="" id="{7DABF2F0-3CD6-4D84-81F3-31A343188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2468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6" name="object 1963">
            <a:extLst>
              <a:ext uri="{FF2B5EF4-FFF2-40B4-BE49-F238E27FC236}">
                <a16:creationId xmlns:a16="http://schemas.microsoft.com/office/drawing/2014/main" xmlns="" id="{43A0CC72-8C09-49C5-AD03-9B08FCB40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2277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7" name="object 1964">
            <a:extLst>
              <a:ext uri="{FF2B5EF4-FFF2-40B4-BE49-F238E27FC236}">
                <a16:creationId xmlns:a16="http://schemas.microsoft.com/office/drawing/2014/main" xmlns="" id="{C7214BFC-24DE-4C83-A770-5869906D2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2087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8" name="object 1965">
            <a:extLst>
              <a:ext uri="{FF2B5EF4-FFF2-40B4-BE49-F238E27FC236}">
                <a16:creationId xmlns:a16="http://schemas.microsoft.com/office/drawing/2014/main" xmlns="" id="{2B925D79-254D-4801-9462-B98C4F864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1880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69" name="object 1966">
            <a:extLst>
              <a:ext uri="{FF2B5EF4-FFF2-40B4-BE49-F238E27FC236}">
                <a16:creationId xmlns:a16="http://schemas.microsoft.com/office/drawing/2014/main" xmlns="" id="{DF6816A0-0E48-4D20-B19E-673E241CA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1690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0" name="object 1967">
            <a:extLst>
              <a:ext uri="{FF2B5EF4-FFF2-40B4-BE49-F238E27FC236}">
                <a16:creationId xmlns:a16="http://schemas.microsoft.com/office/drawing/2014/main" xmlns="" id="{E188602D-90D3-47B8-B492-03CA46A34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1499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1" name="object 1968">
            <a:extLst>
              <a:ext uri="{FF2B5EF4-FFF2-40B4-BE49-F238E27FC236}">
                <a16:creationId xmlns:a16="http://schemas.microsoft.com/office/drawing/2014/main" xmlns="" id="{B70D92F6-22F8-4B82-BFDD-55B75560B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1309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2" name="object 1969">
            <a:extLst>
              <a:ext uri="{FF2B5EF4-FFF2-40B4-BE49-F238E27FC236}">
                <a16:creationId xmlns:a16="http://schemas.microsoft.com/office/drawing/2014/main" xmlns="" id="{7692DBF9-1E66-481D-8523-134A1D757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1118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3" name="object 1970">
            <a:extLst>
              <a:ext uri="{FF2B5EF4-FFF2-40B4-BE49-F238E27FC236}">
                <a16:creationId xmlns:a16="http://schemas.microsoft.com/office/drawing/2014/main" xmlns="" id="{477AA598-B5AD-4586-BAA3-5D533C6CF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0928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4" name="object 1971">
            <a:extLst>
              <a:ext uri="{FF2B5EF4-FFF2-40B4-BE49-F238E27FC236}">
                <a16:creationId xmlns:a16="http://schemas.microsoft.com/office/drawing/2014/main" xmlns="" id="{5459D061-F224-41CF-8F33-FFFEE940B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0737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5" name="object 1972">
            <a:extLst>
              <a:ext uri="{FF2B5EF4-FFF2-40B4-BE49-F238E27FC236}">
                <a16:creationId xmlns:a16="http://schemas.microsoft.com/office/drawing/2014/main" xmlns="" id="{F73E07A6-D74E-41E9-BFD2-3017B6FFC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0531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6" name="object 1973">
            <a:extLst>
              <a:ext uri="{FF2B5EF4-FFF2-40B4-BE49-F238E27FC236}">
                <a16:creationId xmlns:a16="http://schemas.microsoft.com/office/drawing/2014/main" xmlns="" id="{612ECBCD-BE9A-489F-ABA4-80BDC2087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0340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7" name="object 1974">
            <a:extLst>
              <a:ext uri="{FF2B5EF4-FFF2-40B4-BE49-F238E27FC236}">
                <a16:creationId xmlns:a16="http://schemas.microsoft.com/office/drawing/2014/main" xmlns="" id="{FB894F6C-D01D-4FDA-AABE-8732C795E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60150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8" name="object 1975">
            <a:extLst>
              <a:ext uri="{FF2B5EF4-FFF2-40B4-BE49-F238E27FC236}">
                <a16:creationId xmlns:a16="http://schemas.microsoft.com/office/drawing/2014/main" xmlns="" id="{56FCA6B1-ACAE-4F71-94D5-7D4299B63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9959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79" name="object 1976">
            <a:extLst>
              <a:ext uri="{FF2B5EF4-FFF2-40B4-BE49-F238E27FC236}">
                <a16:creationId xmlns:a16="http://schemas.microsoft.com/office/drawing/2014/main" xmlns="" id="{54816B55-2DA2-4609-8F41-4EC18B0A3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9753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0" name="object 1977">
            <a:extLst>
              <a:ext uri="{FF2B5EF4-FFF2-40B4-BE49-F238E27FC236}">
                <a16:creationId xmlns:a16="http://schemas.microsoft.com/office/drawing/2014/main" xmlns="" id="{58EAE9F9-68B8-4CA9-B2E4-2702D452C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9563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1" name="object 1978">
            <a:extLst>
              <a:ext uri="{FF2B5EF4-FFF2-40B4-BE49-F238E27FC236}">
                <a16:creationId xmlns:a16="http://schemas.microsoft.com/office/drawing/2014/main" xmlns="" id="{A981ED89-3E78-492B-A5FB-A1B204DAA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9372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2" name="object 1979">
            <a:extLst>
              <a:ext uri="{FF2B5EF4-FFF2-40B4-BE49-F238E27FC236}">
                <a16:creationId xmlns:a16="http://schemas.microsoft.com/office/drawing/2014/main" xmlns="" id="{E6CE0579-7FC7-47A6-BAC7-A0B5F439E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9166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3" name="object 1980">
            <a:extLst>
              <a:ext uri="{FF2B5EF4-FFF2-40B4-BE49-F238E27FC236}">
                <a16:creationId xmlns:a16="http://schemas.microsoft.com/office/drawing/2014/main" xmlns="" id="{37646BB1-CF92-4ABD-8EDA-AEE307738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8975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4" name="object 1981">
            <a:extLst>
              <a:ext uri="{FF2B5EF4-FFF2-40B4-BE49-F238E27FC236}">
                <a16:creationId xmlns:a16="http://schemas.microsoft.com/office/drawing/2014/main" xmlns="" id="{135CCDCE-C8A7-4F22-AAAA-8337F08A0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8785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5" name="object 1982">
            <a:extLst>
              <a:ext uri="{FF2B5EF4-FFF2-40B4-BE49-F238E27FC236}">
                <a16:creationId xmlns:a16="http://schemas.microsoft.com/office/drawing/2014/main" xmlns="" id="{3429B73F-2529-462E-B1BC-DB81E0062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8594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6" name="object 1983">
            <a:extLst>
              <a:ext uri="{FF2B5EF4-FFF2-40B4-BE49-F238E27FC236}">
                <a16:creationId xmlns:a16="http://schemas.microsoft.com/office/drawing/2014/main" xmlns="" id="{2C249133-6ADF-4E59-9353-F66F2F758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8388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7" name="object 1984">
            <a:extLst>
              <a:ext uri="{FF2B5EF4-FFF2-40B4-BE49-F238E27FC236}">
                <a16:creationId xmlns:a16="http://schemas.microsoft.com/office/drawing/2014/main" xmlns="" id="{55B01B2A-9CE4-4286-9D76-FEFF0F919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8197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8" name="object 1985">
            <a:extLst>
              <a:ext uri="{FF2B5EF4-FFF2-40B4-BE49-F238E27FC236}">
                <a16:creationId xmlns:a16="http://schemas.microsoft.com/office/drawing/2014/main" xmlns="" id="{0A996457-395F-4BEE-BB58-A37E7B26A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8007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89" name="object 1986">
            <a:extLst>
              <a:ext uri="{FF2B5EF4-FFF2-40B4-BE49-F238E27FC236}">
                <a16:creationId xmlns:a16="http://schemas.microsoft.com/office/drawing/2014/main" xmlns="" id="{79A84096-45FD-4400-87F0-F1C250818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816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90" name="object 1987">
            <a:extLst>
              <a:ext uri="{FF2B5EF4-FFF2-40B4-BE49-F238E27FC236}">
                <a16:creationId xmlns:a16="http://schemas.microsoft.com/office/drawing/2014/main" xmlns="" id="{97851045-1915-44EB-A7DF-5259A7F30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626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91" name="object 1988">
            <a:extLst>
              <a:ext uri="{FF2B5EF4-FFF2-40B4-BE49-F238E27FC236}">
                <a16:creationId xmlns:a16="http://schemas.microsoft.com/office/drawing/2014/main" xmlns="" id="{7A0818FB-8306-43F2-9EC4-693F67A8E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435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92" name="object 1989">
            <a:extLst>
              <a:ext uri="{FF2B5EF4-FFF2-40B4-BE49-F238E27FC236}">
                <a16:creationId xmlns:a16="http://schemas.microsoft.com/office/drawing/2014/main" xmlns="" id="{6799D1C4-E958-47FE-9142-2758E4646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245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990" name="object 1990">
            <a:extLst>
              <a:ext uri="{FF2B5EF4-FFF2-40B4-BE49-F238E27FC236}">
                <a16:creationId xmlns:a16="http://schemas.microsoft.com/office/drawing/2014/main" xmlns="" id="{40121335-5433-48AC-A314-48E42C76CE6E}"/>
              </a:ext>
            </a:extLst>
          </p:cNvPr>
          <p:cNvSpPr txBox="1"/>
          <p:nvPr/>
        </p:nvSpPr>
        <p:spPr>
          <a:xfrm>
            <a:off x="5106988" y="5629275"/>
            <a:ext cx="2084387" cy="1135063"/>
          </a:xfrm>
          <a:prstGeom prst="rect">
            <a:avLst/>
          </a:prstGeom>
        </p:spPr>
        <p:txBody>
          <a:bodyPr lIns="0" tIns="138430" rIns="0" bIns="0">
            <a:spAutoFit/>
          </a:bodyPr>
          <a:lstStyle/>
          <a:p>
            <a:pPr marL="12700" fontAlgn="auto">
              <a:spcBef>
                <a:spcPts val="1090"/>
              </a:spcBef>
              <a:spcAft>
                <a:spcPts val="0"/>
              </a:spcAft>
              <a:defRPr/>
            </a:pPr>
            <a:r>
              <a:rPr sz="2400" spc="-7" baseline="3472" dirty="0">
                <a:latin typeface="Arial"/>
                <a:cs typeface="Arial"/>
              </a:rPr>
              <a:t>-</a:t>
            </a:r>
            <a:r>
              <a:rPr sz="1600" spc="-5" dirty="0">
                <a:latin typeface="Arial"/>
                <a:cs typeface="Arial"/>
              </a:rPr>
              <a:t>Undifferentiatd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Market</a:t>
            </a:r>
            <a:endParaRPr sz="1600">
              <a:latin typeface="Arial"/>
              <a:cs typeface="Arial"/>
            </a:endParaRPr>
          </a:p>
          <a:p>
            <a:pPr marL="12700" fontAlgn="auto">
              <a:spcBef>
                <a:spcPts val="990"/>
              </a:spcBef>
              <a:spcAft>
                <a:spcPts val="0"/>
              </a:spcAft>
              <a:defRPr/>
            </a:pPr>
            <a:r>
              <a:rPr sz="2400" spc="-7" baseline="3472" dirty="0">
                <a:latin typeface="Arial"/>
                <a:cs typeface="Arial"/>
              </a:rPr>
              <a:t>-</a:t>
            </a:r>
            <a:r>
              <a:rPr sz="1600" spc="-5" dirty="0">
                <a:latin typeface="Arial"/>
                <a:cs typeface="Arial"/>
              </a:rPr>
              <a:t>Differentiated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Market</a:t>
            </a:r>
            <a:endParaRPr sz="1600">
              <a:latin typeface="Arial"/>
              <a:cs typeface="Arial"/>
            </a:endParaRPr>
          </a:p>
          <a:p>
            <a:pPr marL="12700" fontAlgn="auto">
              <a:spcBef>
                <a:spcPts val="990"/>
              </a:spcBef>
              <a:spcAft>
                <a:spcPts val="0"/>
              </a:spcAft>
              <a:defRPr/>
            </a:pPr>
            <a:r>
              <a:rPr sz="2400" spc="-15" baseline="3472" dirty="0">
                <a:latin typeface="Arial"/>
                <a:cs typeface="Arial"/>
              </a:rPr>
              <a:t>-</a:t>
            </a:r>
            <a:r>
              <a:rPr sz="1600" spc="-10" dirty="0">
                <a:latin typeface="Arial"/>
                <a:cs typeface="Arial"/>
              </a:rPr>
              <a:t>Concentrated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Market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91" name="object 1991">
            <a:extLst>
              <a:ext uri="{FF2B5EF4-FFF2-40B4-BE49-F238E27FC236}">
                <a16:creationId xmlns:a16="http://schemas.microsoft.com/office/drawing/2014/main" xmlns="" id="{9E3CF9AE-54B5-41C5-B777-767406282781}"/>
              </a:ext>
            </a:extLst>
          </p:cNvPr>
          <p:cNvSpPr txBox="1"/>
          <p:nvPr/>
        </p:nvSpPr>
        <p:spPr>
          <a:xfrm>
            <a:off x="6248400" y="3733800"/>
            <a:ext cx="2514600" cy="338138"/>
          </a:xfrm>
          <a:prstGeom prst="rect">
            <a:avLst/>
          </a:prstGeom>
          <a:ln w="8890">
            <a:solidFill>
              <a:srgbClr val="000000"/>
            </a:solidFill>
          </a:ln>
        </p:spPr>
        <p:txBody>
          <a:bodyPr lIns="0" tIns="46990" rIns="0" bIns="0">
            <a:spAutoFit/>
          </a:bodyPr>
          <a:lstStyle/>
          <a:p>
            <a:pPr marL="90170" fontAlgn="auto">
              <a:spcBef>
                <a:spcPts val="370"/>
              </a:spcBef>
              <a:spcAft>
                <a:spcPts val="0"/>
              </a:spcAft>
              <a:defRPr/>
            </a:pPr>
            <a:r>
              <a:rPr sz="1600" spc="-5" dirty="0">
                <a:latin typeface="Arial"/>
                <a:cs typeface="Arial"/>
              </a:rPr>
              <a:t>Tentukan Produk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Unggul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495" name="object 1992">
            <a:extLst>
              <a:ext uri="{FF2B5EF4-FFF2-40B4-BE49-F238E27FC236}">
                <a16:creationId xmlns:a16="http://schemas.microsoft.com/office/drawing/2014/main" xmlns="" id="{5C154D45-1AE0-44F4-88CD-3142063C6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96" name="object 1993">
            <a:extLst>
              <a:ext uri="{FF2B5EF4-FFF2-40B4-BE49-F238E27FC236}">
                <a16:creationId xmlns:a16="http://schemas.microsoft.com/office/drawing/2014/main" xmlns="" id="{CE7E7BBB-13B8-43DA-9548-36F041C9A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95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97" name="object 1994">
            <a:extLst>
              <a:ext uri="{FF2B5EF4-FFF2-40B4-BE49-F238E27FC236}">
                <a16:creationId xmlns:a16="http://schemas.microsoft.com/office/drawing/2014/main" xmlns="" id="{9C22430D-F8C9-42A3-AAA0-A91AC1D11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98" name="object 1995">
            <a:extLst>
              <a:ext uri="{FF2B5EF4-FFF2-40B4-BE49-F238E27FC236}">
                <a16:creationId xmlns:a16="http://schemas.microsoft.com/office/drawing/2014/main" xmlns="" id="{3B0C7A31-F02F-4A9D-9E61-93A6411D0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8638" y="4759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499" name="object 1996">
            <a:extLst>
              <a:ext uri="{FF2B5EF4-FFF2-40B4-BE49-F238E27FC236}">
                <a16:creationId xmlns:a16="http://schemas.microsoft.com/office/drawing/2014/main" xmlns="" id="{B099AFBA-96B7-49F9-9EA0-E252521F5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8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0" name="object 1997">
            <a:extLst>
              <a:ext uri="{FF2B5EF4-FFF2-40B4-BE49-F238E27FC236}">
                <a16:creationId xmlns:a16="http://schemas.microsoft.com/office/drawing/2014/main" xmlns="" id="{E7FDB196-9B4F-4747-BECE-8862371BD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67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1" name="object 1998">
            <a:extLst>
              <a:ext uri="{FF2B5EF4-FFF2-40B4-BE49-F238E27FC236}">
                <a16:creationId xmlns:a16="http://schemas.microsoft.com/office/drawing/2014/main" xmlns="" id="{B4018FAD-9221-4C4A-A935-697226CA8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578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2" name="object 1999">
            <a:extLst>
              <a:ext uri="{FF2B5EF4-FFF2-40B4-BE49-F238E27FC236}">
                <a16:creationId xmlns:a16="http://schemas.microsoft.com/office/drawing/2014/main" xmlns="" id="{AD9F14F6-6437-4562-94A3-52959D01F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6425" y="4759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3" name="object 2000">
            <a:extLst>
              <a:ext uri="{FF2B5EF4-FFF2-40B4-BE49-F238E27FC236}">
                <a16:creationId xmlns:a16="http://schemas.microsoft.com/office/drawing/2014/main" xmlns="" id="{01D961BE-11BC-454C-A393-E4FF96069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475" y="4759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4" name="object 2001">
            <a:extLst>
              <a:ext uri="{FF2B5EF4-FFF2-40B4-BE49-F238E27FC236}">
                <a16:creationId xmlns:a16="http://schemas.microsoft.com/office/drawing/2014/main" xmlns="" id="{F33A91F1-9E8B-47D1-B851-ED94A741B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452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5" name="object 2002">
            <a:extLst>
              <a:ext uri="{FF2B5EF4-FFF2-40B4-BE49-F238E27FC236}">
                <a16:creationId xmlns:a16="http://schemas.microsoft.com/office/drawing/2014/main" xmlns="" id="{346CA281-2767-471E-93E9-904D575E7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6" name="object 2003">
            <a:extLst>
              <a:ext uri="{FF2B5EF4-FFF2-40B4-BE49-F238E27FC236}">
                <a16:creationId xmlns:a16="http://schemas.microsoft.com/office/drawing/2014/main" xmlns="" id="{8386B185-72E7-4213-A6F6-36B3613B4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2625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7" name="object 2004">
            <a:extLst>
              <a:ext uri="{FF2B5EF4-FFF2-40B4-BE49-F238E27FC236}">
                <a16:creationId xmlns:a16="http://schemas.microsoft.com/office/drawing/2014/main" xmlns="" id="{183FAB7D-1200-4183-9A8C-793E7B801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167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8" name="object 2005">
            <a:extLst>
              <a:ext uri="{FF2B5EF4-FFF2-40B4-BE49-F238E27FC236}">
                <a16:creationId xmlns:a16="http://schemas.microsoft.com/office/drawing/2014/main" xmlns="" id="{60D1705E-EAE1-4648-9213-26D675EA5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072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09" name="object 2006">
            <a:extLst>
              <a:ext uri="{FF2B5EF4-FFF2-40B4-BE49-F238E27FC236}">
                <a16:creationId xmlns:a16="http://schemas.microsoft.com/office/drawing/2014/main" xmlns="" id="{6DD227D1-1755-4601-AC1E-7DB3FE709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0" name="object 2007">
            <a:extLst>
              <a:ext uri="{FF2B5EF4-FFF2-40B4-BE49-F238E27FC236}">
                <a16:creationId xmlns:a16="http://schemas.microsoft.com/office/drawing/2014/main" xmlns="" id="{8F3D56BB-BF3F-459E-92BA-6C841C2E7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41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1" name="object 2008">
            <a:extLst>
              <a:ext uri="{FF2B5EF4-FFF2-40B4-BE49-F238E27FC236}">
                <a16:creationId xmlns:a16="http://schemas.microsoft.com/office/drawing/2014/main" xmlns="" id="{4B207725-08CC-4D0A-948A-4542766A8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946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2" name="object 2009">
            <a:extLst>
              <a:ext uri="{FF2B5EF4-FFF2-40B4-BE49-F238E27FC236}">
                <a16:creationId xmlns:a16="http://schemas.microsoft.com/office/drawing/2014/main" xmlns="" id="{42CEF53A-D430-49DB-8A2A-6C2408185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851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3" name="object 2010">
            <a:extLst>
              <a:ext uri="{FF2B5EF4-FFF2-40B4-BE49-F238E27FC236}">
                <a16:creationId xmlns:a16="http://schemas.microsoft.com/office/drawing/2014/main" xmlns="" id="{8448D279-472C-4860-8181-F4ADA68BB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5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4" name="object 2011">
            <a:extLst>
              <a:ext uri="{FF2B5EF4-FFF2-40B4-BE49-F238E27FC236}">
                <a16:creationId xmlns:a16="http://schemas.microsoft.com/office/drawing/2014/main" xmlns="" id="{C4FEA4E2-CEAB-4220-A5A3-BEA9650E7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820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5" name="object 2012">
            <a:extLst>
              <a:ext uri="{FF2B5EF4-FFF2-40B4-BE49-F238E27FC236}">
                <a16:creationId xmlns:a16="http://schemas.microsoft.com/office/drawing/2014/main" xmlns="" id="{A364F615-5D88-447F-AE7A-A97F72105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25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6" name="object 2013">
            <a:extLst>
              <a:ext uri="{FF2B5EF4-FFF2-40B4-BE49-F238E27FC236}">
                <a16:creationId xmlns:a16="http://schemas.microsoft.com/office/drawing/2014/main" xmlns="" id="{9D963276-2FBB-45CD-A01D-9D37DB586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7888" y="4759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7" name="object 2014">
            <a:extLst>
              <a:ext uri="{FF2B5EF4-FFF2-40B4-BE49-F238E27FC236}">
                <a16:creationId xmlns:a16="http://schemas.microsoft.com/office/drawing/2014/main" xmlns="" id="{E9522B48-E43E-4BE6-934A-2917C0D2D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69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8" name="object 2015">
            <a:extLst>
              <a:ext uri="{FF2B5EF4-FFF2-40B4-BE49-F238E27FC236}">
                <a16:creationId xmlns:a16="http://schemas.microsoft.com/office/drawing/2014/main" xmlns="" id="{E3CCFE07-2B9C-4FE2-9D06-D72B12887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19" name="object 2016">
            <a:extLst>
              <a:ext uri="{FF2B5EF4-FFF2-40B4-BE49-F238E27FC236}">
                <a16:creationId xmlns:a16="http://schemas.microsoft.com/office/drawing/2014/main" xmlns="" id="{E6A9CD4C-0BDC-4334-A549-9401C540A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50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0" name="object 2017">
            <a:extLst>
              <a:ext uri="{FF2B5EF4-FFF2-40B4-BE49-F238E27FC236}">
                <a16:creationId xmlns:a16="http://schemas.microsoft.com/office/drawing/2014/main" xmlns="" id="{66CD5019-1271-4072-94D7-A5A4F1FE7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5675" y="4759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1" name="object 2018">
            <a:extLst>
              <a:ext uri="{FF2B5EF4-FFF2-40B4-BE49-F238E27FC236}">
                <a16:creationId xmlns:a16="http://schemas.microsoft.com/office/drawing/2014/main" xmlns="" id="{30264132-E7E3-4C34-B4A9-AB16E7C19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4725" y="4759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2" name="object 2019">
            <a:extLst>
              <a:ext uri="{FF2B5EF4-FFF2-40B4-BE49-F238E27FC236}">
                <a16:creationId xmlns:a16="http://schemas.microsoft.com/office/drawing/2014/main" xmlns="" id="{61A9D2B6-F195-4537-A343-F21E5B1AC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3" name="object 2020">
            <a:extLst>
              <a:ext uri="{FF2B5EF4-FFF2-40B4-BE49-F238E27FC236}">
                <a16:creationId xmlns:a16="http://schemas.microsoft.com/office/drawing/2014/main" xmlns="" id="{27C11FE6-FD5E-48CA-BA18-B99D237FD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282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4" name="object 2021">
            <a:extLst>
              <a:ext uri="{FF2B5EF4-FFF2-40B4-BE49-F238E27FC236}">
                <a16:creationId xmlns:a16="http://schemas.microsoft.com/office/drawing/2014/main" xmlns="" id="{A5BDC59F-A5BB-4ED7-81B4-7E5021B60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75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5" name="object 2022">
            <a:extLst>
              <a:ext uri="{FF2B5EF4-FFF2-40B4-BE49-F238E27FC236}">
                <a16:creationId xmlns:a16="http://schemas.microsoft.com/office/drawing/2014/main" xmlns="" id="{2C84FAA5-DC78-4E62-8204-17C693013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092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6" name="object 2023">
            <a:extLst>
              <a:ext uri="{FF2B5EF4-FFF2-40B4-BE49-F238E27FC236}">
                <a16:creationId xmlns:a16="http://schemas.microsoft.com/office/drawing/2014/main" xmlns="" id="{902D1D07-EA0E-4AB1-B499-021E57898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97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7" name="object 2024">
            <a:extLst>
              <a:ext uri="{FF2B5EF4-FFF2-40B4-BE49-F238E27FC236}">
                <a16:creationId xmlns:a16="http://schemas.microsoft.com/office/drawing/2014/main" xmlns="" id="{05903EDC-BB2C-4240-AFA7-6598DB6D0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061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8" name="object 2025">
            <a:extLst>
              <a:ext uri="{FF2B5EF4-FFF2-40B4-BE49-F238E27FC236}">
                <a16:creationId xmlns:a16="http://schemas.microsoft.com/office/drawing/2014/main" xmlns="" id="{44CCCE53-212D-4F42-8AA6-B803632FF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966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29" name="object 2026">
            <a:extLst>
              <a:ext uri="{FF2B5EF4-FFF2-40B4-BE49-F238E27FC236}">
                <a16:creationId xmlns:a16="http://schemas.microsoft.com/office/drawing/2014/main" xmlns="" id="{D6DC3417-E407-4179-AE07-D59309D14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71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0" name="object 2027">
            <a:extLst>
              <a:ext uri="{FF2B5EF4-FFF2-40B4-BE49-F238E27FC236}">
                <a16:creationId xmlns:a16="http://schemas.microsoft.com/office/drawing/2014/main" xmlns="" id="{EFA38FC3-24E1-4692-B6EF-0522CB54A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935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1" name="object 2028">
            <a:extLst>
              <a:ext uri="{FF2B5EF4-FFF2-40B4-BE49-F238E27FC236}">
                <a16:creationId xmlns:a16="http://schemas.microsoft.com/office/drawing/2014/main" xmlns="" id="{56837A09-79CB-4D70-99C6-3EE0E42EB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840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2" name="object 2029">
            <a:extLst>
              <a:ext uri="{FF2B5EF4-FFF2-40B4-BE49-F238E27FC236}">
                <a16:creationId xmlns:a16="http://schemas.microsoft.com/office/drawing/2014/main" xmlns="" id="{9FEEFFD7-0EF6-460F-8069-D6E85553E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745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3" name="object 2030">
            <a:extLst>
              <a:ext uri="{FF2B5EF4-FFF2-40B4-BE49-F238E27FC236}">
                <a16:creationId xmlns:a16="http://schemas.microsoft.com/office/drawing/2014/main" xmlns="" id="{603D5511-3575-4C4D-A5E9-AB4C4761F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4" name="object 2031">
            <a:extLst>
              <a:ext uri="{FF2B5EF4-FFF2-40B4-BE49-F238E27FC236}">
                <a16:creationId xmlns:a16="http://schemas.microsoft.com/office/drawing/2014/main" xmlns="" id="{6110C753-EEEE-4071-92D7-7BA782071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7138" y="4759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5" name="object 2032">
            <a:extLst>
              <a:ext uri="{FF2B5EF4-FFF2-40B4-BE49-F238E27FC236}">
                <a16:creationId xmlns:a16="http://schemas.microsoft.com/office/drawing/2014/main" xmlns="" id="{EC2990CF-987E-4F14-93D7-8D0FBF6C7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4759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6" name="object 2033">
            <a:extLst>
              <a:ext uri="{FF2B5EF4-FFF2-40B4-BE49-F238E27FC236}">
                <a16:creationId xmlns:a16="http://schemas.microsoft.com/office/drawing/2014/main" xmlns="" id="{5CB6C0B1-4894-46E5-B051-0FB51DD45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7" name="object 2034">
            <a:extLst>
              <a:ext uri="{FF2B5EF4-FFF2-40B4-BE49-F238E27FC236}">
                <a16:creationId xmlns:a16="http://schemas.microsoft.com/office/drawing/2014/main" xmlns="" id="{DE6031C5-F2FF-4933-9CCF-CEA4F7E54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428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8" name="object 2035">
            <a:extLst>
              <a:ext uri="{FF2B5EF4-FFF2-40B4-BE49-F238E27FC236}">
                <a16:creationId xmlns:a16="http://schemas.microsoft.com/office/drawing/2014/main" xmlns="" id="{F0344192-9EBB-429E-8E5D-4E9852628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4925" y="4759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39" name="object 2036">
            <a:extLst>
              <a:ext uri="{FF2B5EF4-FFF2-40B4-BE49-F238E27FC236}">
                <a16:creationId xmlns:a16="http://schemas.microsoft.com/office/drawing/2014/main" xmlns="" id="{0B65EC92-8F4F-4D53-8394-351545076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397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0" name="object 2037">
            <a:extLst>
              <a:ext uri="{FF2B5EF4-FFF2-40B4-BE49-F238E27FC236}">
                <a16:creationId xmlns:a16="http://schemas.microsoft.com/office/drawing/2014/main" xmlns="" id="{F8DBA8C1-E730-48EC-ADBD-03711CCE9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02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1" name="object 2038">
            <a:extLst>
              <a:ext uri="{FF2B5EF4-FFF2-40B4-BE49-F238E27FC236}">
                <a16:creationId xmlns:a16="http://schemas.microsoft.com/office/drawing/2014/main" xmlns="" id="{00991EB4-4E42-4AD4-9CFB-B50F19F17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207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2" name="object 2039">
            <a:extLst>
              <a:ext uri="{FF2B5EF4-FFF2-40B4-BE49-F238E27FC236}">
                <a16:creationId xmlns:a16="http://schemas.microsoft.com/office/drawing/2014/main" xmlns="" id="{7BB3EC58-0DCC-4F33-93E3-2C7745AAB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125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3" name="object 2040">
            <a:extLst>
              <a:ext uri="{FF2B5EF4-FFF2-40B4-BE49-F238E27FC236}">
                <a16:creationId xmlns:a16="http://schemas.microsoft.com/office/drawing/2014/main" xmlns="" id="{082CAAED-59F1-4592-B56D-5255B6C7C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17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4" name="object 2041">
            <a:extLst>
              <a:ext uri="{FF2B5EF4-FFF2-40B4-BE49-F238E27FC236}">
                <a16:creationId xmlns:a16="http://schemas.microsoft.com/office/drawing/2014/main" xmlns="" id="{71567073-9913-4B9A-A21D-C8C67BDFD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922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5" name="object 2042">
            <a:extLst>
              <a:ext uri="{FF2B5EF4-FFF2-40B4-BE49-F238E27FC236}">
                <a16:creationId xmlns:a16="http://schemas.microsoft.com/office/drawing/2014/main" xmlns="" id="{38C5CA3F-4C2F-4F21-A81E-789ED04CA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986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6" name="object 2043">
            <a:extLst>
              <a:ext uri="{FF2B5EF4-FFF2-40B4-BE49-F238E27FC236}">
                <a16:creationId xmlns:a16="http://schemas.microsoft.com/office/drawing/2014/main" xmlns="" id="{FD0C4C08-C927-497D-9A7C-824DA5B28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891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7" name="object 2044">
            <a:extLst>
              <a:ext uri="{FF2B5EF4-FFF2-40B4-BE49-F238E27FC236}">
                <a16:creationId xmlns:a16="http://schemas.microsoft.com/office/drawing/2014/main" xmlns="" id="{8462D519-C532-47D3-AFD0-FDB2CB4C4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8" name="object 2045">
            <a:extLst>
              <a:ext uri="{FF2B5EF4-FFF2-40B4-BE49-F238E27FC236}">
                <a16:creationId xmlns:a16="http://schemas.microsoft.com/office/drawing/2014/main" xmlns="" id="{EF50A778-8AA9-4AB7-B5D7-A28510E3F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49" name="object 2046">
            <a:extLst>
              <a:ext uri="{FF2B5EF4-FFF2-40B4-BE49-F238E27FC236}">
                <a16:creationId xmlns:a16="http://schemas.microsoft.com/office/drawing/2014/main" xmlns="" id="{40F3405D-6725-4E36-87F6-F1F6D53C6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765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0" name="object 2047">
            <a:extLst>
              <a:ext uri="{FF2B5EF4-FFF2-40B4-BE49-F238E27FC236}">
                <a16:creationId xmlns:a16="http://schemas.microsoft.com/office/drawing/2014/main" xmlns="" id="{54107C15-37D0-41E5-A36E-90AB2D68C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670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1" name="object 2048">
            <a:extLst>
              <a:ext uri="{FF2B5EF4-FFF2-40B4-BE49-F238E27FC236}">
                <a16:creationId xmlns:a16="http://schemas.microsoft.com/office/drawing/2014/main" xmlns="" id="{9CC1DE37-0C4F-4D66-9283-5E9E2BE35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75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2" name="object 2049">
            <a:extLst>
              <a:ext uri="{FF2B5EF4-FFF2-40B4-BE49-F238E27FC236}">
                <a16:creationId xmlns:a16="http://schemas.microsoft.com/office/drawing/2014/main" xmlns="" id="{779392D3-6D45-4C5A-AA9B-37F54AFC1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3" name="object 2050">
            <a:extLst>
              <a:ext uri="{FF2B5EF4-FFF2-40B4-BE49-F238E27FC236}">
                <a16:creationId xmlns:a16="http://schemas.microsoft.com/office/drawing/2014/main" xmlns="" id="{97F88132-5E5C-4C07-A8FC-8CE1A5047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5438" y="4759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4" name="object 2051">
            <a:extLst>
              <a:ext uri="{FF2B5EF4-FFF2-40B4-BE49-F238E27FC236}">
                <a16:creationId xmlns:a16="http://schemas.microsoft.com/office/drawing/2014/main" xmlns="" id="{20FB622D-33D3-44C9-BDA4-1934B241C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448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5" name="object 2052">
            <a:extLst>
              <a:ext uri="{FF2B5EF4-FFF2-40B4-BE49-F238E27FC236}">
                <a16:creationId xmlns:a16="http://schemas.microsoft.com/office/drawing/2014/main" xmlns="" id="{EDAE42C3-36B7-44F8-B92A-C8085D44C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35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6" name="object 2053">
            <a:extLst>
              <a:ext uri="{FF2B5EF4-FFF2-40B4-BE49-F238E27FC236}">
                <a16:creationId xmlns:a16="http://schemas.microsoft.com/office/drawing/2014/main" xmlns="" id="{546C0480-3A84-4595-927D-DE9EE27A5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175" y="4759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7" name="object 2054">
            <a:extLst>
              <a:ext uri="{FF2B5EF4-FFF2-40B4-BE49-F238E27FC236}">
                <a16:creationId xmlns:a16="http://schemas.microsoft.com/office/drawing/2014/main" xmlns="" id="{4D10CB5C-C6D3-495B-B7E0-C0AD5F822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22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8" name="object 2055">
            <a:extLst>
              <a:ext uri="{FF2B5EF4-FFF2-40B4-BE49-F238E27FC236}">
                <a16:creationId xmlns:a16="http://schemas.microsoft.com/office/drawing/2014/main" xmlns="" id="{DB5A039F-EECD-4C13-8705-690E66543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227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9" name="object 2056">
            <a:extLst>
              <a:ext uri="{FF2B5EF4-FFF2-40B4-BE49-F238E27FC236}">
                <a16:creationId xmlns:a16="http://schemas.microsoft.com/office/drawing/2014/main" xmlns="" id="{5269C48B-E6E5-4D75-AA30-804DFB1A9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1325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0" name="object 2057">
            <a:extLst>
              <a:ext uri="{FF2B5EF4-FFF2-40B4-BE49-F238E27FC236}">
                <a16:creationId xmlns:a16="http://schemas.microsoft.com/office/drawing/2014/main" xmlns="" id="{C8D95352-B3E2-413D-A26F-606001EC5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75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1" name="object 2058">
            <a:extLst>
              <a:ext uri="{FF2B5EF4-FFF2-40B4-BE49-F238E27FC236}">
                <a16:creationId xmlns:a16="http://schemas.microsoft.com/office/drawing/2014/main" xmlns="" id="{F014B799-49C5-46E9-8E43-0FEC96862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942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2" name="object 2059">
            <a:extLst>
              <a:ext uri="{FF2B5EF4-FFF2-40B4-BE49-F238E27FC236}">
                <a16:creationId xmlns:a16="http://schemas.microsoft.com/office/drawing/2014/main" xmlns="" id="{54658183-BDFA-4EC2-8FD3-676E5A4EB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847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3" name="object 2060">
            <a:extLst>
              <a:ext uri="{FF2B5EF4-FFF2-40B4-BE49-F238E27FC236}">
                <a16:creationId xmlns:a16="http://schemas.microsoft.com/office/drawing/2014/main" xmlns="" id="{F5E46C1F-6764-4D94-A45B-52032E206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911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4" name="object 2061">
            <a:extLst>
              <a:ext uri="{FF2B5EF4-FFF2-40B4-BE49-F238E27FC236}">
                <a16:creationId xmlns:a16="http://schemas.microsoft.com/office/drawing/2014/main" xmlns="" id="{E76FF326-56DC-455F-B52A-7C6DDCEE2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816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5" name="object 2062">
            <a:extLst>
              <a:ext uri="{FF2B5EF4-FFF2-40B4-BE49-F238E27FC236}">
                <a16:creationId xmlns:a16="http://schemas.microsoft.com/office/drawing/2014/main" xmlns="" id="{ACF54AC2-938F-4D9A-9B4C-F8467AA12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721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6" name="object 2063">
            <a:extLst>
              <a:ext uri="{FF2B5EF4-FFF2-40B4-BE49-F238E27FC236}">
                <a16:creationId xmlns:a16="http://schemas.microsoft.com/office/drawing/2014/main" xmlns="" id="{D0DC0EE0-11FF-4796-B325-4EE833B76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626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7" name="object 2064">
            <a:extLst>
              <a:ext uri="{FF2B5EF4-FFF2-40B4-BE49-F238E27FC236}">
                <a16:creationId xmlns:a16="http://schemas.microsoft.com/office/drawing/2014/main" xmlns="" id="{895B7A53-8DA9-4E71-8F6A-E8CA6C137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690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8" name="object 2065">
            <a:extLst>
              <a:ext uri="{FF2B5EF4-FFF2-40B4-BE49-F238E27FC236}">
                <a16:creationId xmlns:a16="http://schemas.microsoft.com/office/drawing/2014/main" xmlns="" id="{185B498C-9DEF-4AFD-81FD-1DCEA06B1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595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69" name="object 2066">
            <a:extLst>
              <a:ext uri="{FF2B5EF4-FFF2-40B4-BE49-F238E27FC236}">
                <a16:creationId xmlns:a16="http://schemas.microsoft.com/office/drawing/2014/main" xmlns="" id="{D028C063-45AF-40AD-8BEF-C40149566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0" name="object 2067">
            <a:extLst>
              <a:ext uri="{FF2B5EF4-FFF2-40B4-BE49-F238E27FC236}">
                <a16:creationId xmlns:a16="http://schemas.microsoft.com/office/drawing/2014/main" xmlns="" id="{7A2BA925-7A1C-48FD-A9EB-BAC3569CC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405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1" name="object 2068">
            <a:extLst>
              <a:ext uri="{FF2B5EF4-FFF2-40B4-BE49-F238E27FC236}">
                <a16:creationId xmlns:a16="http://schemas.microsoft.com/office/drawing/2014/main" xmlns="" id="{BA709144-DDA6-4DF4-B989-7CC535511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4688" y="4759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2" name="object 2069">
            <a:extLst>
              <a:ext uri="{FF2B5EF4-FFF2-40B4-BE49-F238E27FC236}">
                <a16:creationId xmlns:a16="http://schemas.microsoft.com/office/drawing/2014/main" xmlns="" id="{9A90486B-7534-4F2F-99E0-4FC582CF2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37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3" name="object 2070">
            <a:extLst>
              <a:ext uri="{FF2B5EF4-FFF2-40B4-BE49-F238E27FC236}">
                <a16:creationId xmlns:a16="http://schemas.microsoft.com/office/drawing/2014/main" xmlns="" id="{2676AE23-B9EC-4A33-AE93-C69A39893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278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4" name="object 2071">
            <a:extLst>
              <a:ext uri="{FF2B5EF4-FFF2-40B4-BE49-F238E27FC236}">
                <a16:creationId xmlns:a16="http://schemas.microsoft.com/office/drawing/2014/main" xmlns="" id="{29B0ED35-1341-4D83-BEDB-72276852E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425" y="4759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5" name="object 2072">
            <a:extLst>
              <a:ext uri="{FF2B5EF4-FFF2-40B4-BE49-F238E27FC236}">
                <a16:creationId xmlns:a16="http://schemas.microsoft.com/office/drawing/2014/main" xmlns="" id="{13663106-6269-4CE8-B8C1-38304476D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47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6" name="object 2073">
            <a:extLst>
              <a:ext uri="{FF2B5EF4-FFF2-40B4-BE49-F238E27FC236}">
                <a16:creationId xmlns:a16="http://schemas.microsoft.com/office/drawing/2014/main" xmlns="" id="{4653C189-C4A8-4539-87A6-21D1ED3EC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152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7" name="object 2074">
            <a:extLst>
              <a:ext uri="{FF2B5EF4-FFF2-40B4-BE49-F238E27FC236}">
                <a16:creationId xmlns:a16="http://schemas.microsoft.com/office/drawing/2014/main" xmlns="" id="{B16F4884-3AF0-4A4D-8DDD-B01DF7963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0575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8" name="object 2075">
            <a:extLst>
              <a:ext uri="{FF2B5EF4-FFF2-40B4-BE49-F238E27FC236}">
                <a16:creationId xmlns:a16="http://schemas.microsoft.com/office/drawing/2014/main" xmlns="" id="{EA567F42-E9F5-4CE3-B009-EB735E06F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2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79" name="object 2076">
            <a:extLst>
              <a:ext uri="{FF2B5EF4-FFF2-40B4-BE49-F238E27FC236}">
                <a16:creationId xmlns:a16="http://schemas.microsoft.com/office/drawing/2014/main" xmlns="" id="{264C6488-CE38-4C41-BFB3-CA9C1CEEC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867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0" name="object 2077">
            <a:extLst>
              <a:ext uri="{FF2B5EF4-FFF2-40B4-BE49-F238E27FC236}">
                <a16:creationId xmlns:a16="http://schemas.microsoft.com/office/drawing/2014/main" xmlns="" id="{DB6338A5-AA3B-4A36-9E5A-BA33472D0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772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1" name="object 2078">
            <a:extLst>
              <a:ext uri="{FF2B5EF4-FFF2-40B4-BE49-F238E27FC236}">
                <a16:creationId xmlns:a16="http://schemas.microsoft.com/office/drawing/2014/main" xmlns="" id="{A6B27735-790C-4DD3-AE5D-8EBF4F8C1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836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2" name="object 2079">
            <a:extLst>
              <a:ext uri="{FF2B5EF4-FFF2-40B4-BE49-F238E27FC236}">
                <a16:creationId xmlns:a16="http://schemas.microsoft.com/office/drawing/2014/main" xmlns="" id="{31C410F2-0B54-4619-8BA6-E1E118A88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741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3" name="object 2080">
            <a:extLst>
              <a:ext uri="{FF2B5EF4-FFF2-40B4-BE49-F238E27FC236}">
                <a16:creationId xmlns:a16="http://schemas.microsoft.com/office/drawing/2014/main" xmlns="" id="{762DFD5F-37D3-455F-A07C-8175E3A7B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646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4" name="object 2081">
            <a:extLst>
              <a:ext uri="{FF2B5EF4-FFF2-40B4-BE49-F238E27FC236}">
                <a16:creationId xmlns:a16="http://schemas.microsoft.com/office/drawing/2014/main" xmlns="" id="{E69F0BF1-6BFD-4379-B31C-EBF9AFE83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551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5" name="object 2082">
            <a:extLst>
              <a:ext uri="{FF2B5EF4-FFF2-40B4-BE49-F238E27FC236}">
                <a16:creationId xmlns:a16="http://schemas.microsoft.com/office/drawing/2014/main" xmlns="" id="{94B1326B-C8D7-49EC-BE9A-336B2B478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615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6" name="object 2083">
            <a:extLst>
              <a:ext uri="{FF2B5EF4-FFF2-40B4-BE49-F238E27FC236}">
                <a16:creationId xmlns:a16="http://schemas.microsoft.com/office/drawing/2014/main" xmlns="" id="{D4A00114-2701-4364-BB62-E0F2E8DE9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520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7" name="object 2084">
            <a:extLst>
              <a:ext uri="{FF2B5EF4-FFF2-40B4-BE49-F238E27FC236}">
                <a16:creationId xmlns:a16="http://schemas.microsoft.com/office/drawing/2014/main" xmlns="" id="{D62EDBD8-704E-443E-B133-7DC909BD3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425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8" name="object 2085">
            <a:extLst>
              <a:ext uri="{FF2B5EF4-FFF2-40B4-BE49-F238E27FC236}">
                <a16:creationId xmlns:a16="http://schemas.microsoft.com/office/drawing/2014/main" xmlns="" id="{C149FBC7-0877-4EAA-8942-52BB7CCA9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4888" y="4759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89" name="object 2086">
            <a:extLst>
              <a:ext uri="{FF2B5EF4-FFF2-40B4-BE49-F238E27FC236}">
                <a16:creationId xmlns:a16="http://schemas.microsoft.com/office/drawing/2014/main" xmlns="" id="{0139D56B-DF71-4C6B-8878-6B142C4EF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39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0" name="object 2087">
            <a:extLst>
              <a:ext uri="{FF2B5EF4-FFF2-40B4-BE49-F238E27FC236}">
                <a16:creationId xmlns:a16="http://schemas.microsoft.com/office/drawing/2014/main" xmlns="" id="{1DD5467D-A790-467E-8F53-CD99872F4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298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1" name="object 2088">
            <a:extLst>
              <a:ext uri="{FF2B5EF4-FFF2-40B4-BE49-F238E27FC236}">
                <a16:creationId xmlns:a16="http://schemas.microsoft.com/office/drawing/2014/main" xmlns="" id="{7EB41475-6FAD-4C99-90EF-19B17925F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20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2" name="object 2089">
            <a:extLst>
              <a:ext uri="{FF2B5EF4-FFF2-40B4-BE49-F238E27FC236}">
                <a16:creationId xmlns:a16="http://schemas.microsoft.com/office/drawing/2014/main" xmlns="" id="{9E0DD0C6-6416-4844-AF15-4E76EC051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2675" y="475932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3" name="object 2090">
            <a:extLst>
              <a:ext uri="{FF2B5EF4-FFF2-40B4-BE49-F238E27FC236}">
                <a16:creationId xmlns:a16="http://schemas.microsoft.com/office/drawing/2014/main" xmlns="" id="{B527BEDD-C62B-48C3-98CB-D390C8BC4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172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4" name="object 2091">
            <a:extLst>
              <a:ext uri="{FF2B5EF4-FFF2-40B4-BE49-F238E27FC236}">
                <a16:creationId xmlns:a16="http://schemas.microsoft.com/office/drawing/2014/main" xmlns="" id="{60A9C3A0-E07D-4E5E-BDA7-26465B149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775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5" name="object 2092">
            <a:extLst>
              <a:ext uri="{FF2B5EF4-FFF2-40B4-BE49-F238E27FC236}">
                <a16:creationId xmlns:a16="http://schemas.microsoft.com/office/drawing/2014/main" xmlns="" id="{6C454F83-E5A5-475D-BBF5-E3C217301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9825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6" name="object 2093">
            <a:extLst>
              <a:ext uri="{FF2B5EF4-FFF2-40B4-BE49-F238E27FC236}">
                <a16:creationId xmlns:a16="http://schemas.microsoft.com/office/drawing/2014/main" xmlns="" id="{4BE403F8-82D7-44C8-81C2-6DDE28AEC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7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7" name="object 2094">
            <a:extLst>
              <a:ext uri="{FF2B5EF4-FFF2-40B4-BE49-F238E27FC236}">
                <a16:creationId xmlns:a16="http://schemas.microsoft.com/office/drawing/2014/main" xmlns="" id="{B885D8E1-33D6-4AE4-A425-BF96D8DB9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792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8" name="object 2095">
            <a:extLst>
              <a:ext uri="{FF2B5EF4-FFF2-40B4-BE49-F238E27FC236}">
                <a16:creationId xmlns:a16="http://schemas.microsoft.com/office/drawing/2014/main" xmlns="" id="{6513B538-94A1-49C9-A0FF-CE6C5C0F5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6975" y="475932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99" name="object 2096">
            <a:extLst>
              <a:ext uri="{FF2B5EF4-FFF2-40B4-BE49-F238E27FC236}">
                <a16:creationId xmlns:a16="http://schemas.microsoft.com/office/drawing/2014/main" xmlns="" id="{BF964972-CD53-4012-85C2-A555E56A0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761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0" name="object 2097">
            <a:extLst>
              <a:ext uri="{FF2B5EF4-FFF2-40B4-BE49-F238E27FC236}">
                <a16:creationId xmlns:a16="http://schemas.microsoft.com/office/drawing/2014/main" xmlns="" id="{D9505D30-328C-4E68-A0F9-177B7FC9F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6663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1" name="object 2098">
            <a:extLst>
              <a:ext uri="{FF2B5EF4-FFF2-40B4-BE49-F238E27FC236}">
                <a16:creationId xmlns:a16="http://schemas.microsoft.com/office/drawing/2014/main" xmlns="" id="{EB1A012E-47E4-4E0E-916E-D11B39243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571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2" name="object 2099">
            <a:extLst>
              <a:ext uri="{FF2B5EF4-FFF2-40B4-BE49-F238E27FC236}">
                <a16:creationId xmlns:a16="http://schemas.microsoft.com/office/drawing/2014/main" xmlns="" id="{37052150-0588-4A07-9DF5-031A000CA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4763" y="475932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6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3" name="object 2100">
            <a:extLst>
              <a:ext uri="{FF2B5EF4-FFF2-40B4-BE49-F238E27FC236}">
                <a16:creationId xmlns:a16="http://schemas.microsoft.com/office/drawing/2014/main" xmlns="" id="{E8D36A72-B8B1-4E6C-9E7C-F8C8D5609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5400" y="475932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9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4" name="object 2101">
            <a:extLst>
              <a:ext uri="{FF2B5EF4-FFF2-40B4-BE49-F238E27FC236}">
                <a16:creationId xmlns:a16="http://schemas.microsoft.com/office/drawing/2014/main" xmlns="" id="{4D1A9EE2-0A3D-4837-8C9C-09D92CCCE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445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5" name="object 2102">
            <a:extLst>
              <a:ext uri="{FF2B5EF4-FFF2-40B4-BE49-F238E27FC236}">
                <a16:creationId xmlns:a16="http://schemas.microsoft.com/office/drawing/2014/main" xmlns="" id="{1019EAF0-B0B1-482A-A09F-70D7E19D5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0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6" name="object 2103">
            <a:extLst>
              <a:ext uri="{FF2B5EF4-FFF2-40B4-BE49-F238E27FC236}">
                <a16:creationId xmlns:a16="http://schemas.microsoft.com/office/drawing/2014/main" xmlns="" id="{0F0A26CD-925C-402E-9A7B-0F3C7A8DF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4138" y="475932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0" y="0"/>
                </a:moveTo>
                <a:lnTo>
                  <a:pt x="888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7" name="object 2104">
            <a:extLst>
              <a:ext uri="{FF2B5EF4-FFF2-40B4-BE49-F238E27FC236}">
                <a16:creationId xmlns:a16="http://schemas.microsoft.com/office/drawing/2014/main" xmlns="" id="{98BA22FF-83E9-4517-B24E-A3A032D29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318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8" name="object 2105">
            <a:extLst>
              <a:ext uri="{FF2B5EF4-FFF2-40B4-BE49-F238E27FC236}">
                <a16:creationId xmlns:a16="http://schemas.microsoft.com/office/drawing/2014/main" xmlns="" id="{A091A717-548B-488C-A3CA-085AAD1AF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2238" y="475932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09" name="object 2106">
            <a:extLst>
              <a:ext uri="{FF2B5EF4-FFF2-40B4-BE49-F238E27FC236}">
                <a16:creationId xmlns:a16="http://schemas.microsoft.com/office/drawing/2014/main" xmlns="" id="{D81332D3-9277-4DB5-B75D-F3F3A8FDE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76091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0" name="object 2107">
            <a:extLst>
              <a:ext uri="{FF2B5EF4-FFF2-40B4-BE49-F238E27FC236}">
                <a16:creationId xmlns:a16="http://schemas.microsoft.com/office/drawing/2014/main" xmlns="" id="{0515F32F-0BAC-4E47-8998-E3D33AFF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7799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1" name="object 2108">
            <a:extLst>
              <a:ext uri="{FF2B5EF4-FFF2-40B4-BE49-F238E27FC236}">
                <a16:creationId xmlns:a16="http://schemas.microsoft.com/office/drawing/2014/main" xmlns="" id="{7AD60893-63F3-4770-9F55-16C7D711B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779963"/>
            <a:ext cx="0" cy="280987"/>
          </a:xfrm>
          <a:custGeom>
            <a:avLst/>
            <a:gdLst>
              <a:gd name="T0" fmla="*/ 0 h 280670"/>
              <a:gd name="T1" fmla="*/ 280670 h 280670"/>
            </a:gdLst>
            <a:ahLst/>
            <a:cxnLst/>
            <a:rect l="0" t="T0" r="0" b="T1"/>
            <a:pathLst>
              <a:path h="280670">
                <a:moveTo>
                  <a:pt x="0" y="0"/>
                </a:moveTo>
                <a:lnTo>
                  <a:pt x="0" y="28067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2" name="object 2109">
            <a:extLst>
              <a:ext uri="{FF2B5EF4-FFF2-40B4-BE49-F238E27FC236}">
                <a16:creationId xmlns:a16="http://schemas.microsoft.com/office/drawing/2014/main" xmlns="" id="{A11B6EC5-44FE-4E58-AC99-95355F880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8180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3" name="object 2110">
            <a:extLst>
              <a:ext uri="{FF2B5EF4-FFF2-40B4-BE49-F238E27FC236}">
                <a16:creationId xmlns:a16="http://schemas.microsoft.com/office/drawing/2014/main" xmlns="" id="{8A4E8FBF-CA82-437C-AA97-80146CDF1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8371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4" name="object 2111">
            <a:extLst>
              <a:ext uri="{FF2B5EF4-FFF2-40B4-BE49-F238E27FC236}">
                <a16:creationId xmlns:a16="http://schemas.microsoft.com/office/drawing/2014/main" xmlns="" id="{62201888-610D-41DA-ABB8-38A643C07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85775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5" name="object 2112">
            <a:extLst>
              <a:ext uri="{FF2B5EF4-FFF2-40B4-BE49-F238E27FC236}">
                <a16:creationId xmlns:a16="http://schemas.microsoft.com/office/drawing/2014/main" xmlns="" id="{3AF8A92F-BF49-44EE-95B9-EDF0947DF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8768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6" name="object 2113">
            <a:extLst>
              <a:ext uri="{FF2B5EF4-FFF2-40B4-BE49-F238E27FC236}">
                <a16:creationId xmlns:a16="http://schemas.microsoft.com/office/drawing/2014/main" xmlns="" id="{19960A91-392F-4851-AA07-346B40DE5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8958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7" name="object 2114">
            <a:extLst>
              <a:ext uri="{FF2B5EF4-FFF2-40B4-BE49-F238E27FC236}">
                <a16:creationId xmlns:a16="http://schemas.microsoft.com/office/drawing/2014/main" xmlns="" id="{88D521A0-D481-4468-9E69-71CE12CF4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91648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8" name="object 2115">
            <a:extLst>
              <a:ext uri="{FF2B5EF4-FFF2-40B4-BE49-F238E27FC236}">
                <a16:creationId xmlns:a16="http://schemas.microsoft.com/office/drawing/2014/main" xmlns="" id="{9B377840-7626-47F2-9FD2-CB501736B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9355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19" name="object 2116">
            <a:extLst>
              <a:ext uri="{FF2B5EF4-FFF2-40B4-BE49-F238E27FC236}">
                <a16:creationId xmlns:a16="http://schemas.microsoft.com/office/drawing/2014/main" xmlns="" id="{80FC985C-E3C9-42EC-9D9F-7E7F2CB3C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9545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0" name="object 2117">
            <a:extLst>
              <a:ext uri="{FF2B5EF4-FFF2-40B4-BE49-F238E27FC236}">
                <a16:creationId xmlns:a16="http://schemas.microsoft.com/office/drawing/2014/main" xmlns="" id="{847DA1CC-1447-478B-B2B2-DD62961C3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9736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1" name="object 2118">
            <a:extLst>
              <a:ext uri="{FF2B5EF4-FFF2-40B4-BE49-F238E27FC236}">
                <a16:creationId xmlns:a16="http://schemas.microsoft.com/office/drawing/2014/main" xmlns="" id="{1FF052C0-421B-48F0-9B28-32CC32473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499427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2" name="object 2119">
            <a:extLst>
              <a:ext uri="{FF2B5EF4-FFF2-40B4-BE49-F238E27FC236}">
                <a16:creationId xmlns:a16="http://schemas.microsoft.com/office/drawing/2014/main" xmlns="" id="{B3DC0BB7-079E-46FC-B0BB-DCA6E90AD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50133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3" name="object 2120">
            <a:extLst>
              <a:ext uri="{FF2B5EF4-FFF2-40B4-BE49-F238E27FC236}">
                <a16:creationId xmlns:a16="http://schemas.microsoft.com/office/drawing/2014/main" xmlns="" id="{A5E95BEE-C79D-4C86-91E5-20E559E5C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50323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4" name="object 2121">
            <a:extLst>
              <a:ext uri="{FF2B5EF4-FFF2-40B4-BE49-F238E27FC236}">
                <a16:creationId xmlns:a16="http://schemas.microsoft.com/office/drawing/2014/main" xmlns="" id="{E9E2D9A6-1F3D-46DF-BE48-764803484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700" y="50704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5" name="object 2122">
            <a:extLst>
              <a:ext uri="{FF2B5EF4-FFF2-40B4-BE49-F238E27FC236}">
                <a16:creationId xmlns:a16="http://schemas.microsoft.com/office/drawing/2014/main" xmlns="" id="{89B10629-3ECF-4456-A79F-2F8940940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6525" y="5089525"/>
            <a:ext cx="3175" cy="6350"/>
          </a:xfrm>
          <a:custGeom>
            <a:avLst/>
            <a:gdLst>
              <a:gd name="T0" fmla="*/ 0 w 3809"/>
              <a:gd name="T1" fmla="*/ 0 h 6350"/>
              <a:gd name="T2" fmla="*/ 3809 w 3809"/>
              <a:gd name="T3" fmla="*/ 6350 h 6350"/>
            </a:gdLst>
            <a:ahLst/>
            <a:cxnLst/>
            <a:rect l="T0" t="T1" r="T2" b="T3"/>
            <a:pathLst>
              <a:path w="3809" h="6350">
                <a:moveTo>
                  <a:pt x="3809" y="0"/>
                </a:moveTo>
                <a:lnTo>
                  <a:pt x="3809" y="6350"/>
                </a:lnTo>
                <a:lnTo>
                  <a:pt x="0" y="635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6" name="object 2123">
            <a:extLst>
              <a:ext uri="{FF2B5EF4-FFF2-40B4-BE49-F238E27FC236}">
                <a16:creationId xmlns:a16="http://schemas.microsoft.com/office/drawing/2014/main" xmlns="" id="{6006A962-4C67-47FC-A1B5-A7FA5F0B2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747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7" name="object 2124">
            <a:extLst>
              <a:ext uri="{FF2B5EF4-FFF2-40B4-BE49-F238E27FC236}">
                <a16:creationId xmlns:a16="http://schemas.microsoft.com/office/drawing/2014/main" xmlns="" id="{F7498CF5-D566-480F-BB7D-94F0A723D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8425" y="50958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8" name="object 2125">
            <a:extLst>
              <a:ext uri="{FF2B5EF4-FFF2-40B4-BE49-F238E27FC236}">
                <a16:creationId xmlns:a16="http://schemas.microsoft.com/office/drawing/2014/main" xmlns="" id="{D81AD3AB-983A-49E2-A026-1424A3A37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77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29" name="object 2126">
            <a:extLst>
              <a:ext uri="{FF2B5EF4-FFF2-40B4-BE49-F238E27FC236}">
                <a16:creationId xmlns:a16="http://schemas.microsoft.com/office/drawing/2014/main" xmlns="" id="{0514276B-94C4-4480-9D36-C5164FD16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873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0" name="object 2127">
            <a:extLst>
              <a:ext uri="{FF2B5EF4-FFF2-40B4-BE49-F238E27FC236}">
                <a16:creationId xmlns:a16="http://schemas.microsoft.com/office/drawing/2014/main" xmlns="" id="{A488830A-204E-4997-AA03-FDC6C0085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96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1" name="object 2128">
            <a:extLst>
              <a:ext uri="{FF2B5EF4-FFF2-40B4-BE49-F238E27FC236}">
                <a16:creationId xmlns:a16="http://schemas.microsoft.com/office/drawing/2014/main" xmlns="" id="{035C0B22-278F-40FE-A52F-D478D558C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0638" y="50958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2" name="object 2129">
            <a:extLst>
              <a:ext uri="{FF2B5EF4-FFF2-40B4-BE49-F238E27FC236}">
                <a16:creationId xmlns:a16="http://schemas.microsoft.com/office/drawing/2014/main" xmlns="" id="{EE17726E-9BE5-4CAA-80F3-9319A3D6E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3" name="object 2130">
            <a:extLst>
              <a:ext uri="{FF2B5EF4-FFF2-40B4-BE49-F238E27FC236}">
                <a16:creationId xmlns:a16="http://schemas.microsoft.com/office/drawing/2014/main" xmlns="" id="{015AC3BC-1578-4D43-9C07-B05842CF3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095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4" name="object 2131">
            <a:extLst>
              <a:ext uri="{FF2B5EF4-FFF2-40B4-BE49-F238E27FC236}">
                <a16:creationId xmlns:a16="http://schemas.microsoft.com/office/drawing/2014/main" xmlns="" id="{7489B308-C6D2-433C-B888-89152D23A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900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5" name="object 2132">
            <a:extLst>
              <a:ext uri="{FF2B5EF4-FFF2-40B4-BE49-F238E27FC236}">
                <a16:creationId xmlns:a16="http://schemas.microsoft.com/office/drawing/2014/main" xmlns="" id="{046F18F4-54C8-4916-9C9C-C9CADE2D0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2850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6" name="object 2133">
            <a:extLst>
              <a:ext uri="{FF2B5EF4-FFF2-40B4-BE49-F238E27FC236}">
                <a16:creationId xmlns:a16="http://schemas.microsoft.com/office/drawing/2014/main" xmlns="" id="{3A5307EA-9051-49DE-B180-9CF342625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221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7" name="object 2134">
            <a:extLst>
              <a:ext uri="{FF2B5EF4-FFF2-40B4-BE49-F238E27FC236}">
                <a16:creationId xmlns:a16="http://schemas.microsoft.com/office/drawing/2014/main" xmlns="" id="{E6F06850-762C-46CA-AEFA-AE2058BC6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316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8" name="object 2135">
            <a:extLst>
              <a:ext uri="{FF2B5EF4-FFF2-40B4-BE49-F238E27FC236}">
                <a16:creationId xmlns:a16="http://schemas.microsoft.com/office/drawing/2014/main" xmlns="" id="{5E72AD31-1F0F-4133-B770-AC3CD3F30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113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39" name="object 2136">
            <a:extLst>
              <a:ext uri="{FF2B5EF4-FFF2-40B4-BE49-F238E27FC236}">
                <a16:creationId xmlns:a16="http://schemas.microsoft.com/office/drawing/2014/main" xmlns="" id="{61D740C8-B0C3-4BDB-BF1E-E8ABED684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5063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0" name="object 2137">
            <a:extLst>
              <a:ext uri="{FF2B5EF4-FFF2-40B4-BE49-F238E27FC236}">
                <a16:creationId xmlns:a16="http://schemas.microsoft.com/office/drawing/2014/main" xmlns="" id="{34835A42-458C-4B32-B603-E79FE3598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1" name="object 2138">
            <a:extLst>
              <a:ext uri="{FF2B5EF4-FFF2-40B4-BE49-F238E27FC236}">
                <a16:creationId xmlns:a16="http://schemas.microsoft.com/office/drawing/2014/main" xmlns="" id="{BDF3A97B-85B6-41B5-ACAD-9DE24D807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2" name="object 2139">
            <a:extLst>
              <a:ext uri="{FF2B5EF4-FFF2-40B4-BE49-F238E27FC236}">
                <a16:creationId xmlns:a16="http://schemas.microsoft.com/office/drawing/2014/main" xmlns="" id="{FC1F867F-A49C-4EF6-93A0-DC293E2CA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6325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3" name="object 2140">
            <a:extLst>
              <a:ext uri="{FF2B5EF4-FFF2-40B4-BE49-F238E27FC236}">
                <a16:creationId xmlns:a16="http://schemas.microsoft.com/office/drawing/2014/main" xmlns="" id="{A362AA78-CF4B-4656-BF9B-EEBB9AB6E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727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4" name="object 2141">
            <a:extLst>
              <a:ext uri="{FF2B5EF4-FFF2-40B4-BE49-F238E27FC236}">
                <a16:creationId xmlns:a16="http://schemas.microsoft.com/office/drawing/2014/main" xmlns="" id="{14EDA46A-02C0-4B34-B844-1A01C42C6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822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5" name="object 2142">
            <a:extLst>
              <a:ext uri="{FF2B5EF4-FFF2-40B4-BE49-F238E27FC236}">
                <a16:creationId xmlns:a16="http://schemas.microsoft.com/office/drawing/2014/main" xmlns="" id="{35FC03CF-4EE7-4F8F-A012-F17888D4F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9175" y="50958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6" name="object 2143">
            <a:extLst>
              <a:ext uri="{FF2B5EF4-FFF2-40B4-BE49-F238E27FC236}">
                <a16:creationId xmlns:a16="http://schemas.microsoft.com/office/drawing/2014/main" xmlns="" id="{ECD33DB5-A457-481E-9AAA-1D44876EF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53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7" name="object 2144">
            <a:extLst>
              <a:ext uri="{FF2B5EF4-FFF2-40B4-BE49-F238E27FC236}">
                <a16:creationId xmlns:a16="http://schemas.microsoft.com/office/drawing/2014/main" xmlns="" id="{F7D35D49-C1D8-49CD-BFA7-E63D01884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94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8" name="object 2145">
            <a:extLst>
              <a:ext uri="{FF2B5EF4-FFF2-40B4-BE49-F238E27FC236}">
                <a16:creationId xmlns:a16="http://schemas.microsoft.com/office/drawing/2014/main" xmlns="" id="{F0E9AB91-2489-4728-BBCC-966B392A8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0438" y="50958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49" name="object 2146">
            <a:extLst>
              <a:ext uri="{FF2B5EF4-FFF2-40B4-BE49-F238E27FC236}">
                <a16:creationId xmlns:a16="http://schemas.microsoft.com/office/drawing/2014/main" xmlns="" id="{9E5C9D03-9E79-40FE-85FB-D5F7EB8B8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388" y="50958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0" name="object 2147">
            <a:extLst>
              <a:ext uri="{FF2B5EF4-FFF2-40B4-BE49-F238E27FC236}">
                <a16:creationId xmlns:a16="http://schemas.microsoft.com/office/drawing/2014/main" xmlns="" id="{DE4EB04B-39FC-428E-B661-3A6354C1A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1" name="object 2148">
            <a:extLst>
              <a:ext uri="{FF2B5EF4-FFF2-40B4-BE49-F238E27FC236}">
                <a16:creationId xmlns:a16="http://schemas.microsoft.com/office/drawing/2014/main" xmlns="" id="{3F418D24-D9BF-440B-87E0-7DA2DFC2D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170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2" name="object 2149">
            <a:extLst>
              <a:ext uri="{FF2B5EF4-FFF2-40B4-BE49-F238E27FC236}">
                <a16:creationId xmlns:a16="http://schemas.microsoft.com/office/drawing/2014/main" xmlns="" id="{7D9A4B06-2923-40CE-AE3F-FDAC1AD73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265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3" name="object 2150">
            <a:extLst>
              <a:ext uri="{FF2B5EF4-FFF2-40B4-BE49-F238E27FC236}">
                <a16:creationId xmlns:a16="http://schemas.microsoft.com/office/drawing/2014/main" xmlns="" id="{0D859E41-3F14-4B8E-B499-44213F366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3600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4" name="object 2151">
            <a:extLst>
              <a:ext uri="{FF2B5EF4-FFF2-40B4-BE49-F238E27FC236}">
                <a16:creationId xmlns:a16="http://schemas.microsoft.com/office/drawing/2014/main" xmlns="" id="{755B7272-C46B-4C06-9699-08AE48547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296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5" name="object 2152">
            <a:extLst>
              <a:ext uri="{FF2B5EF4-FFF2-40B4-BE49-F238E27FC236}">
                <a16:creationId xmlns:a16="http://schemas.microsoft.com/office/drawing/2014/main" xmlns="" id="{EB165AFD-3422-414A-9931-8207EFBF3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391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6" name="object 2153">
            <a:extLst>
              <a:ext uri="{FF2B5EF4-FFF2-40B4-BE49-F238E27FC236}">
                <a16:creationId xmlns:a16="http://schemas.microsoft.com/office/drawing/2014/main" xmlns="" id="{F0594646-44B4-418E-816C-8CD0728D2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7" name="object 2154">
            <a:extLst>
              <a:ext uri="{FF2B5EF4-FFF2-40B4-BE49-F238E27FC236}">
                <a16:creationId xmlns:a16="http://schemas.microsoft.com/office/drawing/2014/main" xmlns="" id="{05D57B04-17E6-4751-A0AB-0001955FF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422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8" name="object 2155">
            <a:extLst>
              <a:ext uri="{FF2B5EF4-FFF2-40B4-BE49-F238E27FC236}">
                <a16:creationId xmlns:a16="http://schemas.microsoft.com/office/drawing/2014/main" xmlns="" id="{DD0B8971-01F1-40D6-8495-2AC42074B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517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59" name="object 2156">
            <a:extLst>
              <a:ext uri="{FF2B5EF4-FFF2-40B4-BE49-F238E27FC236}">
                <a16:creationId xmlns:a16="http://schemas.microsoft.com/office/drawing/2014/main" xmlns="" id="{D281A6A5-E188-4D3C-8557-5B21CA03B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12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0" name="object 2157">
            <a:extLst>
              <a:ext uri="{FF2B5EF4-FFF2-40B4-BE49-F238E27FC236}">
                <a16:creationId xmlns:a16="http://schemas.microsoft.com/office/drawing/2014/main" xmlns="" id="{53BF6077-96C4-400C-B296-6370B31B5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7075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1" name="object 2158">
            <a:extLst>
              <a:ext uri="{FF2B5EF4-FFF2-40B4-BE49-F238E27FC236}">
                <a16:creationId xmlns:a16="http://schemas.microsoft.com/office/drawing/2014/main" xmlns="" id="{1765BA2A-433D-4817-A5ED-F8ADF3162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2" name="object 2159">
            <a:extLst>
              <a:ext uri="{FF2B5EF4-FFF2-40B4-BE49-F238E27FC236}">
                <a16:creationId xmlns:a16="http://schemas.microsoft.com/office/drawing/2014/main" xmlns="" id="{7E6F130F-91B2-45BD-885A-B5D382551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897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3" name="object 2160">
            <a:extLst>
              <a:ext uri="{FF2B5EF4-FFF2-40B4-BE49-F238E27FC236}">
                <a16:creationId xmlns:a16="http://schemas.microsoft.com/office/drawing/2014/main" xmlns="" id="{AEAF91CB-8079-4F30-8E80-34CBCCE0C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9925" y="50958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4" name="object 2161">
            <a:extLst>
              <a:ext uri="{FF2B5EF4-FFF2-40B4-BE49-F238E27FC236}">
                <a16:creationId xmlns:a16="http://schemas.microsoft.com/office/drawing/2014/main" xmlns="" id="{121C3208-DB3B-4148-B007-BC257E03F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92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5" name="object 2162">
            <a:extLst>
              <a:ext uri="{FF2B5EF4-FFF2-40B4-BE49-F238E27FC236}">
                <a16:creationId xmlns:a16="http://schemas.microsoft.com/office/drawing/2014/main" xmlns="" id="{D588E4E9-8BDA-4FC0-9853-6A84ACAA4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023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6" name="object 2163">
            <a:extLst>
              <a:ext uri="{FF2B5EF4-FFF2-40B4-BE49-F238E27FC236}">
                <a16:creationId xmlns:a16="http://schemas.microsoft.com/office/drawing/2014/main" xmlns="" id="{E87C6AF3-B10A-4FCF-94B3-F24419AFE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11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7" name="object 2164">
            <a:extLst>
              <a:ext uri="{FF2B5EF4-FFF2-40B4-BE49-F238E27FC236}">
                <a16:creationId xmlns:a16="http://schemas.microsoft.com/office/drawing/2014/main" xmlns="" id="{CEBE2406-D07D-42B8-B9B8-9B6FB3BDF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2138" y="50958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8" name="object 2165">
            <a:extLst>
              <a:ext uri="{FF2B5EF4-FFF2-40B4-BE49-F238E27FC236}">
                <a16:creationId xmlns:a16="http://schemas.microsoft.com/office/drawing/2014/main" xmlns="" id="{185D3F30-66C8-400B-B359-E72D35399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50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69" name="object 2166">
            <a:extLst>
              <a:ext uri="{FF2B5EF4-FFF2-40B4-BE49-F238E27FC236}">
                <a16:creationId xmlns:a16="http://schemas.microsoft.com/office/drawing/2014/main" xmlns="" id="{46198D77-7B22-4C16-A936-E7341CE79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245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0" name="object 2167">
            <a:extLst>
              <a:ext uri="{FF2B5EF4-FFF2-40B4-BE49-F238E27FC236}">
                <a16:creationId xmlns:a16="http://schemas.microsoft.com/office/drawing/2014/main" xmlns="" id="{3E6D7718-60AC-4FA1-9A1E-DD0C7337C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1" name="object 2168">
            <a:extLst>
              <a:ext uri="{FF2B5EF4-FFF2-40B4-BE49-F238E27FC236}">
                <a16:creationId xmlns:a16="http://schemas.microsoft.com/office/drawing/2014/main" xmlns="" id="{115BF559-149A-43E1-B7E2-7CB158C2D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4350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2" name="object 2169">
            <a:extLst>
              <a:ext uri="{FF2B5EF4-FFF2-40B4-BE49-F238E27FC236}">
                <a16:creationId xmlns:a16="http://schemas.microsoft.com/office/drawing/2014/main" xmlns="" id="{24EE897E-0587-49AB-83DC-D5C7B7081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371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3" name="object 2170">
            <a:extLst>
              <a:ext uri="{FF2B5EF4-FFF2-40B4-BE49-F238E27FC236}">
                <a16:creationId xmlns:a16="http://schemas.microsoft.com/office/drawing/2014/main" xmlns="" id="{DFAEE24D-7979-4843-AD0E-049E49235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466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4" name="object 2171">
            <a:extLst>
              <a:ext uri="{FF2B5EF4-FFF2-40B4-BE49-F238E27FC236}">
                <a16:creationId xmlns:a16="http://schemas.microsoft.com/office/drawing/2014/main" xmlns="" id="{ADA975EC-8132-4988-8088-8B3F8DFC3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5613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5" name="object 2172">
            <a:extLst>
              <a:ext uri="{FF2B5EF4-FFF2-40B4-BE49-F238E27FC236}">
                <a16:creationId xmlns:a16="http://schemas.microsoft.com/office/drawing/2014/main" xmlns="" id="{6D89BF22-CB18-44DC-A29D-E0CD7D809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97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6" name="object 2173">
            <a:extLst>
              <a:ext uri="{FF2B5EF4-FFF2-40B4-BE49-F238E27FC236}">
                <a16:creationId xmlns:a16="http://schemas.microsoft.com/office/drawing/2014/main" xmlns="" id="{0DE6DBFC-B57A-4BDB-B313-41AEAD754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592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7" name="object 2174">
            <a:extLst>
              <a:ext uri="{FF2B5EF4-FFF2-40B4-BE49-F238E27FC236}">
                <a16:creationId xmlns:a16="http://schemas.microsoft.com/office/drawing/2014/main" xmlns="" id="{D704E266-D82B-400B-BF1E-02AE06165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75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8" name="object 2175">
            <a:extLst>
              <a:ext uri="{FF2B5EF4-FFF2-40B4-BE49-F238E27FC236}">
                <a16:creationId xmlns:a16="http://schemas.microsoft.com/office/drawing/2014/main" xmlns="" id="{77C7E4A2-F0F2-4F27-89C7-5F7A51124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782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79" name="object 2176">
            <a:extLst>
              <a:ext uri="{FF2B5EF4-FFF2-40B4-BE49-F238E27FC236}">
                <a16:creationId xmlns:a16="http://schemas.microsoft.com/office/drawing/2014/main" xmlns="" id="{BB24F2E2-2A97-46F4-9B61-F4B69606F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877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0" name="object 2177">
            <a:extLst>
              <a:ext uri="{FF2B5EF4-FFF2-40B4-BE49-F238E27FC236}">
                <a16:creationId xmlns:a16="http://schemas.microsoft.com/office/drawing/2014/main" xmlns="" id="{14C4C815-1115-4CC3-8D21-6E7AE47F5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1" name="object 2178">
            <a:extLst>
              <a:ext uri="{FF2B5EF4-FFF2-40B4-BE49-F238E27FC236}">
                <a16:creationId xmlns:a16="http://schemas.microsoft.com/office/drawing/2014/main" xmlns="" id="{E386C47C-1431-46EC-AAE4-9A8A7F4E7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0675" y="50958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2" name="object 2179">
            <a:extLst>
              <a:ext uri="{FF2B5EF4-FFF2-40B4-BE49-F238E27FC236}">
                <a16:creationId xmlns:a16="http://schemas.microsoft.com/office/drawing/2014/main" xmlns="" id="{A442CA73-B6FB-4BF8-A50F-942F2CA39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25" y="50958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3" name="object 2180">
            <a:extLst>
              <a:ext uri="{FF2B5EF4-FFF2-40B4-BE49-F238E27FC236}">
                <a16:creationId xmlns:a16="http://schemas.microsoft.com/office/drawing/2014/main" xmlns="" id="{863C6BB8-B334-4167-AB2B-6E85888C1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09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4" name="object 2181">
            <a:extLst>
              <a:ext uri="{FF2B5EF4-FFF2-40B4-BE49-F238E27FC236}">
                <a16:creationId xmlns:a16="http://schemas.microsoft.com/office/drawing/2014/main" xmlns="" id="{FF4D5E26-3C19-4945-B408-78E73D006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193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5" name="object 2182">
            <a:extLst>
              <a:ext uri="{FF2B5EF4-FFF2-40B4-BE49-F238E27FC236}">
                <a16:creationId xmlns:a16="http://schemas.microsoft.com/office/drawing/2014/main" xmlns="" id="{DD0C36BD-74DD-4EFF-9A63-A3B9B2F3B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888" y="50958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6" name="object 2183">
            <a:extLst>
              <a:ext uri="{FF2B5EF4-FFF2-40B4-BE49-F238E27FC236}">
                <a16:creationId xmlns:a16="http://schemas.microsoft.com/office/drawing/2014/main" xmlns="" id="{52AFE091-2345-4C1F-B29D-0DCA9720B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25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7" name="object 2184">
            <a:extLst>
              <a:ext uri="{FF2B5EF4-FFF2-40B4-BE49-F238E27FC236}">
                <a16:creationId xmlns:a16="http://schemas.microsoft.com/office/drawing/2014/main" xmlns="" id="{20B6585C-4023-46AB-BA7E-FFC7F3885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320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8" name="object 2185">
            <a:extLst>
              <a:ext uri="{FF2B5EF4-FFF2-40B4-BE49-F238E27FC236}">
                <a16:creationId xmlns:a16="http://schemas.microsoft.com/office/drawing/2014/main" xmlns="" id="{1FB9C408-0915-4FD5-9DEB-37FDE5754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4150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89" name="object 2186">
            <a:extLst>
              <a:ext uri="{FF2B5EF4-FFF2-40B4-BE49-F238E27FC236}">
                <a16:creationId xmlns:a16="http://schemas.microsoft.com/office/drawing/2014/main" xmlns="" id="{5BFF2DA3-C35D-4E90-80AE-3B895CAA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5100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0" name="object 2187">
            <a:extLst>
              <a:ext uri="{FF2B5EF4-FFF2-40B4-BE49-F238E27FC236}">
                <a16:creationId xmlns:a16="http://schemas.microsoft.com/office/drawing/2014/main" xmlns="" id="{E27907AF-D9AB-46B3-8798-81A39E82A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46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1" name="object 2188">
            <a:extLst>
              <a:ext uri="{FF2B5EF4-FFF2-40B4-BE49-F238E27FC236}">
                <a16:creationId xmlns:a16="http://schemas.microsoft.com/office/drawing/2014/main" xmlns="" id="{BE662E47-93E4-4F82-95E1-BCAB6B2C7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2" name="object 2189">
            <a:extLst>
              <a:ext uri="{FF2B5EF4-FFF2-40B4-BE49-F238E27FC236}">
                <a16:creationId xmlns:a16="http://schemas.microsoft.com/office/drawing/2014/main" xmlns="" id="{8B41663F-CC19-4712-A80C-AE1B165EB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6363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3" name="object 2190">
            <a:extLst>
              <a:ext uri="{FF2B5EF4-FFF2-40B4-BE49-F238E27FC236}">
                <a16:creationId xmlns:a16="http://schemas.microsoft.com/office/drawing/2014/main" xmlns="" id="{37DE1C24-A874-4570-829C-E70D4D39D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72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4" name="object 2191">
            <a:extLst>
              <a:ext uri="{FF2B5EF4-FFF2-40B4-BE49-F238E27FC236}">
                <a16:creationId xmlns:a16="http://schemas.microsoft.com/office/drawing/2014/main" xmlns="" id="{AD44CC5A-B4F7-49C4-887F-C81266295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667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5" name="object 2192">
            <a:extLst>
              <a:ext uri="{FF2B5EF4-FFF2-40B4-BE49-F238E27FC236}">
                <a16:creationId xmlns:a16="http://schemas.microsoft.com/office/drawing/2014/main" xmlns="" id="{9835CE0B-7AC3-4334-B45E-B6FE3F909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6" name="object 2193">
            <a:extLst>
              <a:ext uri="{FF2B5EF4-FFF2-40B4-BE49-F238E27FC236}">
                <a16:creationId xmlns:a16="http://schemas.microsoft.com/office/drawing/2014/main" xmlns="" id="{7F7205CA-31ED-4E4B-81CD-5C9551CE0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857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7" name="object 2194">
            <a:extLst>
              <a:ext uri="{FF2B5EF4-FFF2-40B4-BE49-F238E27FC236}">
                <a16:creationId xmlns:a16="http://schemas.microsoft.com/office/drawing/2014/main" xmlns="" id="{D4C1953C-0C44-4354-9167-AEF34A14E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952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8" name="object 2195">
            <a:extLst>
              <a:ext uri="{FF2B5EF4-FFF2-40B4-BE49-F238E27FC236}">
                <a16:creationId xmlns:a16="http://schemas.microsoft.com/office/drawing/2014/main" xmlns="" id="{A6BECE62-DF85-4D4D-8151-0DB4C18F5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047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699" name="object 2196">
            <a:extLst>
              <a:ext uri="{FF2B5EF4-FFF2-40B4-BE49-F238E27FC236}">
                <a16:creationId xmlns:a16="http://schemas.microsoft.com/office/drawing/2014/main" xmlns="" id="{5F7F0558-544F-4B5A-B3E3-39ECE874A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42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0" name="object 2197">
            <a:extLst>
              <a:ext uri="{FF2B5EF4-FFF2-40B4-BE49-F238E27FC236}">
                <a16:creationId xmlns:a16="http://schemas.microsoft.com/office/drawing/2014/main" xmlns="" id="{EDBEABA3-1FC1-4463-87F8-DDF37C462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75" y="50958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1" name="object 2198">
            <a:extLst>
              <a:ext uri="{FF2B5EF4-FFF2-40B4-BE49-F238E27FC236}">
                <a16:creationId xmlns:a16="http://schemas.microsoft.com/office/drawing/2014/main" xmlns="" id="{36A6F863-ED64-48F7-B784-B313348C7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173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2" name="object 2199">
            <a:extLst>
              <a:ext uri="{FF2B5EF4-FFF2-40B4-BE49-F238E27FC236}">
                <a16:creationId xmlns:a16="http://schemas.microsoft.com/office/drawing/2014/main" xmlns="" id="{0831F00E-4D1A-40E9-877B-EBF9A8638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6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3" name="object 2200">
            <a:extLst>
              <a:ext uri="{FF2B5EF4-FFF2-40B4-BE49-F238E27FC236}">
                <a16:creationId xmlns:a16="http://schemas.microsoft.com/office/drawing/2014/main" xmlns="" id="{66C50BF6-89AF-4EDE-95E1-45326EE93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3638" y="50958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4" name="object 2201">
            <a:extLst>
              <a:ext uri="{FF2B5EF4-FFF2-40B4-BE49-F238E27FC236}">
                <a16:creationId xmlns:a16="http://schemas.microsoft.com/office/drawing/2014/main" xmlns="" id="{56968009-0D12-4525-A135-2D2D45C33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00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5" name="object 2202">
            <a:extLst>
              <a:ext uri="{FF2B5EF4-FFF2-40B4-BE49-F238E27FC236}">
                <a16:creationId xmlns:a16="http://schemas.microsoft.com/office/drawing/2014/main" xmlns="" id="{5A02D05B-BAC5-426E-A0B0-92740D4CA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395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6" name="object 2203">
            <a:extLst>
              <a:ext uri="{FF2B5EF4-FFF2-40B4-BE49-F238E27FC236}">
                <a16:creationId xmlns:a16="http://schemas.microsoft.com/office/drawing/2014/main" xmlns="" id="{C554E7DC-FB95-4DED-9C66-9A67EFC96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4900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7" name="object 2204">
            <a:extLst>
              <a:ext uri="{FF2B5EF4-FFF2-40B4-BE49-F238E27FC236}">
                <a16:creationId xmlns:a16="http://schemas.microsoft.com/office/drawing/2014/main" xmlns="" id="{B352E389-C581-4724-854B-E990BC018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426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8" name="object 2205">
            <a:extLst>
              <a:ext uri="{FF2B5EF4-FFF2-40B4-BE49-F238E27FC236}">
                <a16:creationId xmlns:a16="http://schemas.microsoft.com/office/drawing/2014/main" xmlns="" id="{BCA8A743-43F2-4061-B99E-7495154CC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09" name="object 2206">
            <a:extLst>
              <a:ext uri="{FF2B5EF4-FFF2-40B4-BE49-F238E27FC236}">
                <a16:creationId xmlns:a16="http://schemas.microsoft.com/office/drawing/2014/main" xmlns="" id="{7CBF4299-A8BC-4B33-8403-C2C8C9F22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616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0" name="object 2207">
            <a:extLst>
              <a:ext uri="{FF2B5EF4-FFF2-40B4-BE49-F238E27FC236}">
                <a16:creationId xmlns:a16="http://schemas.microsoft.com/office/drawing/2014/main" xmlns="" id="{43E14476-2E2F-4815-8341-568C68BE4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7113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1" name="object 2208">
            <a:extLst>
              <a:ext uri="{FF2B5EF4-FFF2-40B4-BE49-F238E27FC236}">
                <a16:creationId xmlns:a16="http://schemas.microsoft.com/office/drawing/2014/main" xmlns="" id="{8AE2FD4D-A25F-4361-B23E-6037E6125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47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2" name="object 2209">
            <a:extLst>
              <a:ext uri="{FF2B5EF4-FFF2-40B4-BE49-F238E27FC236}">
                <a16:creationId xmlns:a16="http://schemas.microsoft.com/office/drawing/2014/main" xmlns="" id="{975A2DEC-F4DF-46FE-8895-FBCE84E93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742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3" name="object 2210">
            <a:extLst>
              <a:ext uri="{FF2B5EF4-FFF2-40B4-BE49-F238E27FC236}">
                <a16:creationId xmlns:a16="http://schemas.microsoft.com/office/drawing/2014/main" xmlns="" id="{F6922CDB-2194-4BC1-A94C-A8132A8C5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75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4" name="object 2211">
            <a:extLst>
              <a:ext uri="{FF2B5EF4-FFF2-40B4-BE49-F238E27FC236}">
                <a16:creationId xmlns:a16="http://schemas.microsoft.com/office/drawing/2014/main" xmlns="" id="{997F38A2-0EF1-4D8A-8A72-193BBF2B1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9325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5" name="object 2212">
            <a:extLst>
              <a:ext uri="{FF2B5EF4-FFF2-40B4-BE49-F238E27FC236}">
                <a16:creationId xmlns:a16="http://schemas.microsoft.com/office/drawing/2014/main" xmlns="" id="{5F227A4E-4844-4DDB-8EAC-4EBCCA7E7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027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6" name="object 2213">
            <a:extLst>
              <a:ext uri="{FF2B5EF4-FFF2-40B4-BE49-F238E27FC236}">
                <a16:creationId xmlns:a16="http://schemas.microsoft.com/office/drawing/2014/main" xmlns="" id="{925CCBFC-74C8-49ED-A352-975B6924C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122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7" name="object 2214">
            <a:extLst>
              <a:ext uri="{FF2B5EF4-FFF2-40B4-BE49-F238E27FC236}">
                <a16:creationId xmlns:a16="http://schemas.microsoft.com/office/drawing/2014/main" xmlns="" id="{DC51E316-13FA-471F-B7A6-A616D2546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2175" y="50958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8" name="object 2215">
            <a:extLst>
              <a:ext uri="{FF2B5EF4-FFF2-40B4-BE49-F238E27FC236}">
                <a16:creationId xmlns:a16="http://schemas.microsoft.com/office/drawing/2014/main" xmlns="" id="{6EEBE542-EB7A-42DF-BC02-4AEE999EB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153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19" name="object 2216">
            <a:extLst>
              <a:ext uri="{FF2B5EF4-FFF2-40B4-BE49-F238E27FC236}">
                <a16:creationId xmlns:a16="http://schemas.microsoft.com/office/drawing/2014/main" xmlns="" id="{91C439A3-2E77-4007-ABCE-0DB00CF31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24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0" name="object 2217">
            <a:extLst>
              <a:ext uri="{FF2B5EF4-FFF2-40B4-BE49-F238E27FC236}">
                <a16:creationId xmlns:a16="http://schemas.microsoft.com/office/drawing/2014/main" xmlns="" id="{FA9ED634-3F95-4562-AFD4-A1A534E21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43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1" name="object 2218">
            <a:extLst>
              <a:ext uri="{FF2B5EF4-FFF2-40B4-BE49-F238E27FC236}">
                <a16:creationId xmlns:a16="http://schemas.microsoft.com/office/drawing/2014/main" xmlns="" id="{D28AC6EF-EDDF-4997-8438-25DE841B9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50958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2" name="object 2219">
            <a:extLst>
              <a:ext uri="{FF2B5EF4-FFF2-40B4-BE49-F238E27FC236}">
                <a16:creationId xmlns:a16="http://schemas.microsoft.com/office/drawing/2014/main" xmlns="" id="{B78B3454-30DC-4856-97B3-C9111FB56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3" name="object 2220">
            <a:extLst>
              <a:ext uri="{FF2B5EF4-FFF2-40B4-BE49-F238E27FC236}">
                <a16:creationId xmlns:a16="http://schemas.microsoft.com/office/drawing/2014/main" xmlns="" id="{E7A6E080-E37D-4C33-BC0E-0FA32FE1A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4700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4" name="object 2221">
            <a:extLst>
              <a:ext uri="{FF2B5EF4-FFF2-40B4-BE49-F238E27FC236}">
                <a16:creationId xmlns:a16="http://schemas.microsoft.com/office/drawing/2014/main" xmlns="" id="{8F35A1EB-1338-4D94-9D1B-FF3FE027E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650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5" name="object 2222">
            <a:extLst>
              <a:ext uri="{FF2B5EF4-FFF2-40B4-BE49-F238E27FC236}">
                <a16:creationId xmlns:a16="http://schemas.microsoft.com/office/drawing/2014/main" xmlns="" id="{5926B85C-0DFC-410E-96D4-7BD8054E6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501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6" name="object 2223">
            <a:extLst>
              <a:ext uri="{FF2B5EF4-FFF2-40B4-BE49-F238E27FC236}">
                <a16:creationId xmlns:a16="http://schemas.microsoft.com/office/drawing/2014/main" xmlns="" id="{3EE16BD9-C526-4983-85DB-1952E4761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5963" y="5095875"/>
            <a:ext cx="11112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7" name="object 2224">
            <a:extLst>
              <a:ext uri="{FF2B5EF4-FFF2-40B4-BE49-F238E27FC236}">
                <a16:creationId xmlns:a16="http://schemas.microsoft.com/office/drawing/2014/main" xmlns="" id="{E1901E9E-831C-40C7-A9D8-DC44B3361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8" name="object 2225">
            <a:extLst>
              <a:ext uri="{FF2B5EF4-FFF2-40B4-BE49-F238E27FC236}">
                <a16:creationId xmlns:a16="http://schemas.microsoft.com/office/drawing/2014/main" xmlns="" id="{026FE476-FF8D-43CF-9F4B-0BA0B0C76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7863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29" name="object 2226">
            <a:extLst>
              <a:ext uri="{FF2B5EF4-FFF2-40B4-BE49-F238E27FC236}">
                <a16:creationId xmlns:a16="http://schemas.microsoft.com/office/drawing/2014/main" xmlns="" id="{0384AAA0-BB3F-47DB-B994-9051E411B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722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0" name="object 2227">
            <a:extLst>
              <a:ext uri="{FF2B5EF4-FFF2-40B4-BE49-F238E27FC236}">
                <a16:creationId xmlns:a16="http://schemas.microsoft.com/office/drawing/2014/main" xmlns="" id="{A93E0AA7-B1E8-477D-8026-2B077EA45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17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1" name="object 2228">
            <a:extLst>
              <a:ext uri="{FF2B5EF4-FFF2-40B4-BE49-F238E27FC236}">
                <a16:creationId xmlns:a16="http://schemas.microsoft.com/office/drawing/2014/main" xmlns="" id="{8211EEB4-720A-4619-B390-F9D8F34AC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25" y="5095875"/>
            <a:ext cx="11113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6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2" name="object 2229">
            <a:extLst>
              <a:ext uri="{FF2B5EF4-FFF2-40B4-BE49-F238E27FC236}">
                <a16:creationId xmlns:a16="http://schemas.microsoft.com/office/drawing/2014/main" xmlns="" id="{698368BA-EE5D-4B4D-9122-6282BA1EA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075" y="5095875"/>
            <a:ext cx="9525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9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3" name="object 2230">
            <a:extLst>
              <a:ext uri="{FF2B5EF4-FFF2-40B4-BE49-F238E27FC236}">
                <a16:creationId xmlns:a16="http://schemas.microsoft.com/office/drawing/2014/main" xmlns="" id="{5BB46E1A-5F35-4B33-939B-D923988A3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102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4" name="object 2231">
            <a:extLst>
              <a:ext uri="{FF2B5EF4-FFF2-40B4-BE49-F238E27FC236}">
                <a16:creationId xmlns:a16="http://schemas.microsoft.com/office/drawing/2014/main" xmlns="" id="{4375E6E2-22DE-4461-B16C-C155577AE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5" name="object 2232">
            <a:extLst>
              <a:ext uri="{FF2B5EF4-FFF2-40B4-BE49-F238E27FC236}">
                <a16:creationId xmlns:a16="http://schemas.microsoft.com/office/drawing/2014/main" xmlns="" id="{0A8D2B01-76C0-4F8E-9E6C-02EE512A5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2925" y="5095875"/>
            <a:ext cx="7938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6" name="object 2233">
            <a:extLst>
              <a:ext uri="{FF2B5EF4-FFF2-40B4-BE49-F238E27FC236}">
                <a16:creationId xmlns:a16="http://schemas.microsoft.com/office/drawing/2014/main" xmlns="" id="{3070AD67-7BF6-4A8D-87CA-CA16A312D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228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7" name="object 2234">
            <a:extLst>
              <a:ext uri="{FF2B5EF4-FFF2-40B4-BE49-F238E27FC236}">
                <a16:creationId xmlns:a16="http://schemas.microsoft.com/office/drawing/2014/main" xmlns="" id="{9C2C7D5B-E035-4AD9-A70C-7F5D16DB1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3238" y="5095875"/>
            <a:ext cx="9525" cy="0"/>
          </a:xfrm>
          <a:custGeom>
            <a:avLst/>
            <a:gdLst>
              <a:gd name="T0" fmla="*/ 0 w 10159"/>
              <a:gd name="T1" fmla="*/ 10159 w 10159"/>
            </a:gdLst>
            <a:ahLst/>
            <a:cxnLst/>
            <a:rect l="T0" t="0" r="T1" b="0"/>
            <a:pathLst>
              <a:path w="10159">
                <a:moveTo>
                  <a:pt x="1015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8" name="object 2235">
            <a:extLst>
              <a:ext uri="{FF2B5EF4-FFF2-40B4-BE49-F238E27FC236}">
                <a16:creationId xmlns:a16="http://schemas.microsoft.com/office/drawing/2014/main" xmlns="" id="{78FB3B98-FBF2-4A9F-B663-830218E9C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188" y="5095875"/>
            <a:ext cx="7937" cy="0"/>
          </a:xfrm>
          <a:custGeom>
            <a:avLst/>
            <a:gdLst>
              <a:gd name="T0" fmla="*/ 0 w 8890"/>
              <a:gd name="T1" fmla="*/ 8890 w 8890"/>
            </a:gdLst>
            <a:ahLst/>
            <a:cxnLst/>
            <a:rect l="T0" t="0" r="T1" b="0"/>
            <a:pathLst>
              <a:path w="8890">
                <a:moveTo>
                  <a:pt x="888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39" name="object 2236">
            <a:extLst>
              <a:ext uri="{FF2B5EF4-FFF2-40B4-BE49-F238E27FC236}">
                <a16:creationId xmlns:a16="http://schemas.microsoft.com/office/drawing/2014/main" xmlns="" id="{CC81A043-8CF1-4050-ACC9-67171CA77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5091113"/>
            <a:ext cx="3175" cy="4762"/>
          </a:xfrm>
          <a:custGeom>
            <a:avLst/>
            <a:gdLst>
              <a:gd name="T0" fmla="*/ 0 w 3809"/>
              <a:gd name="T1" fmla="*/ 0 h 5079"/>
              <a:gd name="T2" fmla="*/ 3809 w 3809"/>
              <a:gd name="T3" fmla="*/ 5079 h 5079"/>
            </a:gdLst>
            <a:ahLst/>
            <a:cxnLst/>
            <a:rect l="T0" t="T1" r="T2" b="T3"/>
            <a:pathLst>
              <a:path w="3809" h="5079">
                <a:moveTo>
                  <a:pt x="3809" y="5080"/>
                </a:moveTo>
                <a:lnTo>
                  <a:pt x="0" y="5080"/>
                </a:ln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0" name="object 2237">
            <a:extLst>
              <a:ext uri="{FF2B5EF4-FFF2-40B4-BE49-F238E27FC236}">
                <a16:creationId xmlns:a16="http://schemas.microsoft.com/office/drawing/2014/main" xmlns="" id="{6C1E0ED6-14CD-4053-8313-7499AB55C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5072063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1" name="object 2238">
            <a:extLst>
              <a:ext uri="{FF2B5EF4-FFF2-40B4-BE49-F238E27FC236}">
                <a16:creationId xmlns:a16="http://schemas.microsoft.com/office/drawing/2014/main" xmlns="" id="{6EAD6C30-B0A4-4E33-9B98-7EA3F634E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505142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2" name="object 2239">
            <a:extLst>
              <a:ext uri="{FF2B5EF4-FFF2-40B4-BE49-F238E27FC236}">
                <a16:creationId xmlns:a16="http://schemas.microsoft.com/office/drawing/2014/main" xmlns="" id="{EEB49FAD-FA1A-403A-9877-98FC4990A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5032375"/>
            <a:ext cx="0" cy="11113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3" name="object 2240">
            <a:extLst>
              <a:ext uri="{FF2B5EF4-FFF2-40B4-BE49-F238E27FC236}">
                <a16:creationId xmlns:a16="http://schemas.microsoft.com/office/drawing/2014/main" xmlns="" id="{8BA5977F-F1A3-422B-BF4D-762ECBA32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501332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4" name="object 2241">
            <a:extLst>
              <a:ext uri="{FF2B5EF4-FFF2-40B4-BE49-F238E27FC236}">
                <a16:creationId xmlns:a16="http://schemas.microsoft.com/office/drawing/2014/main" xmlns="" id="{B728D5ED-13CE-46CB-B5DB-7CD557134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994275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5" name="object 2242">
            <a:extLst>
              <a:ext uri="{FF2B5EF4-FFF2-40B4-BE49-F238E27FC236}">
                <a16:creationId xmlns:a16="http://schemas.microsoft.com/office/drawing/2014/main" xmlns="" id="{DB015577-DBF1-4513-A4FC-775641A60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97522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6" name="object 2243">
            <a:extLst>
              <a:ext uri="{FF2B5EF4-FFF2-40B4-BE49-F238E27FC236}">
                <a16:creationId xmlns:a16="http://schemas.microsoft.com/office/drawing/2014/main" xmlns="" id="{9C7909C0-4064-46C8-852A-8AA6C3F92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956175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7" name="object 2244">
            <a:extLst>
              <a:ext uri="{FF2B5EF4-FFF2-40B4-BE49-F238E27FC236}">
                <a16:creationId xmlns:a16="http://schemas.microsoft.com/office/drawing/2014/main" xmlns="" id="{C21BD4B5-9DC0-4228-9D6F-C8288742D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9371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5"/>
                </a:moveTo>
                <a:lnTo>
                  <a:pt x="4445" y="4445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8" name="object 2245">
            <a:extLst>
              <a:ext uri="{FF2B5EF4-FFF2-40B4-BE49-F238E27FC236}">
                <a16:creationId xmlns:a16="http://schemas.microsoft.com/office/drawing/2014/main" xmlns="" id="{E6CBFBBC-87FC-45A3-A138-5E160C218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9164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49" name="object 2246">
            <a:extLst>
              <a:ext uri="{FF2B5EF4-FFF2-40B4-BE49-F238E27FC236}">
                <a16:creationId xmlns:a16="http://schemas.microsoft.com/office/drawing/2014/main" xmlns="" id="{E8221749-1FDC-44C6-B3F5-F8AFE9C97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89743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50" name="object 2247">
            <a:extLst>
              <a:ext uri="{FF2B5EF4-FFF2-40B4-BE49-F238E27FC236}">
                <a16:creationId xmlns:a16="http://schemas.microsoft.com/office/drawing/2014/main" xmlns="" id="{2272DD03-C9AC-47D8-81F5-AE91BF8C9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878388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79"/>
                </a:moveTo>
                <a:lnTo>
                  <a:pt x="4445" y="5079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51" name="object 2248">
            <a:extLst>
              <a:ext uri="{FF2B5EF4-FFF2-40B4-BE49-F238E27FC236}">
                <a16:creationId xmlns:a16="http://schemas.microsoft.com/office/drawing/2014/main" xmlns="" id="{9F3AB3ED-5A90-495D-AE09-DB2BE4D10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859338"/>
            <a:ext cx="0" cy="7937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52" name="object 2249">
            <a:extLst>
              <a:ext uri="{FF2B5EF4-FFF2-40B4-BE49-F238E27FC236}">
                <a16:creationId xmlns:a16="http://schemas.microsoft.com/office/drawing/2014/main" xmlns="" id="{BDBBFD0C-DC60-473F-85B0-59AC900E4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83870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53" name="object 2250">
            <a:extLst>
              <a:ext uri="{FF2B5EF4-FFF2-40B4-BE49-F238E27FC236}">
                <a16:creationId xmlns:a16="http://schemas.microsoft.com/office/drawing/2014/main" xmlns="" id="{0509691C-9537-473B-BFD7-CF4ECED49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819650"/>
            <a:ext cx="0" cy="9525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54" name="object 2251">
            <a:extLst>
              <a:ext uri="{FF2B5EF4-FFF2-40B4-BE49-F238E27FC236}">
                <a16:creationId xmlns:a16="http://schemas.microsoft.com/office/drawing/2014/main" xmlns="" id="{D48BF21F-6D7B-469C-A21C-8DEE795E4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800600"/>
            <a:ext cx="0" cy="9525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55" name="object 2252">
            <a:extLst>
              <a:ext uri="{FF2B5EF4-FFF2-40B4-BE49-F238E27FC236}">
                <a16:creationId xmlns:a16="http://schemas.microsoft.com/office/drawing/2014/main" xmlns="" id="{F6997243-6CF8-479C-8B83-C2284EF9B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77996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56" name="object 2253">
            <a:extLst>
              <a:ext uri="{FF2B5EF4-FFF2-40B4-BE49-F238E27FC236}">
                <a16:creationId xmlns:a16="http://schemas.microsoft.com/office/drawing/2014/main" xmlns="" id="{AFBEB68B-798F-4675-8F2D-74EE1CFD3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900" y="4760913"/>
            <a:ext cx="0" cy="11112"/>
          </a:xfrm>
          <a:custGeom>
            <a:avLst/>
            <a:gdLst>
              <a:gd name="T0" fmla="*/ 0 h 10160"/>
              <a:gd name="T1" fmla="*/ 10160 h 10160"/>
            </a:gdLst>
            <a:ahLst/>
            <a:cxnLst/>
            <a:rect l="0" t="T0" r="0" b="T1"/>
            <a:pathLst>
              <a:path h="10160">
                <a:moveTo>
                  <a:pt x="-4445" y="5080"/>
                </a:moveTo>
                <a:lnTo>
                  <a:pt x="4445" y="5080"/>
                </a:lnTo>
              </a:path>
            </a:pathLst>
          </a:custGeom>
          <a:noFill/>
          <a:ln w="1015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4" name="object 2254">
            <a:extLst>
              <a:ext uri="{FF2B5EF4-FFF2-40B4-BE49-F238E27FC236}">
                <a16:creationId xmlns:a16="http://schemas.microsoft.com/office/drawing/2014/main" xmlns="" id="{9694E506-E97E-4927-A228-3F8821119207}"/>
              </a:ext>
            </a:extLst>
          </p:cNvPr>
          <p:cNvSpPr txBox="1"/>
          <p:nvPr/>
        </p:nvSpPr>
        <p:spPr>
          <a:xfrm>
            <a:off x="6824663" y="4792663"/>
            <a:ext cx="2200275" cy="2698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85725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1600" spc="-5" dirty="0">
                <a:latin typeface="Arial"/>
                <a:cs typeface="Arial"/>
              </a:rPr>
              <a:t>Bauran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Pemasaran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758" name="object 2255">
            <a:extLst>
              <a:ext uri="{FF2B5EF4-FFF2-40B4-BE49-F238E27FC236}">
                <a16:creationId xmlns:a16="http://schemas.microsoft.com/office/drawing/2014/main" xmlns="" id="{8FB32DA2-43D4-48B5-9281-DE4A89CE1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9718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59" name="object 2256">
            <a:extLst>
              <a:ext uri="{FF2B5EF4-FFF2-40B4-BE49-F238E27FC236}">
                <a16:creationId xmlns:a16="http://schemas.microsoft.com/office/drawing/2014/main" xmlns="" id="{295E7DFA-6DD2-4067-A1BC-A64F2ED3A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0384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0" name="object 2257">
            <a:extLst>
              <a:ext uri="{FF2B5EF4-FFF2-40B4-BE49-F238E27FC236}">
                <a16:creationId xmlns:a16="http://schemas.microsoft.com/office/drawing/2014/main" xmlns="" id="{EBAE0FCA-2C38-447A-99BB-F0DE140AB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1035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1" name="object 2258">
            <a:extLst>
              <a:ext uri="{FF2B5EF4-FFF2-40B4-BE49-F238E27FC236}">
                <a16:creationId xmlns:a16="http://schemas.microsoft.com/office/drawing/2014/main" xmlns="" id="{E0925D6F-5B15-4651-BF7D-FA8BF5EBC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1702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2" name="object 2259">
            <a:extLst>
              <a:ext uri="{FF2B5EF4-FFF2-40B4-BE49-F238E27FC236}">
                <a16:creationId xmlns:a16="http://schemas.microsoft.com/office/drawing/2014/main" xmlns="" id="{5DA14762-27D9-4A6D-9EF4-04C7851FE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236913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3" name="object 2260">
            <a:extLst>
              <a:ext uri="{FF2B5EF4-FFF2-40B4-BE49-F238E27FC236}">
                <a16:creationId xmlns:a16="http://schemas.microsoft.com/office/drawing/2014/main" xmlns="" id="{B15DD3EE-1CF8-4348-8BAD-3B1C48B76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3035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4" name="object 2261">
            <a:extLst>
              <a:ext uri="{FF2B5EF4-FFF2-40B4-BE49-F238E27FC236}">
                <a16:creationId xmlns:a16="http://schemas.microsoft.com/office/drawing/2014/main" xmlns="" id="{2D93807E-034D-4722-9C33-BC6FBCD3B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3686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5" name="object 2262">
            <a:extLst>
              <a:ext uri="{FF2B5EF4-FFF2-40B4-BE49-F238E27FC236}">
                <a16:creationId xmlns:a16="http://schemas.microsoft.com/office/drawing/2014/main" xmlns="" id="{C9FE578D-B7AC-4FB7-8D6C-18A66CFB7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4353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6" name="object 2263">
            <a:extLst>
              <a:ext uri="{FF2B5EF4-FFF2-40B4-BE49-F238E27FC236}">
                <a16:creationId xmlns:a16="http://schemas.microsoft.com/office/drawing/2014/main" xmlns="" id="{113E2D4B-8178-40E1-9C5F-47FD1BF59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502025"/>
            <a:ext cx="0" cy="7938"/>
          </a:xfrm>
          <a:custGeom>
            <a:avLst/>
            <a:gdLst>
              <a:gd name="T0" fmla="*/ 0 h 8889"/>
              <a:gd name="T1" fmla="*/ 8889 h 8889"/>
            </a:gdLst>
            <a:ahLst/>
            <a:cxnLst/>
            <a:rect l="0" t="T0" r="0" b="T1"/>
            <a:pathLst>
              <a:path h="8889">
                <a:moveTo>
                  <a:pt x="-4445" y="4444"/>
                </a:moveTo>
                <a:lnTo>
                  <a:pt x="4445" y="4444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7" name="object 2264">
            <a:extLst>
              <a:ext uri="{FF2B5EF4-FFF2-40B4-BE49-F238E27FC236}">
                <a16:creationId xmlns:a16="http://schemas.microsoft.com/office/drawing/2014/main" xmlns="" id="{92580DFA-348F-4AA1-9106-F1141458D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3505200"/>
            <a:ext cx="76200" cy="76200"/>
          </a:xfrm>
          <a:custGeom>
            <a:avLst/>
            <a:gdLst>
              <a:gd name="T0" fmla="*/ 0 w 76200"/>
              <a:gd name="T1" fmla="*/ 0 h 76200"/>
              <a:gd name="T2" fmla="*/ 76200 w 76200"/>
              <a:gd name="T3" fmla="*/ 76200 h 76200"/>
            </a:gdLst>
            <a:ahLst/>
            <a:cxnLst/>
            <a:rect l="T0" t="T1" r="T2" b="T3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8" name="object 2265">
            <a:extLst>
              <a:ext uri="{FF2B5EF4-FFF2-40B4-BE49-F238E27FC236}">
                <a16:creationId xmlns:a16="http://schemas.microsoft.com/office/drawing/2014/main" xmlns="" id="{AE11518F-0DE3-40F2-A8BD-39CA8F7F0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0480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69" name="object 2266">
            <a:extLst>
              <a:ext uri="{FF2B5EF4-FFF2-40B4-BE49-F238E27FC236}">
                <a16:creationId xmlns:a16="http://schemas.microsoft.com/office/drawing/2014/main" xmlns="" id="{D0543C66-127D-447F-97D6-2C9167162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1146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0" name="object 2267">
            <a:extLst>
              <a:ext uri="{FF2B5EF4-FFF2-40B4-BE49-F238E27FC236}">
                <a16:creationId xmlns:a16="http://schemas.microsoft.com/office/drawing/2014/main" xmlns="" id="{722C7E02-7C18-42BE-A4A4-9077CA8E1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1797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1" name="object 2268">
            <a:extLst>
              <a:ext uri="{FF2B5EF4-FFF2-40B4-BE49-F238E27FC236}">
                <a16:creationId xmlns:a16="http://schemas.microsoft.com/office/drawing/2014/main" xmlns="" id="{B0937658-EB7D-407D-8E41-61805919A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24802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2" name="object 2269">
            <a:extLst>
              <a:ext uri="{FF2B5EF4-FFF2-40B4-BE49-F238E27FC236}">
                <a16:creationId xmlns:a16="http://schemas.microsoft.com/office/drawing/2014/main" xmlns="" id="{B4105619-2D1B-4B57-945C-A9DF4E26B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313113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3" name="object 2270">
            <a:extLst>
              <a:ext uri="{FF2B5EF4-FFF2-40B4-BE49-F238E27FC236}">
                <a16:creationId xmlns:a16="http://schemas.microsoft.com/office/drawing/2014/main" xmlns="" id="{B1B5D458-87B1-4905-94E3-30F0ED75A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3797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4" name="object 2271">
            <a:extLst>
              <a:ext uri="{FF2B5EF4-FFF2-40B4-BE49-F238E27FC236}">
                <a16:creationId xmlns:a16="http://schemas.microsoft.com/office/drawing/2014/main" xmlns="" id="{542F7638-6395-427D-9995-50C1CAE64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4448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5" name="object 2272">
            <a:extLst>
              <a:ext uri="{FF2B5EF4-FFF2-40B4-BE49-F238E27FC236}">
                <a16:creationId xmlns:a16="http://schemas.microsoft.com/office/drawing/2014/main" xmlns="" id="{DD39D073-DE2B-4C40-841E-86287E996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5115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6" name="object 2273">
            <a:extLst>
              <a:ext uri="{FF2B5EF4-FFF2-40B4-BE49-F238E27FC236}">
                <a16:creationId xmlns:a16="http://schemas.microsoft.com/office/drawing/2014/main" xmlns="" id="{A79EE53E-9201-443E-A748-9B9B5EFE2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5782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7" name="object 2274">
            <a:extLst>
              <a:ext uri="{FF2B5EF4-FFF2-40B4-BE49-F238E27FC236}">
                <a16:creationId xmlns:a16="http://schemas.microsoft.com/office/drawing/2014/main" xmlns="" id="{694E864C-1EEF-459D-BE6F-78A83BC51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644900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8" name="object 2275">
            <a:extLst>
              <a:ext uri="{FF2B5EF4-FFF2-40B4-BE49-F238E27FC236}">
                <a16:creationId xmlns:a16="http://schemas.microsoft.com/office/drawing/2014/main" xmlns="" id="{FA4BA8CA-9F13-4AEE-AA25-E89DB3207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7115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79" name="object 2276">
            <a:extLst>
              <a:ext uri="{FF2B5EF4-FFF2-40B4-BE49-F238E27FC236}">
                <a16:creationId xmlns:a16="http://schemas.microsoft.com/office/drawing/2014/main" xmlns="" id="{402ABB07-A1DE-4D7C-9228-E064CECC8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7766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0" name="object 2277">
            <a:extLst>
              <a:ext uri="{FF2B5EF4-FFF2-40B4-BE49-F238E27FC236}">
                <a16:creationId xmlns:a16="http://schemas.microsoft.com/office/drawing/2014/main" xmlns="" id="{209483AB-3B6D-4924-9B99-9D3997298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8433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1" name="object 2278">
            <a:extLst>
              <a:ext uri="{FF2B5EF4-FFF2-40B4-BE49-F238E27FC236}">
                <a16:creationId xmlns:a16="http://schemas.microsoft.com/office/drawing/2014/main" xmlns="" id="{D0BF075D-7E23-4F86-AE02-5940ED7B3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9084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2" name="object 2279">
            <a:extLst>
              <a:ext uri="{FF2B5EF4-FFF2-40B4-BE49-F238E27FC236}">
                <a16:creationId xmlns:a16="http://schemas.microsoft.com/office/drawing/2014/main" xmlns="" id="{43D728C6-12AC-4111-AFBE-4A98C5152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9751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3" name="object 2280">
            <a:extLst>
              <a:ext uri="{FF2B5EF4-FFF2-40B4-BE49-F238E27FC236}">
                <a16:creationId xmlns:a16="http://schemas.microsoft.com/office/drawing/2014/main" xmlns="" id="{221018AA-3436-41FE-9541-A6984D4F7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041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4" name="object 2281">
            <a:extLst>
              <a:ext uri="{FF2B5EF4-FFF2-40B4-BE49-F238E27FC236}">
                <a16:creationId xmlns:a16="http://schemas.microsoft.com/office/drawing/2014/main" xmlns="" id="{1FDB1F67-3893-41FB-8844-17772A16A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108450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5" name="object 2282">
            <a:extLst>
              <a:ext uri="{FF2B5EF4-FFF2-40B4-BE49-F238E27FC236}">
                <a16:creationId xmlns:a16="http://schemas.microsoft.com/office/drawing/2014/main" xmlns="" id="{DAD07AE1-7AB1-4877-BB2E-7B45A2F77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1751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6" name="object 2283">
            <a:extLst>
              <a:ext uri="{FF2B5EF4-FFF2-40B4-BE49-F238E27FC236}">
                <a16:creationId xmlns:a16="http://schemas.microsoft.com/office/drawing/2014/main" xmlns="" id="{46468DD0-47FE-411D-9BF2-5506CCCD6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2402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7" name="object 2284">
            <a:extLst>
              <a:ext uri="{FF2B5EF4-FFF2-40B4-BE49-F238E27FC236}">
                <a16:creationId xmlns:a16="http://schemas.microsoft.com/office/drawing/2014/main" xmlns="" id="{6D581232-4246-44C7-B5C2-7211731AA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3068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8" name="object 2285">
            <a:extLst>
              <a:ext uri="{FF2B5EF4-FFF2-40B4-BE49-F238E27FC236}">
                <a16:creationId xmlns:a16="http://schemas.microsoft.com/office/drawing/2014/main" xmlns="" id="{40B4BC3E-E543-403B-80ED-13FBABD81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3719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89" name="object 2286">
            <a:extLst>
              <a:ext uri="{FF2B5EF4-FFF2-40B4-BE49-F238E27FC236}">
                <a16:creationId xmlns:a16="http://schemas.microsoft.com/office/drawing/2014/main" xmlns="" id="{839C2CD5-84AD-4691-BCFB-4D68653F8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4386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0" name="object 2287">
            <a:extLst>
              <a:ext uri="{FF2B5EF4-FFF2-40B4-BE49-F238E27FC236}">
                <a16:creationId xmlns:a16="http://schemas.microsoft.com/office/drawing/2014/main" xmlns="" id="{92451B14-1D3B-465B-9015-E7095F38C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505325"/>
            <a:ext cx="0" cy="38100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1" name="object 2288">
            <a:extLst>
              <a:ext uri="{FF2B5EF4-FFF2-40B4-BE49-F238E27FC236}">
                <a16:creationId xmlns:a16="http://schemas.microsoft.com/office/drawing/2014/main" xmlns="" id="{56F1BFD6-DF2A-41E8-8E41-233F57933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572000"/>
            <a:ext cx="0" cy="6350"/>
          </a:xfrm>
          <a:custGeom>
            <a:avLst/>
            <a:gdLst>
              <a:gd name="T0" fmla="*/ 0 h 6350"/>
              <a:gd name="T1" fmla="*/ 6350 h 6350"/>
            </a:gdLst>
            <a:ahLst/>
            <a:cxnLst/>
            <a:rect l="0" t="T0" r="0" b="T1"/>
            <a:pathLst>
              <a:path h="6350">
                <a:moveTo>
                  <a:pt x="-4445" y="3175"/>
                </a:moveTo>
                <a:lnTo>
                  <a:pt x="4445" y="3175"/>
                </a:lnTo>
              </a:path>
            </a:pathLst>
          </a:cu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2" name="object 2289">
            <a:extLst>
              <a:ext uri="{FF2B5EF4-FFF2-40B4-BE49-F238E27FC236}">
                <a16:creationId xmlns:a16="http://schemas.microsoft.com/office/drawing/2014/main" xmlns="" id="{B2B260DB-560F-4FC3-AD58-719EE1A73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1100" y="4573588"/>
            <a:ext cx="76200" cy="74612"/>
          </a:xfrm>
          <a:custGeom>
            <a:avLst/>
            <a:gdLst>
              <a:gd name="T0" fmla="*/ 0 w 76200"/>
              <a:gd name="T1" fmla="*/ 0 h 74929"/>
              <a:gd name="T2" fmla="*/ 76200 w 76200"/>
              <a:gd name="T3" fmla="*/ 74929 h 74929"/>
            </a:gdLst>
            <a:ahLst/>
            <a:cxnLst/>
            <a:rect l="T0" t="T1" r="T2" b="T3"/>
            <a:pathLst>
              <a:path w="76200" h="74929">
                <a:moveTo>
                  <a:pt x="76200" y="0"/>
                </a:moveTo>
                <a:lnTo>
                  <a:pt x="0" y="0"/>
                </a:lnTo>
                <a:lnTo>
                  <a:pt x="38100" y="74929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3" name="object 2290">
            <a:extLst>
              <a:ext uri="{FF2B5EF4-FFF2-40B4-BE49-F238E27FC236}">
                <a16:creationId xmlns:a16="http://schemas.microsoft.com/office/drawing/2014/main" xmlns="" id="{DACD6048-455E-4BB7-995F-258F8D390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9718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4" name="object 2291">
            <a:extLst>
              <a:ext uri="{FF2B5EF4-FFF2-40B4-BE49-F238E27FC236}">
                <a16:creationId xmlns:a16="http://schemas.microsoft.com/office/drawing/2014/main" xmlns="" id="{3939D329-1C45-4071-9182-0CAC1CFD6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0384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5" name="object 2292">
            <a:extLst>
              <a:ext uri="{FF2B5EF4-FFF2-40B4-BE49-F238E27FC236}">
                <a16:creationId xmlns:a16="http://schemas.microsoft.com/office/drawing/2014/main" xmlns="" id="{5EE00ACB-4736-423C-8837-C5A9D3AE4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1035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6" name="object 2293">
            <a:extLst>
              <a:ext uri="{FF2B5EF4-FFF2-40B4-BE49-F238E27FC236}">
                <a16:creationId xmlns:a16="http://schemas.microsoft.com/office/drawing/2014/main" xmlns="" id="{4C9A228C-CDF7-4DF5-8E15-9C9523425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1702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7" name="object 2294">
            <a:extLst>
              <a:ext uri="{FF2B5EF4-FFF2-40B4-BE49-F238E27FC236}">
                <a16:creationId xmlns:a16="http://schemas.microsoft.com/office/drawing/2014/main" xmlns="" id="{70646E43-E7B4-485E-AB0B-DB1B65009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236913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8" name="object 2295">
            <a:extLst>
              <a:ext uri="{FF2B5EF4-FFF2-40B4-BE49-F238E27FC236}">
                <a16:creationId xmlns:a16="http://schemas.microsoft.com/office/drawing/2014/main" xmlns="" id="{1D4CAF48-DDFA-45F4-94C6-8E3DD15AC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3035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799" name="object 2296">
            <a:extLst>
              <a:ext uri="{FF2B5EF4-FFF2-40B4-BE49-F238E27FC236}">
                <a16:creationId xmlns:a16="http://schemas.microsoft.com/office/drawing/2014/main" xmlns="" id="{4C640220-7691-425C-9C2E-25F491BE5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3686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0" name="object 2297">
            <a:extLst>
              <a:ext uri="{FF2B5EF4-FFF2-40B4-BE49-F238E27FC236}">
                <a16:creationId xmlns:a16="http://schemas.microsoft.com/office/drawing/2014/main" xmlns="" id="{E9CDFE76-E606-4016-B700-2DDFF2735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4353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1" name="object 2298">
            <a:extLst>
              <a:ext uri="{FF2B5EF4-FFF2-40B4-BE49-F238E27FC236}">
                <a16:creationId xmlns:a16="http://schemas.microsoft.com/office/drawing/2014/main" xmlns="" id="{6D71758F-EE6E-434F-8B16-559EABE7B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5020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2" name="object 2299">
            <a:extLst>
              <a:ext uri="{FF2B5EF4-FFF2-40B4-BE49-F238E27FC236}">
                <a16:creationId xmlns:a16="http://schemas.microsoft.com/office/drawing/2014/main" xmlns="" id="{B7FE8C60-50E8-4A8F-92D3-E2851AF8E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5671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3" name="object 2300">
            <a:extLst>
              <a:ext uri="{FF2B5EF4-FFF2-40B4-BE49-F238E27FC236}">
                <a16:creationId xmlns:a16="http://schemas.microsoft.com/office/drawing/2014/main" xmlns="" id="{FECEA6EA-1727-4748-A424-0C50E7584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635375"/>
            <a:ext cx="0" cy="28575"/>
          </a:xfrm>
          <a:custGeom>
            <a:avLst/>
            <a:gdLst>
              <a:gd name="T0" fmla="*/ 0 h 29210"/>
              <a:gd name="T1" fmla="*/ 29210 h 29210"/>
            </a:gdLst>
            <a:ahLst/>
            <a:cxnLst/>
            <a:rect l="0" t="T0" r="0" b="T1"/>
            <a:pathLst>
              <a:path h="29210">
                <a:moveTo>
                  <a:pt x="0" y="0"/>
                </a:moveTo>
                <a:lnTo>
                  <a:pt x="0" y="2921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4" name="object 2301">
            <a:extLst>
              <a:ext uri="{FF2B5EF4-FFF2-40B4-BE49-F238E27FC236}">
                <a16:creationId xmlns:a16="http://schemas.microsoft.com/office/drawing/2014/main" xmlns="" id="{1FC08986-2F85-4E25-B75F-C19BFF749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7100" y="3659188"/>
            <a:ext cx="76200" cy="74612"/>
          </a:xfrm>
          <a:custGeom>
            <a:avLst/>
            <a:gdLst>
              <a:gd name="T0" fmla="*/ 0 w 76200"/>
              <a:gd name="T1" fmla="*/ 0 h 74929"/>
              <a:gd name="T2" fmla="*/ 76200 w 76200"/>
              <a:gd name="T3" fmla="*/ 74929 h 74929"/>
            </a:gdLst>
            <a:ahLst/>
            <a:cxnLst/>
            <a:rect l="T0" t="T1" r="T2" b="T3"/>
            <a:pathLst>
              <a:path w="76200" h="74929">
                <a:moveTo>
                  <a:pt x="76200" y="0"/>
                </a:moveTo>
                <a:lnTo>
                  <a:pt x="0" y="0"/>
                </a:lnTo>
                <a:lnTo>
                  <a:pt x="38100" y="74929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5" name="object 2302">
            <a:extLst>
              <a:ext uri="{FF2B5EF4-FFF2-40B4-BE49-F238E27FC236}">
                <a16:creationId xmlns:a16="http://schemas.microsoft.com/office/drawing/2014/main" xmlns="" id="{51EC6168-06CF-4B90-846E-9F85B846A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131888"/>
            <a:ext cx="809625" cy="1878012"/>
          </a:xfrm>
          <a:custGeom>
            <a:avLst/>
            <a:gdLst>
              <a:gd name="T0" fmla="*/ 0 w 810260"/>
              <a:gd name="T1" fmla="*/ 0 h 1878330"/>
              <a:gd name="T2" fmla="*/ 810260 w 810260"/>
              <a:gd name="T3" fmla="*/ 1878330 h 1878330"/>
            </a:gdLst>
            <a:ahLst/>
            <a:cxnLst/>
            <a:rect l="T0" t="T1" r="T2" b="T3"/>
            <a:pathLst>
              <a:path w="810260" h="1878330">
                <a:moveTo>
                  <a:pt x="0" y="1878329"/>
                </a:moveTo>
                <a:lnTo>
                  <a:pt x="810260" y="0"/>
                </a:lnTo>
              </a:path>
            </a:pathLst>
          </a:custGeom>
          <a:noFill/>
          <a:ln w="8889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6" name="object 2303">
            <a:extLst>
              <a:ext uri="{FF2B5EF4-FFF2-40B4-BE49-F238E27FC236}">
                <a16:creationId xmlns:a16="http://schemas.microsoft.com/office/drawing/2014/main" xmlns="" id="{F565C54F-1370-417E-B664-C0C2EEE5E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1913" y="1066800"/>
            <a:ext cx="69850" cy="84138"/>
          </a:xfrm>
          <a:custGeom>
            <a:avLst/>
            <a:gdLst>
              <a:gd name="T0" fmla="*/ 0 w 69850"/>
              <a:gd name="T1" fmla="*/ 0 h 83819"/>
              <a:gd name="T2" fmla="*/ 69850 w 69850"/>
              <a:gd name="T3" fmla="*/ 83819 h 83819"/>
            </a:gdLst>
            <a:ahLst/>
            <a:cxnLst/>
            <a:rect l="T0" t="T1" r="T2" b="T3"/>
            <a:pathLst>
              <a:path w="69850" h="83819">
                <a:moveTo>
                  <a:pt x="64770" y="0"/>
                </a:moveTo>
                <a:lnTo>
                  <a:pt x="0" y="54610"/>
                </a:lnTo>
                <a:lnTo>
                  <a:pt x="69850" y="83820"/>
                </a:lnTo>
                <a:lnTo>
                  <a:pt x="6477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7" name="object 2304">
            <a:extLst>
              <a:ext uri="{FF2B5EF4-FFF2-40B4-BE49-F238E27FC236}">
                <a16:creationId xmlns:a16="http://schemas.microsoft.com/office/drawing/2014/main" xmlns="" id="{0C241460-AF0A-4843-81ED-C9DAE148D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133475"/>
            <a:ext cx="515938" cy="1933575"/>
          </a:xfrm>
          <a:custGeom>
            <a:avLst/>
            <a:gdLst>
              <a:gd name="T0" fmla="*/ 0 w 515620"/>
              <a:gd name="T1" fmla="*/ 0 h 1932939"/>
              <a:gd name="T2" fmla="*/ 515620 w 515620"/>
              <a:gd name="T3" fmla="*/ 1932939 h 1932939"/>
            </a:gdLst>
            <a:ahLst/>
            <a:cxnLst/>
            <a:rect l="T0" t="T1" r="T2" b="T3"/>
            <a:pathLst>
              <a:path w="515620" h="1932939">
                <a:moveTo>
                  <a:pt x="0" y="1932939"/>
                </a:moveTo>
                <a:lnTo>
                  <a:pt x="51562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8" name="object 2305">
            <a:extLst>
              <a:ext uri="{FF2B5EF4-FFF2-40B4-BE49-F238E27FC236}">
                <a16:creationId xmlns:a16="http://schemas.microsoft.com/office/drawing/2014/main" xmlns="" id="{F8A8D843-A107-41D3-92C0-23C7B6317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3438" y="1066800"/>
            <a:ext cx="71437" cy="82550"/>
          </a:xfrm>
          <a:custGeom>
            <a:avLst/>
            <a:gdLst>
              <a:gd name="T0" fmla="*/ 0 w 72389"/>
              <a:gd name="T1" fmla="*/ 0 h 82550"/>
              <a:gd name="T2" fmla="*/ 72389 w 72389"/>
              <a:gd name="T3" fmla="*/ 82550 h 82550"/>
            </a:gdLst>
            <a:ahLst/>
            <a:cxnLst/>
            <a:rect l="T0" t="T1" r="T2" b="T3"/>
            <a:pathLst>
              <a:path w="72389" h="82550">
                <a:moveTo>
                  <a:pt x="55879" y="0"/>
                </a:moveTo>
                <a:lnTo>
                  <a:pt x="0" y="63500"/>
                </a:lnTo>
                <a:lnTo>
                  <a:pt x="72389" y="82550"/>
                </a:lnTo>
                <a:lnTo>
                  <a:pt x="5587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09" name="object 2306">
            <a:extLst>
              <a:ext uri="{FF2B5EF4-FFF2-40B4-BE49-F238E27FC236}">
                <a16:creationId xmlns:a16="http://schemas.microsoft.com/office/drawing/2014/main" xmlns="" id="{918DFB81-7BA8-4295-AF43-730375CDE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3505200"/>
            <a:ext cx="76200" cy="76200"/>
          </a:xfrm>
          <a:custGeom>
            <a:avLst/>
            <a:gdLst>
              <a:gd name="T0" fmla="*/ 0 w 76200"/>
              <a:gd name="T1" fmla="*/ 0 h 76200"/>
              <a:gd name="T2" fmla="*/ 76200 w 76200"/>
              <a:gd name="T3" fmla="*/ 76200 h 76200"/>
            </a:gdLst>
            <a:ahLst/>
            <a:cxnLst/>
            <a:rect l="T0" t="T1" r="T2" b="T3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graphicFrame>
        <p:nvGraphicFramePr>
          <p:cNvPr id="2307" name="object 2307">
            <a:extLst>
              <a:ext uri="{FF2B5EF4-FFF2-40B4-BE49-F238E27FC236}">
                <a16:creationId xmlns:a16="http://schemas.microsoft.com/office/drawing/2014/main" xmlns="" id="{D84DEEED-4C49-419D-89D7-241E1AA9F0DA}"/>
              </a:ext>
            </a:extLst>
          </p:cNvPr>
          <p:cNvGraphicFramePr>
            <a:graphicFrameLocks noGrp="1"/>
          </p:cNvGraphicFramePr>
          <p:nvPr/>
        </p:nvGraphicFramePr>
        <p:xfrm>
          <a:off x="661988" y="985838"/>
          <a:ext cx="2209800" cy="2824162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058987">
                <a:tc gridSpan="3"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Segmentasi</a:t>
                      </a: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Identifikasi Segmen</a:t>
                      </a: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889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Mengembangkan  Profil setiap segmen</a:t>
                      </a:r>
                    </a:p>
                  </a:txBody>
                  <a:tcPr marL="0" marR="0" marT="4699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17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100"/>
                        </a:lnSpc>
                        <a:spcBef>
                          <a:spcPts val="14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Geografi</a:t>
                      </a:r>
                    </a:p>
                  </a:txBody>
                  <a:tcPr marL="0" marR="0" marT="179070" marB="0" horzOverflow="overflow">
                    <a:lnL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3822" name="object 2308">
            <a:extLst>
              <a:ext uri="{FF2B5EF4-FFF2-40B4-BE49-F238E27FC236}">
                <a16:creationId xmlns:a16="http://schemas.microsoft.com/office/drawing/2014/main" xmlns="" id="{9BA7207C-24B6-472D-814E-68124784C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8433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23" name="object 2309">
            <a:extLst>
              <a:ext uri="{FF2B5EF4-FFF2-40B4-BE49-F238E27FC236}">
                <a16:creationId xmlns:a16="http://schemas.microsoft.com/office/drawing/2014/main" xmlns="" id="{844DCB84-9CBA-479B-ABD6-0DC250193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9084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24" name="object 2310">
            <a:extLst>
              <a:ext uri="{FF2B5EF4-FFF2-40B4-BE49-F238E27FC236}">
                <a16:creationId xmlns:a16="http://schemas.microsoft.com/office/drawing/2014/main" xmlns="" id="{7A7F9981-31FC-4496-90BD-96D8FF9ED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9751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25" name="object 2311">
            <a:extLst>
              <a:ext uri="{FF2B5EF4-FFF2-40B4-BE49-F238E27FC236}">
                <a16:creationId xmlns:a16="http://schemas.microsoft.com/office/drawing/2014/main" xmlns="" id="{78355D9C-9988-4F0C-8022-106B3FA5C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041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26" name="object 2312">
            <a:extLst>
              <a:ext uri="{FF2B5EF4-FFF2-40B4-BE49-F238E27FC236}">
                <a16:creationId xmlns:a16="http://schemas.microsoft.com/office/drawing/2014/main" xmlns="" id="{9C97DEB2-52C8-4966-8996-3D5D43832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108450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27" name="object 2313">
            <a:extLst>
              <a:ext uri="{FF2B5EF4-FFF2-40B4-BE49-F238E27FC236}">
                <a16:creationId xmlns:a16="http://schemas.microsoft.com/office/drawing/2014/main" xmlns="" id="{D4BC7151-AEE1-4B5E-B059-23106584C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1751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28" name="object 2314">
            <a:extLst>
              <a:ext uri="{FF2B5EF4-FFF2-40B4-BE49-F238E27FC236}">
                <a16:creationId xmlns:a16="http://schemas.microsoft.com/office/drawing/2014/main" xmlns="" id="{F0929DD5-7CB4-42F8-BA50-871BF6A16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240213"/>
            <a:ext cx="0" cy="31750"/>
          </a:xfrm>
          <a:custGeom>
            <a:avLst/>
            <a:gdLst>
              <a:gd name="T0" fmla="*/ 0 h 31750"/>
              <a:gd name="T1" fmla="*/ 31750 h 31750"/>
            </a:gdLst>
            <a:ahLst/>
            <a:cxnLst/>
            <a:rect l="0" t="T0" r="0" b="T1"/>
            <a:pathLst>
              <a:path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29" name="object 2315">
            <a:extLst>
              <a:ext uri="{FF2B5EF4-FFF2-40B4-BE49-F238E27FC236}">
                <a16:creationId xmlns:a16="http://schemas.microsoft.com/office/drawing/2014/main" xmlns="" id="{86D3EBC5-1AE5-4FA0-A345-FC1F16531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4267200"/>
            <a:ext cx="76200" cy="76200"/>
          </a:xfrm>
          <a:custGeom>
            <a:avLst/>
            <a:gdLst>
              <a:gd name="T0" fmla="*/ 0 w 76200"/>
              <a:gd name="T1" fmla="*/ 0 h 76200"/>
              <a:gd name="T2" fmla="*/ 76200 w 76200"/>
              <a:gd name="T3" fmla="*/ 76200 h 76200"/>
            </a:gdLst>
            <a:ahLst/>
            <a:cxnLst/>
            <a:rect l="T0" t="T1" r="T2" b="T3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0" name="object 2316">
            <a:extLst>
              <a:ext uri="{FF2B5EF4-FFF2-40B4-BE49-F238E27FC236}">
                <a16:creationId xmlns:a16="http://schemas.microsoft.com/office/drawing/2014/main" xmlns="" id="{0B62C236-CEB7-4152-8169-874CB5EEC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3528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1" name="object 2317">
            <a:extLst>
              <a:ext uri="{FF2B5EF4-FFF2-40B4-BE49-F238E27FC236}">
                <a16:creationId xmlns:a16="http://schemas.microsoft.com/office/drawing/2014/main" xmlns="" id="{9AF0326E-478A-4656-91DE-B3DE72C47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4194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2" name="object 2318">
            <a:extLst>
              <a:ext uri="{FF2B5EF4-FFF2-40B4-BE49-F238E27FC236}">
                <a16:creationId xmlns:a16="http://schemas.microsoft.com/office/drawing/2014/main" xmlns="" id="{3CCC8783-4D35-439A-B9C5-25A5BD75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4845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3" name="object 2319">
            <a:extLst>
              <a:ext uri="{FF2B5EF4-FFF2-40B4-BE49-F238E27FC236}">
                <a16:creationId xmlns:a16="http://schemas.microsoft.com/office/drawing/2014/main" xmlns="" id="{3E4C3066-48E0-471F-9275-5FDBE7A2B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5512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4" name="object 2320">
            <a:extLst>
              <a:ext uri="{FF2B5EF4-FFF2-40B4-BE49-F238E27FC236}">
                <a16:creationId xmlns:a16="http://schemas.microsoft.com/office/drawing/2014/main" xmlns="" id="{1A56160D-BBA3-47E3-B793-EF94AFF30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617913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5" name="object 2321">
            <a:extLst>
              <a:ext uri="{FF2B5EF4-FFF2-40B4-BE49-F238E27FC236}">
                <a16:creationId xmlns:a16="http://schemas.microsoft.com/office/drawing/2014/main" xmlns="" id="{16B1FDED-1581-478A-89C8-2BC1C1F60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684588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6" name="object 2322">
            <a:extLst>
              <a:ext uri="{FF2B5EF4-FFF2-40B4-BE49-F238E27FC236}">
                <a16:creationId xmlns:a16="http://schemas.microsoft.com/office/drawing/2014/main" xmlns="" id="{9B5B1887-AFC0-4C08-A97C-59B4A6876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7496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7" name="object 2323">
            <a:extLst>
              <a:ext uri="{FF2B5EF4-FFF2-40B4-BE49-F238E27FC236}">
                <a16:creationId xmlns:a16="http://schemas.microsoft.com/office/drawing/2014/main" xmlns="" id="{C41365A5-8926-4607-8BD5-F1E1032F4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8163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8" name="object 2324">
            <a:extLst>
              <a:ext uri="{FF2B5EF4-FFF2-40B4-BE49-F238E27FC236}">
                <a16:creationId xmlns:a16="http://schemas.microsoft.com/office/drawing/2014/main" xmlns="" id="{39F6ACBF-19A6-4D15-8AC3-3AF9CED4E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8830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39" name="object 2325">
            <a:extLst>
              <a:ext uri="{FF2B5EF4-FFF2-40B4-BE49-F238E27FC236}">
                <a16:creationId xmlns:a16="http://schemas.microsoft.com/office/drawing/2014/main" xmlns="" id="{193AB3A5-7D99-4172-9913-E3A777456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9481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0" name="object 2326">
            <a:extLst>
              <a:ext uri="{FF2B5EF4-FFF2-40B4-BE49-F238E27FC236}">
                <a16:creationId xmlns:a16="http://schemas.microsoft.com/office/drawing/2014/main" xmlns="" id="{1AA666BE-CC0A-4E26-910B-3C5836F9F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0147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1" name="object 2327">
            <a:extLst>
              <a:ext uri="{FF2B5EF4-FFF2-40B4-BE49-F238E27FC236}">
                <a16:creationId xmlns:a16="http://schemas.microsoft.com/office/drawing/2014/main" xmlns="" id="{3A21C702-0DFC-465D-8F4C-5166450B8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081463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2" name="object 2328">
            <a:extLst>
              <a:ext uri="{FF2B5EF4-FFF2-40B4-BE49-F238E27FC236}">
                <a16:creationId xmlns:a16="http://schemas.microsoft.com/office/drawing/2014/main" xmlns="" id="{4710C212-13BC-4AFB-8260-65C7A6EBB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1481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3" name="object 2329">
            <a:extLst>
              <a:ext uri="{FF2B5EF4-FFF2-40B4-BE49-F238E27FC236}">
                <a16:creationId xmlns:a16="http://schemas.microsoft.com/office/drawing/2014/main" xmlns="" id="{21361493-7A8A-4D9E-B5DA-F035A962E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2132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4" name="object 2330">
            <a:extLst>
              <a:ext uri="{FF2B5EF4-FFF2-40B4-BE49-F238E27FC236}">
                <a16:creationId xmlns:a16="http://schemas.microsoft.com/office/drawing/2014/main" xmlns="" id="{E8B2DEE9-0251-48E4-A443-05C54E75B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2799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5" name="object 2331">
            <a:extLst>
              <a:ext uri="{FF2B5EF4-FFF2-40B4-BE49-F238E27FC236}">
                <a16:creationId xmlns:a16="http://schemas.microsoft.com/office/drawing/2014/main" xmlns="" id="{30B4E7FE-6F72-4A11-A012-DCA3E8D0F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3465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6" name="object 2332">
            <a:extLst>
              <a:ext uri="{FF2B5EF4-FFF2-40B4-BE49-F238E27FC236}">
                <a16:creationId xmlns:a16="http://schemas.microsoft.com/office/drawing/2014/main" xmlns="" id="{1131972A-12B6-4E6C-A696-EF6F274E7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4116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7" name="object 2333">
            <a:extLst>
              <a:ext uri="{FF2B5EF4-FFF2-40B4-BE49-F238E27FC236}">
                <a16:creationId xmlns:a16="http://schemas.microsoft.com/office/drawing/2014/main" xmlns="" id="{86217310-F285-40F7-B10C-CBDDBA8E3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47992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8" name="object 2334">
            <a:extLst>
              <a:ext uri="{FF2B5EF4-FFF2-40B4-BE49-F238E27FC236}">
                <a16:creationId xmlns:a16="http://schemas.microsoft.com/office/drawing/2014/main" xmlns="" id="{4E12902F-E10C-4290-A7B9-9ED0F560F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5450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49" name="object 2335">
            <a:extLst>
              <a:ext uri="{FF2B5EF4-FFF2-40B4-BE49-F238E27FC236}">
                <a16:creationId xmlns:a16="http://schemas.microsoft.com/office/drawing/2014/main" xmlns="" id="{F17C4842-2A09-4DF8-AFF5-470AE1DB7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6116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0" name="object 2336">
            <a:extLst>
              <a:ext uri="{FF2B5EF4-FFF2-40B4-BE49-F238E27FC236}">
                <a16:creationId xmlns:a16="http://schemas.microsoft.com/office/drawing/2014/main" xmlns="" id="{54BD58A0-3E9A-444E-A542-81251D2A3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6767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1" name="object 2337">
            <a:extLst>
              <a:ext uri="{FF2B5EF4-FFF2-40B4-BE49-F238E27FC236}">
                <a16:creationId xmlns:a16="http://schemas.microsoft.com/office/drawing/2014/main" xmlns="" id="{37C2CDDE-B2B8-4A3A-9AAF-0942450AB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74345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2" name="object 2338">
            <a:extLst>
              <a:ext uri="{FF2B5EF4-FFF2-40B4-BE49-F238E27FC236}">
                <a16:creationId xmlns:a16="http://schemas.microsoft.com/office/drawing/2014/main" xmlns="" id="{EB4E0878-D633-49C7-90DF-FCB831052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8101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3" name="object 2339">
            <a:extLst>
              <a:ext uri="{FF2B5EF4-FFF2-40B4-BE49-F238E27FC236}">
                <a16:creationId xmlns:a16="http://schemas.microsoft.com/office/drawing/2014/main" xmlns="" id="{B944D9F0-145C-497D-A7A8-9BB4C00CB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876800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4" name="object 2340">
            <a:extLst>
              <a:ext uri="{FF2B5EF4-FFF2-40B4-BE49-F238E27FC236}">
                <a16:creationId xmlns:a16="http://schemas.microsoft.com/office/drawing/2014/main" xmlns="" id="{FA2ADC93-9818-417E-B855-4A6965369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943475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5" name="object 2341">
            <a:extLst>
              <a:ext uri="{FF2B5EF4-FFF2-40B4-BE49-F238E27FC236}">
                <a16:creationId xmlns:a16="http://schemas.microsoft.com/office/drawing/2014/main" xmlns="" id="{28E385A5-000D-4BBE-AC54-B375052A5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0085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6" name="object 2342">
            <a:extLst>
              <a:ext uri="{FF2B5EF4-FFF2-40B4-BE49-F238E27FC236}">
                <a16:creationId xmlns:a16="http://schemas.microsoft.com/office/drawing/2014/main" xmlns="" id="{7923B366-8701-4B32-A133-4506D73EB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0752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7" name="object 2343">
            <a:extLst>
              <a:ext uri="{FF2B5EF4-FFF2-40B4-BE49-F238E27FC236}">
                <a16:creationId xmlns:a16="http://schemas.microsoft.com/office/drawing/2014/main" xmlns="" id="{D505ECF0-2CC4-4130-91FE-0B83C985D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1403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8" name="object 2344">
            <a:extLst>
              <a:ext uri="{FF2B5EF4-FFF2-40B4-BE49-F238E27FC236}">
                <a16:creationId xmlns:a16="http://schemas.microsoft.com/office/drawing/2014/main" xmlns="" id="{BCE317FC-CAAA-42CE-9765-7E1B9B88D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2070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59" name="object 2345">
            <a:extLst>
              <a:ext uri="{FF2B5EF4-FFF2-40B4-BE49-F238E27FC236}">
                <a16:creationId xmlns:a16="http://schemas.microsoft.com/office/drawing/2014/main" xmlns="" id="{C265A3E3-B6B7-4E46-91D1-059B3D08D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2736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0" name="object 2346">
            <a:extLst>
              <a:ext uri="{FF2B5EF4-FFF2-40B4-BE49-F238E27FC236}">
                <a16:creationId xmlns:a16="http://schemas.microsoft.com/office/drawing/2014/main" xmlns="" id="{02623646-650A-46AC-8FB6-EE5734967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340350"/>
            <a:ext cx="0" cy="36513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1" name="object 2347">
            <a:extLst>
              <a:ext uri="{FF2B5EF4-FFF2-40B4-BE49-F238E27FC236}">
                <a16:creationId xmlns:a16="http://schemas.microsoft.com/office/drawing/2014/main" xmlns="" id="{302031E7-46A4-4687-AA69-33BA1B127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40702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2" name="object 2348">
            <a:extLst>
              <a:ext uri="{FF2B5EF4-FFF2-40B4-BE49-F238E27FC236}">
                <a16:creationId xmlns:a16="http://schemas.microsoft.com/office/drawing/2014/main" xmlns="" id="{1156AF15-8CED-4814-8675-0CF3C2667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47211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3" name="object 2349">
            <a:extLst>
              <a:ext uri="{FF2B5EF4-FFF2-40B4-BE49-F238E27FC236}">
                <a16:creationId xmlns:a16="http://schemas.microsoft.com/office/drawing/2014/main" xmlns="" id="{FC9A8151-3006-4A57-B54F-440874593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5387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4" name="object 2350">
            <a:extLst>
              <a:ext uri="{FF2B5EF4-FFF2-40B4-BE49-F238E27FC236}">
                <a16:creationId xmlns:a16="http://schemas.microsoft.com/office/drawing/2014/main" xmlns="" id="{66FD311F-3348-4484-90C7-6CA8EFC1B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6038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5" name="object 2351">
            <a:extLst>
              <a:ext uri="{FF2B5EF4-FFF2-40B4-BE49-F238E27FC236}">
                <a16:creationId xmlns:a16="http://schemas.microsoft.com/office/drawing/2014/main" xmlns="" id="{2B662FFB-3ADD-4F82-8011-BB99FC5C1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00" y="5638800"/>
            <a:ext cx="76200" cy="76200"/>
          </a:xfrm>
          <a:custGeom>
            <a:avLst/>
            <a:gdLst>
              <a:gd name="T0" fmla="*/ 0 w 76200"/>
              <a:gd name="T1" fmla="*/ 0 h 76200"/>
              <a:gd name="T2" fmla="*/ 76200 w 76200"/>
              <a:gd name="T3" fmla="*/ 76200 h 76200"/>
            </a:gdLst>
            <a:ahLst/>
            <a:cxnLst/>
            <a:rect l="T0" t="T1" r="T2" b="T3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6" name="object 2352">
            <a:extLst>
              <a:ext uri="{FF2B5EF4-FFF2-40B4-BE49-F238E27FC236}">
                <a16:creationId xmlns:a16="http://schemas.microsoft.com/office/drawing/2014/main" xmlns="" id="{A3C5D01C-66DA-4CBE-96E1-2877D9150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00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7" name="object 2353">
            <a:extLst>
              <a:ext uri="{FF2B5EF4-FFF2-40B4-BE49-F238E27FC236}">
                <a16:creationId xmlns:a16="http://schemas.microsoft.com/office/drawing/2014/main" xmlns="" id="{30AC1EAD-BAA4-4625-B3D4-5F943608D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7425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8" name="object 2354">
            <a:extLst>
              <a:ext uri="{FF2B5EF4-FFF2-40B4-BE49-F238E27FC236}">
                <a16:creationId xmlns:a16="http://schemas.microsoft.com/office/drawing/2014/main" xmlns="" id="{0C4B001E-A20A-40E3-9B3D-A6AD700E8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338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69" name="object 2355">
            <a:extLst>
              <a:ext uri="{FF2B5EF4-FFF2-40B4-BE49-F238E27FC236}">
                <a16:creationId xmlns:a16="http://schemas.microsoft.com/office/drawing/2014/main" xmlns="" id="{4A83BB35-C2D5-4F5E-B934-F91F1BB0D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663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0" name="object 2356">
            <a:extLst>
              <a:ext uri="{FF2B5EF4-FFF2-40B4-BE49-F238E27FC236}">
                <a16:creationId xmlns:a16="http://schemas.microsoft.com/office/drawing/2014/main" xmlns="" id="{D263EA22-5D6E-411A-8395-6800187E6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0575" y="33528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1" name="object 2357">
            <a:extLst>
              <a:ext uri="{FF2B5EF4-FFF2-40B4-BE49-F238E27FC236}">
                <a16:creationId xmlns:a16="http://schemas.microsoft.com/office/drawing/2014/main" xmlns="" id="{C4F73156-2B99-46D7-8252-8AFC5CF8A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2313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2" name="object 2358">
            <a:extLst>
              <a:ext uri="{FF2B5EF4-FFF2-40B4-BE49-F238E27FC236}">
                <a16:creationId xmlns:a16="http://schemas.microsoft.com/office/drawing/2014/main" xmlns="" id="{A2E1D12E-9006-4838-ADFB-CD3856DCE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7225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3" name="object 2359">
            <a:extLst>
              <a:ext uri="{FF2B5EF4-FFF2-40B4-BE49-F238E27FC236}">
                <a16:creationId xmlns:a16="http://schemas.microsoft.com/office/drawing/2014/main" xmlns="" id="{10716467-9F7E-4234-AF3E-BAE0AA2A1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0550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4" name="object 2360">
            <a:extLst>
              <a:ext uri="{FF2B5EF4-FFF2-40B4-BE49-F238E27FC236}">
                <a16:creationId xmlns:a16="http://schemas.microsoft.com/office/drawing/2014/main" xmlns="" id="{3511E70D-30E8-4CB9-A214-255F5D591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75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5" name="object 2361">
            <a:extLst>
              <a:ext uri="{FF2B5EF4-FFF2-40B4-BE49-F238E27FC236}">
                <a16:creationId xmlns:a16="http://schemas.microsoft.com/office/drawing/2014/main" xmlns="" id="{F13F1898-2090-45D8-B481-4C54191A4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6" name="object 2362">
            <a:extLst>
              <a:ext uri="{FF2B5EF4-FFF2-40B4-BE49-F238E27FC236}">
                <a16:creationId xmlns:a16="http://schemas.microsoft.com/office/drawing/2014/main" xmlns="" id="{BF47C1D4-2470-49DF-B970-E1CAD0428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3352800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7" name="object 2363">
            <a:extLst>
              <a:ext uri="{FF2B5EF4-FFF2-40B4-BE49-F238E27FC236}">
                <a16:creationId xmlns:a16="http://schemas.microsoft.com/office/drawing/2014/main" xmlns="" id="{981A4086-4E90-48D7-9B3F-1E4314DED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025" y="3352800"/>
            <a:ext cx="36513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8" name="object 2364">
            <a:extLst>
              <a:ext uri="{FF2B5EF4-FFF2-40B4-BE49-F238E27FC236}">
                <a16:creationId xmlns:a16="http://schemas.microsoft.com/office/drawing/2014/main" xmlns="" id="{7E8B47A0-FE41-4A29-9E93-313FAF4A1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763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79" name="object 2365">
            <a:extLst>
              <a:ext uri="{FF2B5EF4-FFF2-40B4-BE49-F238E27FC236}">
                <a16:creationId xmlns:a16="http://schemas.microsoft.com/office/drawing/2014/main" xmlns="" id="{B49C67F5-6668-4CDF-8AA2-46C5F7896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3675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0" name="object 2366">
            <a:extLst>
              <a:ext uri="{FF2B5EF4-FFF2-40B4-BE49-F238E27FC236}">
                <a16:creationId xmlns:a16="http://schemas.microsoft.com/office/drawing/2014/main" xmlns="" id="{742B30D3-3ACF-4E7A-987B-65FF299E8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000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1" name="object 2367">
            <a:extLst>
              <a:ext uri="{FF2B5EF4-FFF2-40B4-BE49-F238E27FC236}">
                <a16:creationId xmlns:a16="http://schemas.microsoft.com/office/drawing/2014/main" xmlns="" id="{5322B637-3F59-4FE3-9C38-735BEDAA4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0325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2" name="object 2368">
            <a:extLst>
              <a:ext uri="{FF2B5EF4-FFF2-40B4-BE49-F238E27FC236}">
                <a16:creationId xmlns:a16="http://schemas.microsoft.com/office/drawing/2014/main" xmlns="" id="{B2EF8E64-0A4E-40B7-9B71-C4CB9BD84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3352800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29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3" name="object 2369">
            <a:extLst>
              <a:ext uri="{FF2B5EF4-FFF2-40B4-BE49-F238E27FC236}">
                <a16:creationId xmlns:a16="http://schemas.microsoft.com/office/drawing/2014/main" xmlns="" id="{0B673C7D-5E07-4E3F-819F-62A586F2C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8563" y="3352800"/>
            <a:ext cx="36512" cy="0"/>
          </a:xfrm>
          <a:custGeom>
            <a:avLst/>
            <a:gdLst>
              <a:gd name="T0" fmla="*/ 0 w 36829"/>
              <a:gd name="T1" fmla="*/ 36829 w 36829"/>
            </a:gdLst>
            <a:ahLst/>
            <a:cxnLst/>
            <a:rect l="T0" t="0" r="T1" b="0"/>
            <a:pathLst>
              <a:path w="36829">
                <a:moveTo>
                  <a:pt x="3683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4" name="object 2370">
            <a:extLst>
              <a:ext uri="{FF2B5EF4-FFF2-40B4-BE49-F238E27FC236}">
                <a16:creationId xmlns:a16="http://schemas.microsoft.com/office/drawing/2014/main" xmlns="" id="{FFA5CD1D-D915-48F3-9372-FC802699C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1888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5" name="object 2371">
            <a:extLst>
              <a:ext uri="{FF2B5EF4-FFF2-40B4-BE49-F238E27FC236}">
                <a16:creationId xmlns:a16="http://schemas.microsoft.com/office/drawing/2014/main" xmlns="" id="{E9A93E69-A998-4267-A5E2-1F5CCBD49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213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6" name="object 2372">
            <a:extLst>
              <a:ext uri="{FF2B5EF4-FFF2-40B4-BE49-F238E27FC236}">
                <a16:creationId xmlns:a16="http://schemas.microsoft.com/office/drawing/2014/main" xmlns="" id="{18125507-983C-4215-A180-D1453A68E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25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7" name="object 2373">
            <a:extLst>
              <a:ext uri="{FF2B5EF4-FFF2-40B4-BE49-F238E27FC236}">
                <a16:creationId xmlns:a16="http://schemas.microsoft.com/office/drawing/2014/main" xmlns="" id="{2E7E5CF4-B3AF-4A86-914A-C0A9900BF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3450" y="3352800"/>
            <a:ext cx="38100" cy="0"/>
          </a:xfrm>
          <a:custGeom>
            <a:avLst/>
            <a:gdLst>
              <a:gd name="T0" fmla="*/ 0 w 38100"/>
              <a:gd name="T1" fmla="*/ 38100 w 38100"/>
            </a:gdLst>
            <a:ahLst/>
            <a:cxnLst/>
            <a:rect l="T0" t="0" r="T1" b="0"/>
            <a:pathLst>
              <a:path w="38100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8" name="object 2374">
            <a:extLst>
              <a:ext uri="{FF2B5EF4-FFF2-40B4-BE49-F238E27FC236}">
                <a16:creationId xmlns:a16="http://schemas.microsoft.com/office/drawing/2014/main" xmlns="" id="{8E3427A5-C759-4B37-B2E7-7C7D18B21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971800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89" name="object 2375">
            <a:extLst>
              <a:ext uri="{FF2B5EF4-FFF2-40B4-BE49-F238E27FC236}">
                <a16:creationId xmlns:a16="http://schemas.microsoft.com/office/drawing/2014/main" xmlns="" id="{45641D04-02E5-4580-A661-39C811C87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038475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90" name="object 2376">
            <a:extLst>
              <a:ext uri="{FF2B5EF4-FFF2-40B4-BE49-F238E27FC236}">
                <a16:creationId xmlns:a16="http://schemas.microsoft.com/office/drawing/2014/main" xmlns="" id="{6C29FAC2-7706-472D-8B2D-C3F37251F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103563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91" name="object 2377">
            <a:extLst>
              <a:ext uri="{FF2B5EF4-FFF2-40B4-BE49-F238E27FC236}">
                <a16:creationId xmlns:a16="http://schemas.microsoft.com/office/drawing/2014/main" xmlns="" id="{774D009D-A4A6-48F7-ADF3-10868709B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17023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92" name="object 2378">
            <a:extLst>
              <a:ext uri="{FF2B5EF4-FFF2-40B4-BE49-F238E27FC236}">
                <a16:creationId xmlns:a16="http://schemas.microsoft.com/office/drawing/2014/main" xmlns="" id="{A216ED12-176B-4ADA-A44A-DE4BD5BB4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236913"/>
            <a:ext cx="0" cy="36512"/>
          </a:xfrm>
          <a:custGeom>
            <a:avLst/>
            <a:gdLst>
              <a:gd name="T0" fmla="*/ 0 h 36829"/>
              <a:gd name="T1" fmla="*/ 36829 h 36829"/>
            </a:gdLst>
            <a:ahLst/>
            <a:cxnLst/>
            <a:rect l="0" t="T0" r="0" b="T1"/>
            <a:pathLst>
              <a:path h="36829">
                <a:moveTo>
                  <a:pt x="0" y="0"/>
                </a:moveTo>
                <a:lnTo>
                  <a:pt x="0" y="3683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893" name="object 2379">
            <a:extLst>
              <a:ext uri="{FF2B5EF4-FFF2-40B4-BE49-F238E27FC236}">
                <a16:creationId xmlns:a16="http://schemas.microsoft.com/office/drawing/2014/main" xmlns="" id="{39F02B38-E378-4A37-9797-ED118A5D9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303588"/>
            <a:ext cx="0" cy="38100"/>
          </a:xfrm>
          <a:custGeom>
            <a:avLst/>
            <a:gdLst>
              <a:gd name="T0" fmla="*/ 0 h 38100"/>
              <a:gd name="T1" fmla="*/ 38100 h 38100"/>
            </a:gdLst>
            <a:ahLst/>
            <a:cxnLst/>
            <a:rect l="0" t="T0" r="0" b="T1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889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5FA71F24-FD70-497A-8A36-266F225252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6575" y="619125"/>
            <a:ext cx="2705100" cy="452438"/>
          </a:xfrm>
        </p:spPr>
        <p:txBody>
          <a:bodyPr tIns="12700" rtlCol="0"/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800" spc="-20" dirty="0">
                <a:solidFill>
                  <a:srgbClr val="000000"/>
                </a:solidFill>
                <a:latin typeface="Franklin Gothic Book"/>
                <a:cs typeface="Franklin Gothic Book"/>
              </a:rPr>
              <a:t>PROFILE</a:t>
            </a:r>
            <a:r>
              <a:rPr sz="2800" spc="-6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Franklin Gothic Book"/>
                <a:cs typeface="Franklin Gothic Book"/>
              </a:rPr>
              <a:t>SEGMEN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34820" name="object 4">
            <a:extLst>
              <a:ext uri="{FF2B5EF4-FFF2-40B4-BE49-F238E27FC236}">
                <a16:creationId xmlns:a16="http://schemas.microsoft.com/office/drawing/2014/main" xmlns="" id="{13B9BB52-60E4-4FFD-A3D8-EF7D5D3ED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1485900"/>
            <a:ext cx="2343150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5890" rIns="0" bIns="0">
            <a:spAutoFit/>
          </a:bodyPr>
          <a:lstStyle/>
          <a:p>
            <a:pPr marL="12700" indent="552450">
              <a:spcBef>
                <a:spcPts val="1075"/>
              </a:spcBef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Industri</a:t>
            </a:r>
            <a:r>
              <a:rPr lang="en-US" sz="2000" dirty="0">
                <a:latin typeface="Arial" charset="0"/>
                <a:cs typeface="Arial" charset="0"/>
              </a:rPr>
              <a:t> Kecil</a:t>
            </a:r>
          </a:p>
          <a:p>
            <a:pPr marL="12700" indent="-12700">
              <a:spcBef>
                <a:spcPts val="1075"/>
              </a:spcBef>
              <a:buFontTx/>
              <a:buChar char="-"/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Teknologi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kadang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perlu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bila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murah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harganya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mudah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diterapkan</a:t>
            </a:r>
            <a:endParaRPr lang="en-US" sz="2000" dirty="0">
              <a:latin typeface="Arial" charset="0"/>
              <a:cs typeface="Arial" charset="0"/>
            </a:endParaRPr>
          </a:p>
          <a:p>
            <a:pPr marL="12700" indent="-12700">
              <a:spcBef>
                <a:spcPts val="1075"/>
              </a:spcBef>
              <a:buFontTx/>
              <a:buChar char="-"/>
              <a:defRPr/>
            </a:pPr>
            <a:r>
              <a:rPr lang="en-US" sz="2000" dirty="0" err="1">
                <a:latin typeface="Arial"/>
                <a:cs typeface="Arial"/>
              </a:rPr>
              <a:t>Teknologi</a:t>
            </a:r>
            <a:r>
              <a:rPr lang="en-US" sz="2000" spc="-85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Sederhana</a:t>
            </a:r>
            <a:endParaRPr lang="en-US" sz="2000" dirty="0">
              <a:latin typeface="Arial"/>
              <a:cs typeface="Arial"/>
            </a:endParaRPr>
          </a:p>
          <a:p>
            <a:pPr marL="12700" indent="-12700">
              <a:spcBef>
                <a:spcPts val="1075"/>
              </a:spcBef>
              <a:buFontTx/>
              <a:buChar char="-"/>
              <a:defRPr/>
            </a:pP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24580" name="object 5">
            <a:extLst>
              <a:ext uri="{FF2B5EF4-FFF2-40B4-BE49-F238E27FC236}">
                <a16:creationId xmlns:a16="http://schemas.microsoft.com/office/drawing/2014/main" xmlns="" id="{AA74D65B-0CE7-46D9-BE97-D179BDC7A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388" y="1485900"/>
            <a:ext cx="2665412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5890" rIns="0" bIns="0">
            <a:spAutoFit/>
          </a:bodyPr>
          <a:lstStyle>
            <a:lvl1pPr marL="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75"/>
              </a:spcBef>
            </a:pPr>
            <a:r>
              <a:rPr lang="en-US" altLang="en-US" sz="2000">
                <a:cs typeface="Arial" panose="020B0604020202020204" pitchFamily="34" charset="0"/>
              </a:rPr>
              <a:t>Industri Besat</a:t>
            </a:r>
          </a:p>
          <a:p>
            <a:pPr eaLnBrk="1" hangingPunct="1">
              <a:spcBef>
                <a:spcPts val="1075"/>
              </a:spcBef>
              <a:buFontTx/>
              <a:buChar char="-"/>
            </a:pPr>
            <a:r>
              <a:rPr lang="en-US" altLang="en-US" sz="2000">
                <a:cs typeface="Arial" panose="020B0604020202020204" pitchFamily="34" charset="0"/>
              </a:rPr>
              <a:t>Teknologi mutlak  diperlukan untuk  meningkatkan daya  saing industri</a:t>
            </a:r>
          </a:p>
          <a:p>
            <a:pPr eaLnBrk="1" hangingPunct="1">
              <a:spcBef>
                <a:spcPts val="1075"/>
              </a:spcBef>
              <a:buFontTx/>
              <a:buChar char="-"/>
            </a:pPr>
            <a:r>
              <a:rPr lang="en-US" altLang="en-US" sz="2000">
                <a:cs typeface="Arial" panose="020B0604020202020204" pitchFamily="34" charset="0"/>
              </a:rPr>
              <a:t>Teknologi Tinggi dan  Otomatisasi</a:t>
            </a:r>
          </a:p>
          <a:p>
            <a:pPr eaLnBrk="1" hangingPunct="1">
              <a:spcBef>
                <a:spcPts val="1075"/>
              </a:spcBef>
            </a:pPr>
            <a:endParaRPr lang="en-US" altLang="en-US" sz="2000">
              <a:cs typeface="Arial" panose="020B0604020202020204" pitchFamily="34" charset="0"/>
            </a:endParaRPr>
          </a:p>
        </p:txBody>
      </p:sp>
      <p:sp>
        <p:nvSpPr>
          <p:cNvPr id="34823" name="object 7">
            <a:extLst>
              <a:ext uri="{FF2B5EF4-FFF2-40B4-BE49-F238E27FC236}">
                <a16:creationId xmlns:a16="http://schemas.microsoft.com/office/drawing/2014/main" xmlns="" id="{01241739-5F44-4287-9FE6-925692E31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188" y="1485900"/>
            <a:ext cx="2541587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5890" rIns="0" bIns="0">
            <a:spAutoFit/>
          </a:bodyPr>
          <a:lstStyle/>
          <a:p>
            <a:pPr marL="12700" indent="228600">
              <a:spcBef>
                <a:spcPts val="1075"/>
              </a:spcBef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Industri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Menengah</a:t>
            </a:r>
            <a:endParaRPr lang="en-US" sz="2000" dirty="0">
              <a:latin typeface="Arial" charset="0"/>
              <a:cs typeface="Arial" charset="0"/>
            </a:endParaRPr>
          </a:p>
          <a:p>
            <a:pPr marL="12700" indent="-12700">
              <a:spcBef>
                <a:spcPts val="1075"/>
              </a:spcBef>
              <a:buFontTx/>
              <a:buChar char="-"/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Teknologi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diperlukan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bila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menunjang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efi-siensi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dan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mening-katkan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 err="1">
                <a:latin typeface="Arial" charset="0"/>
                <a:cs typeface="Arial" charset="0"/>
              </a:rPr>
              <a:t>produksi</a:t>
            </a:r>
            <a:endParaRPr lang="en-US" sz="2000" dirty="0">
              <a:latin typeface="Arial" charset="0"/>
              <a:cs typeface="Arial" charset="0"/>
            </a:endParaRPr>
          </a:p>
          <a:p>
            <a:pPr marL="12700" indent="-12700">
              <a:spcBef>
                <a:spcPts val="1075"/>
              </a:spcBef>
              <a:buFontTx/>
              <a:buChar char="-"/>
              <a:defRPr/>
            </a:pPr>
            <a:r>
              <a:rPr lang="en-US" sz="2000" dirty="0" err="1">
                <a:latin typeface="Arial" charset="0"/>
                <a:cs typeface="Arial" charset="0"/>
              </a:rPr>
              <a:t>Teknologi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Tepat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latin typeface="Arial" charset="0"/>
                <a:cs typeface="Arial" charset="0"/>
              </a:rPr>
              <a:t>Guna</a:t>
            </a:r>
            <a:endParaRPr lang="en-US" sz="2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52DE2137-8765-4134-9BEF-1DD95C61E5CD}"/>
              </a:ext>
            </a:extLst>
          </p:cNvPr>
          <p:cNvSpPr txBox="1"/>
          <p:nvPr/>
        </p:nvSpPr>
        <p:spPr>
          <a:xfrm>
            <a:off x="536575" y="657225"/>
            <a:ext cx="5797550" cy="5143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3200" b="1" spc="-15" dirty="0">
                <a:latin typeface="Franklin Gothic Book"/>
                <a:cs typeface="Franklin Gothic Book"/>
              </a:rPr>
              <a:t>MENGUKUR </a:t>
            </a:r>
            <a:r>
              <a:rPr sz="3200" b="1" spc="-40" dirty="0">
                <a:latin typeface="Franklin Gothic Book"/>
                <a:cs typeface="Franklin Gothic Book"/>
              </a:rPr>
              <a:t>DAYA TARIK</a:t>
            </a:r>
            <a:r>
              <a:rPr sz="3200" b="1" spc="-35" dirty="0">
                <a:latin typeface="Franklin Gothic Book"/>
                <a:cs typeface="Franklin Gothic Book"/>
              </a:rPr>
              <a:t> </a:t>
            </a:r>
            <a:r>
              <a:rPr sz="3200" b="1" spc="-25" dirty="0">
                <a:latin typeface="Franklin Gothic Book"/>
                <a:cs typeface="Franklin Gothic Book"/>
              </a:rPr>
              <a:t>SEGMEN</a:t>
            </a:r>
            <a:endParaRPr sz="3200" b="1">
              <a:latin typeface="Franklin Gothic Book"/>
              <a:cs typeface="Franklin Gothic Book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xmlns="" id="{FCD39877-429C-4F1A-8BFC-131DEDB281E8}"/>
              </a:ext>
            </a:extLst>
          </p:cNvPr>
          <p:cNvGraphicFramePr>
            <a:graphicFrameLocks noGrp="1"/>
          </p:cNvGraphicFramePr>
          <p:nvPr/>
        </p:nvGraphicFramePr>
        <p:xfrm>
          <a:off x="515938" y="1646238"/>
          <a:ext cx="7845425" cy="3070225"/>
        </p:xfrm>
        <a:graphic>
          <a:graphicData uri="http://schemas.openxmlformats.org/drawingml/2006/table">
            <a:tbl>
              <a:tblPr/>
              <a:tblGrid>
                <a:gridCol w="5318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73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58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42913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Daya Tarik Segmen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Bobot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4938" marR="0" lvl="0" indent="0" algn="l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Rating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0" algn="l" defTabSz="914400" rtl="0" eaLnBrk="1" fontAlgn="base" latinLnBrk="0" hangingPunct="1">
                        <a:lnSpc>
                          <a:spcPts val="26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Skor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Ukuran Permintaan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0.40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38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Pertumbuhan Segmen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0.30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38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Intesitas Persaingan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0.20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38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Akses terhadap Segmen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0.10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38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ts val="2813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813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1.00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2813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3.9</a:t>
                      </a:r>
                    </a:p>
                  </a:txBody>
                  <a:tcPr marL="0" marR="0" marT="7366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object 5">
            <a:extLst>
              <a:ext uri="{FF2B5EF4-FFF2-40B4-BE49-F238E27FC236}">
                <a16:creationId xmlns:a16="http://schemas.microsoft.com/office/drawing/2014/main" xmlns="" id="{D105D2B9-D189-42A6-BDAA-909C667220F1}"/>
              </a:ext>
            </a:extLst>
          </p:cNvPr>
          <p:cNvSpPr txBox="1"/>
          <p:nvPr/>
        </p:nvSpPr>
        <p:spPr>
          <a:xfrm>
            <a:off x="6783388" y="5565775"/>
            <a:ext cx="674687" cy="268288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5 =</a:t>
            </a:r>
            <a:r>
              <a:rPr sz="1600" spc="-95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SM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3444330E-788C-44D8-A4C7-45E132065797}"/>
              </a:ext>
            </a:extLst>
          </p:cNvPr>
          <p:cNvSpPr txBox="1"/>
          <p:nvPr/>
        </p:nvSpPr>
        <p:spPr>
          <a:xfrm>
            <a:off x="382588" y="5565775"/>
            <a:ext cx="2859087" cy="7556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tabLst>
                <a:tab pos="2156460" algn="l"/>
              </a:tabLst>
              <a:defRPr/>
            </a:pP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Rating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: 1</a:t>
            </a:r>
            <a:r>
              <a:rPr sz="1600" spc="-10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=</a:t>
            </a:r>
            <a:r>
              <a:rPr sz="1600" spc="5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24241"/>
                </a:solidFill>
                <a:latin typeface="Arial"/>
                <a:cs typeface="Arial"/>
              </a:rPr>
              <a:t>STM,	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2 =</a:t>
            </a:r>
            <a:r>
              <a:rPr sz="1600" spc="-95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424241"/>
                </a:solidFill>
                <a:latin typeface="Arial"/>
                <a:cs typeface="Arial"/>
              </a:rPr>
              <a:t>TM,</a:t>
            </a:r>
            <a:endParaRPr sz="1600">
              <a:latin typeface="Arial"/>
              <a:cs typeface="Arial"/>
            </a:endParaRPr>
          </a:p>
          <a:p>
            <a:pPr fontAlgn="auto">
              <a:spcBef>
                <a:spcPts val="20"/>
              </a:spcBef>
              <a:spcAft>
                <a:spcPts val="0"/>
              </a:spcAft>
              <a:defRPr/>
            </a:pPr>
            <a:endParaRPr sz="1650">
              <a:latin typeface="Times New Roman"/>
              <a:cs typeface="Times New Roman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Total Skor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: </a:t>
            </a: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1.00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– </a:t>
            </a: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2.56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=</a:t>
            </a:r>
            <a:r>
              <a:rPr sz="1600" spc="-65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TM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E4B6BCF0-07E6-4876-B71B-60FD3568640D}"/>
              </a:ext>
            </a:extLst>
          </p:cNvPr>
          <p:cNvSpPr txBox="1"/>
          <p:nvPr/>
        </p:nvSpPr>
        <p:spPr>
          <a:xfrm>
            <a:off x="3890963" y="5565775"/>
            <a:ext cx="2151062" cy="7556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tabLst>
                <a:tab pos="1569720" algn="l"/>
              </a:tabLst>
              <a:defRPr/>
            </a:pP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3</a:t>
            </a: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= </a:t>
            </a:r>
            <a:r>
              <a:rPr sz="1600" spc="-15" dirty="0">
                <a:solidFill>
                  <a:srgbClr val="424241"/>
                </a:solidFill>
                <a:latin typeface="Arial"/>
                <a:cs typeface="Arial"/>
              </a:rPr>
              <a:t>CM,	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4 =</a:t>
            </a:r>
            <a:r>
              <a:rPr sz="1600" spc="-95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424241"/>
                </a:solidFill>
                <a:latin typeface="Arial"/>
                <a:cs typeface="Arial"/>
              </a:rPr>
              <a:t>M,</a:t>
            </a:r>
            <a:endParaRPr sz="1600">
              <a:latin typeface="Arial"/>
              <a:cs typeface="Arial"/>
            </a:endParaRPr>
          </a:p>
          <a:p>
            <a:pPr fontAlgn="auto">
              <a:spcBef>
                <a:spcPts val="20"/>
              </a:spcBef>
              <a:spcAft>
                <a:spcPts val="0"/>
              </a:spcAft>
              <a:defRPr/>
            </a:pPr>
            <a:endParaRPr sz="1650">
              <a:latin typeface="Times New Roman"/>
              <a:cs typeface="Times New Roman"/>
            </a:endParaRPr>
          </a:p>
          <a:p>
            <a:pPr marL="16129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2.57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– </a:t>
            </a: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3.56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=</a:t>
            </a:r>
            <a:r>
              <a:rPr sz="1600" spc="-50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24241"/>
                </a:solidFill>
                <a:latin typeface="Arial"/>
                <a:cs typeface="Arial"/>
              </a:rPr>
              <a:t>Cukup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3A1BC8D0-7CB7-4769-B1B5-A9DFB0EED8D7}"/>
              </a:ext>
            </a:extLst>
          </p:cNvPr>
          <p:cNvSpPr txBox="1"/>
          <p:nvPr/>
        </p:nvSpPr>
        <p:spPr>
          <a:xfrm>
            <a:off x="6435725" y="6053138"/>
            <a:ext cx="1989138" cy="26828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3.57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– </a:t>
            </a:r>
            <a:r>
              <a:rPr sz="1600" spc="-5" dirty="0">
                <a:solidFill>
                  <a:srgbClr val="424241"/>
                </a:solidFill>
                <a:latin typeface="Arial"/>
                <a:cs typeface="Arial"/>
              </a:rPr>
              <a:t>5.00 </a:t>
            </a:r>
            <a:r>
              <a:rPr sz="1600" dirty="0">
                <a:solidFill>
                  <a:srgbClr val="424241"/>
                </a:solidFill>
                <a:latin typeface="Arial"/>
                <a:cs typeface="Arial"/>
              </a:rPr>
              <a:t>=</a:t>
            </a:r>
            <a:r>
              <a:rPr sz="1600" spc="-80" dirty="0">
                <a:solidFill>
                  <a:srgbClr val="42424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24241"/>
                </a:solidFill>
                <a:latin typeface="Arial"/>
                <a:cs typeface="Arial"/>
              </a:rPr>
              <a:t>Menarik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638" name="Title 8">
            <a:extLst>
              <a:ext uri="{FF2B5EF4-FFF2-40B4-BE49-F238E27FC236}">
                <a16:creationId xmlns:a16="http://schemas.microsoft.com/office/drawing/2014/main" xmlns="" id="{6DDC420D-036F-48F9-A6BF-33CE9E4B7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Rockwell Extra Bold" panose="02060903040505020403" pitchFamily="18" charset="0"/>
              <a:ea typeface="Rockwell Extra Bold" panose="02060903040505020403" pitchFamily="18" charset="0"/>
              <a:cs typeface="Rockwell Extra Bold" panose="02060903040505020403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xmlns="" id="{AA563379-78EF-4814-990A-CA40A9F60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Rockwell Extra Bold" panose="02060903040505020403" pitchFamily="18" charset="0"/>
              <a:ea typeface="Rockwell Extra Bold" panose="02060903040505020403" pitchFamily="18" charset="0"/>
              <a:cs typeface="Rockwell Extra Bold" panose="02060903040505020403" pitchFamily="18" charset="0"/>
            </a:endParaRPr>
          </a:p>
        </p:txBody>
      </p:sp>
      <p:sp>
        <p:nvSpPr>
          <p:cNvPr id="26627" name="Text Placeholder 2">
            <a:extLst>
              <a:ext uri="{FF2B5EF4-FFF2-40B4-BE49-F238E27FC236}">
                <a16:creationId xmlns:a16="http://schemas.microsoft.com/office/drawing/2014/main" xmlns="" id="{71BBCE38-C469-4D0C-A2BE-2920649C9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575" y="1279525"/>
            <a:ext cx="7885113" cy="92392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6000">
                <a:latin typeface="Copperplate Gothic Bold" panose="020E0705020206020404" pitchFamily="34" charset="0"/>
                <a:ea typeface="Copperplate Gothic Bold" panose="020E0705020206020404" pitchFamily="34" charset="0"/>
                <a:cs typeface="Copperplate Gothic Bold" panose="020E0705020206020404" pitchFamily="34" charset="0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1327</Words>
  <Application>Microsoft Office PowerPoint</Application>
  <PresentationFormat>On-screen Show (4:3)</PresentationFormat>
  <Paragraphs>364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Studi Kelayakan Bisnis</vt:lpstr>
      <vt:lpstr>Slide 2</vt:lpstr>
      <vt:lpstr>BENTUK BADAN USAHA</vt:lpstr>
      <vt:lpstr>3. Perseroan Komaditer (CV)</vt:lpstr>
      <vt:lpstr>Berdasarkan kepemilikan</vt:lpstr>
      <vt:lpstr>Modal Perseroan Terbatas</vt:lpstr>
      <vt:lpstr>Tata Cara dan Persyaratan pendirian PT</vt:lpstr>
      <vt:lpstr>5. Perusahaan Negara</vt:lpstr>
      <vt:lpstr>6. Perusahaan Daerah</vt:lpstr>
      <vt:lpstr>Adalah persyaratan teknis yang dibutuhkan untuk  berproduksi yang meliputi hal seperti diagram dibawah :</vt:lpstr>
      <vt:lpstr>ASPEK TEKNIS DAN TEKNOLOGI</vt:lpstr>
      <vt:lpstr>Adalah analisis tentang karakteristik konsumen, peluang  &amp; resiko dalam pasar yg akan dimasuki.</vt:lpstr>
      <vt:lpstr>TUJUAN</vt:lpstr>
      <vt:lpstr>Slide 14</vt:lpstr>
      <vt:lpstr>ASPEK PASAR</vt:lpstr>
      <vt:lpstr>TREND LINIER</vt:lpstr>
      <vt:lpstr>Market space dan Market share Market space  = ekses permintaan dari penawaran</vt:lpstr>
      <vt:lpstr>Slide 18</vt:lpstr>
      <vt:lpstr>Strategi Marketing Mix = 4P</vt:lpstr>
      <vt:lpstr>Slide 20</vt:lpstr>
      <vt:lpstr>PROFILE SEGMEN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 KELAYAKAN USAHA/BISNIS</dc:title>
  <cp:lastModifiedBy>userr</cp:lastModifiedBy>
  <cp:revision>21</cp:revision>
  <dcterms:created xsi:type="dcterms:W3CDTF">2020-03-21T04:46:01Z</dcterms:created>
  <dcterms:modified xsi:type="dcterms:W3CDTF">2020-03-30T02:18:30Z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2017-02-08T00:00:00Z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2020-03-21T00:00:00Z</vt:filetime>
  </property>
</Properties>
</file>