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9" r:id="rId7"/>
    <p:sldId id="261" r:id="rId8"/>
    <p:sldId id="262" r:id="rId9"/>
    <p:sldId id="263" r:id="rId10"/>
    <p:sldId id="264" r:id="rId11"/>
    <p:sldId id="273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- SATU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101" y="791168"/>
            <a:ext cx="7958331" cy="757854"/>
          </a:xfrm>
        </p:spPr>
        <p:txBody>
          <a:bodyPr/>
          <a:lstStyle/>
          <a:p>
            <a:pPr algn="ctr"/>
            <a:r>
              <a:rPr lang="en-US" dirty="0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052116"/>
            <a:ext cx="9061379" cy="4508704"/>
          </a:xfrm>
        </p:spPr>
        <p:txBody>
          <a:bodyPr/>
          <a:lstStyle/>
          <a:p>
            <a:r>
              <a:rPr lang="en-US" dirty="0"/>
              <a:t>- PENGERTIAN</a:t>
            </a:r>
          </a:p>
          <a:p>
            <a:r>
              <a:rPr lang="en-US" dirty="0"/>
              <a:t>- PENILAIAN </a:t>
            </a:r>
          </a:p>
          <a:p>
            <a:r>
              <a:rPr lang="en-US" dirty="0"/>
              <a:t>- PENGUKURAN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FCF-F0A7-90A4-D15F-DCB09CCC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r>
              <a:rPr lang="en-US" dirty="0"/>
              <a:t>PENGERTIAN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D05E3-11FF-D580-9B84-DDFC25191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52116"/>
            <a:ext cx="8660770" cy="4394404"/>
          </a:xfrm>
        </p:spPr>
        <p:txBody>
          <a:bodyPr/>
          <a:lstStyle/>
          <a:p>
            <a:r>
              <a:rPr lang="en-ID" dirty="0" err="1"/>
              <a:t>Kemampuan</a:t>
            </a:r>
            <a:r>
              <a:rPr lang="en-ID" dirty="0"/>
              <a:t>  </a:t>
            </a:r>
            <a:r>
              <a:rPr lang="en-ID" dirty="0" err="1"/>
              <a:t>mengevaluasi</a:t>
            </a:r>
            <a:r>
              <a:rPr lang="en-ID" dirty="0"/>
              <a:t>  </a:t>
            </a:r>
            <a:r>
              <a:rPr lang="en-ID" dirty="0" err="1"/>
              <a:t>pembelajaran</a:t>
            </a:r>
            <a:r>
              <a:rPr lang="en-ID" dirty="0"/>
              <a:t>  </a:t>
            </a:r>
            <a:r>
              <a:rPr lang="en-ID" dirty="0" err="1"/>
              <a:t>merupakan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indikator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dimiliki</a:t>
            </a:r>
            <a:r>
              <a:rPr lang="en-ID" dirty="0"/>
              <a:t> oleh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</a:t>
            </a:r>
            <a:r>
              <a:rPr lang="en-ID" dirty="0" err="1"/>
              <a:t>sebab</a:t>
            </a:r>
            <a:r>
              <a:rPr lang="en-ID" dirty="0"/>
              <a:t>  </a:t>
            </a:r>
            <a:r>
              <a:rPr lang="en-ID" dirty="0" err="1"/>
              <a:t>kemampuan</a:t>
            </a:r>
            <a:r>
              <a:rPr lang="en-ID" dirty="0"/>
              <a:t>  </a:t>
            </a:r>
            <a:r>
              <a:rPr lang="en-ID" dirty="0" err="1"/>
              <a:t>melakukan</a:t>
            </a:r>
            <a:r>
              <a:rPr lang="en-ID" dirty="0"/>
              <a:t> 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yang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dimiliki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calok</a:t>
            </a:r>
            <a:r>
              <a:rPr lang="en-ID" dirty="0"/>
              <a:t> </a:t>
            </a:r>
            <a:r>
              <a:rPr lang="en-ID" dirty="0" err="1"/>
              <a:t>pendidik</a:t>
            </a:r>
            <a:r>
              <a:rPr lang="en-ID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B1106-8718-3FB4-C114-1DEFBF27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DB5F658-A0E5-0C83-4DF2-4A18C68A3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9EA7-5BCA-32BD-B687-9160C260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980" y="2705436"/>
            <a:ext cx="7958331" cy="1077229"/>
          </a:xfrm>
        </p:spPr>
        <p:txBody>
          <a:bodyPr/>
          <a:lstStyle/>
          <a:p>
            <a:pPr algn="ctr"/>
            <a:r>
              <a:rPr lang="en-US" dirty="0" err="1"/>
              <a:t>Evaluasi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D60B47-66A9-14EA-3BB7-C0F3765D7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FF6CCD8E-5D10-BE16-2692-56C3CF7A6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38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FD835-76DC-CBE0-073C-A2768B9D0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34" y="901891"/>
            <a:ext cx="7958331" cy="1077229"/>
          </a:xfrm>
        </p:spPr>
        <p:txBody>
          <a:bodyPr/>
          <a:lstStyle/>
          <a:p>
            <a:pPr algn="ctr"/>
            <a:r>
              <a:rPr lang="en-US" dirty="0"/>
              <a:t>PENGUKURAN</a:t>
            </a:r>
            <a:br>
              <a:rPr lang="en-US" dirty="0"/>
            </a:b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2E2E4-E153-2079-955C-E7D0A88E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9CEFA3CD-39D6-34EB-F6AB-D14F77B3D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103828-CE8B-CDE3-F667-73DEA8222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853" y="1599513"/>
            <a:ext cx="8622111" cy="437991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dua </a:t>
            </a:r>
            <a:r>
              <a:rPr lang="en-US" dirty="0" err="1"/>
              <a:t>karateristik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:</a:t>
            </a:r>
          </a:p>
          <a:p>
            <a:pPr marL="457200" indent="-457200">
              <a:buAutoNum type="arabicPeriod"/>
            </a:pPr>
            <a:r>
              <a:rPr lang="en-US" dirty="0" err="1"/>
              <a:t>Penggunaan</a:t>
            </a:r>
            <a:r>
              <a:rPr lang="en-US" dirty="0"/>
              <a:t> Angka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tertentu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formula </a:t>
            </a:r>
            <a:r>
              <a:rPr lang="en-US" dirty="0" err="1"/>
              <a:t>tertentu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1143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D7422-D832-D6F4-F5D3-A1D4D1F4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834" y="2659716"/>
            <a:ext cx="7958331" cy="1077229"/>
          </a:xfrm>
        </p:spPr>
        <p:txBody>
          <a:bodyPr/>
          <a:lstStyle/>
          <a:p>
            <a:pPr algn="ctr"/>
            <a:r>
              <a:rPr lang="en-US" dirty="0" err="1"/>
              <a:t>Penilaian</a:t>
            </a:r>
            <a:r>
              <a:rPr lang="en-US" dirty="0"/>
              <a:t> / Assessment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4792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16A6-BCC7-1B96-DEE7-5310584A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TUJUAN DAN FUNGSI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0C02D-3AE4-2CFC-5B5E-65D495A18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Tujuan </a:t>
            </a:r>
            <a:r>
              <a:rPr lang="en-US" dirty="0" err="1"/>
              <a:t>Evaluasi</a:t>
            </a:r>
            <a:r>
              <a:rPr lang="en-US" dirty="0"/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Keeping Track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Checking-up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Finding Out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Summing-Up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25DF8-256C-D4E5-9797-0E73E4CD2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77293327-477F-E683-08D3-070797E36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06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97CA-1E4E-4183-1288-303FF9624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980" y="850720"/>
            <a:ext cx="7958331" cy="1077229"/>
          </a:xfrm>
        </p:spPr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Penilaian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8AE7-0949-AAC4-CC70-2D7075979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0648" y="2009452"/>
            <a:ext cx="8622111" cy="437991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selektif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diagnotik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Penilian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penempatan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pengukur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7540B-97AF-8C58-A6C5-E805811D24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00542929-EF54-2EA0-095E-A037BCF20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94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FA5E-5670-5186-310D-0FD66D06E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50720"/>
            <a:ext cx="7958331" cy="1077229"/>
          </a:xfrm>
        </p:spPr>
        <p:txBody>
          <a:bodyPr/>
          <a:lstStyle/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selektif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62F87-D0CF-87D2-5C59-B981937E6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582" y="2009452"/>
            <a:ext cx="8599348" cy="44142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D" dirty="0" err="1"/>
              <a:t>Dengan</a:t>
            </a:r>
            <a:r>
              <a:rPr lang="en-ID" dirty="0"/>
              <a:t>  </a:t>
            </a:r>
            <a:r>
              <a:rPr lang="en-ID" dirty="0" err="1"/>
              <a:t>cara</a:t>
            </a:r>
            <a:r>
              <a:rPr lang="en-ID" dirty="0"/>
              <a:t>  </a:t>
            </a:r>
            <a:r>
              <a:rPr lang="en-ID" dirty="0" err="1"/>
              <a:t>mengadakan</a:t>
            </a:r>
            <a:r>
              <a:rPr lang="en-ID" dirty="0"/>
              <a:t> </a:t>
            </a:r>
            <a:r>
              <a:rPr lang="en-ID" dirty="0" err="1"/>
              <a:t>penilaian</a:t>
            </a:r>
            <a:r>
              <a:rPr lang="en-ID" dirty="0"/>
              <a:t> guru </a:t>
            </a:r>
            <a:r>
              <a:rPr lang="en-ID" dirty="0" err="1"/>
              <a:t>mempunyai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mengadakan</a:t>
            </a:r>
            <a:r>
              <a:rPr lang="en-ID" dirty="0"/>
              <a:t> </a:t>
            </a:r>
            <a:r>
              <a:rPr lang="en-ID" dirty="0" err="1"/>
              <a:t>seleksi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 </a:t>
            </a:r>
            <a:r>
              <a:rPr lang="en-ID" dirty="0" err="1"/>
              <a:t>penilaian</a:t>
            </a:r>
            <a:r>
              <a:rPr lang="en-ID" dirty="0"/>
              <a:t>  </a:t>
            </a:r>
            <a:r>
              <a:rPr lang="en-ID" dirty="0" err="1"/>
              <a:t>terhadap</a:t>
            </a:r>
            <a:r>
              <a:rPr lang="en-ID" dirty="0"/>
              <a:t>  </a:t>
            </a:r>
            <a:r>
              <a:rPr lang="en-ID" dirty="0" err="1"/>
              <a:t>peserta</a:t>
            </a:r>
            <a:r>
              <a:rPr lang="en-ID" dirty="0"/>
              <a:t>  </a:t>
            </a:r>
            <a:r>
              <a:rPr lang="en-ID" dirty="0" err="1"/>
              <a:t>didiknya</a:t>
            </a:r>
            <a:r>
              <a:rPr lang="en-ID" dirty="0"/>
              <a:t>.  </a:t>
            </a:r>
            <a:r>
              <a:rPr lang="en-ID" dirty="0" err="1"/>
              <a:t>Penilaian</a:t>
            </a:r>
            <a:r>
              <a:rPr lang="en-ID" dirty="0"/>
              <a:t> 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mempunyai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 :  </a:t>
            </a:r>
          </a:p>
          <a:p>
            <a:pPr marL="457200" indent="-457200">
              <a:buAutoNum type="alphaLcPeriod"/>
            </a:pPr>
            <a:r>
              <a:rPr lang="en-ID" dirty="0" err="1"/>
              <a:t>Untuk</a:t>
            </a:r>
            <a:r>
              <a:rPr lang="en-ID" dirty="0"/>
              <a:t>  </a:t>
            </a:r>
            <a:r>
              <a:rPr lang="en-ID" dirty="0" err="1"/>
              <a:t>memilih</a:t>
            </a:r>
            <a:r>
              <a:rPr lang="en-ID" dirty="0"/>
              <a:t>  </a:t>
            </a:r>
            <a:r>
              <a:rPr lang="en-ID" dirty="0" err="1"/>
              <a:t>peserta</a:t>
            </a:r>
            <a:r>
              <a:rPr lang="en-ID" dirty="0"/>
              <a:t>  </a:t>
            </a:r>
            <a:r>
              <a:rPr lang="en-ID" dirty="0" err="1"/>
              <a:t>didik</a:t>
            </a:r>
            <a:r>
              <a:rPr lang="en-ID" dirty="0"/>
              <a:t>  yang  </a:t>
            </a:r>
            <a:r>
              <a:rPr lang="en-ID" dirty="0" err="1"/>
              <a:t>dapat</a:t>
            </a:r>
            <a:r>
              <a:rPr lang="en-ID" dirty="0"/>
              <a:t>  </a:t>
            </a:r>
            <a:r>
              <a:rPr lang="en-ID" dirty="0" err="1"/>
              <a:t>diterima</a:t>
            </a:r>
            <a:r>
              <a:rPr lang="en-ID" dirty="0"/>
              <a:t>  </a:t>
            </a:r>
            <a:r>
              <a:rPr lang="en-ID" dirty="0" err="1"/>
              <a:t>disekolah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, </a:t>
            </a:r>
          </a:p>
          <a:p>
            <a:pPr marL="457200" indent="-457200">
              <a:buAutoNum type="alphaLcPeriod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naik </a:t>
            </a:r>
            <a:r>
              <a:rPr lang="en-ID" dirty="0" err="1"/>
              <a:t>kekelas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berikutnya</a:t>
            </a:r>
            <a:endParaRPr lang="en-ID" dirty="0"/>
          </a:p>
          <a:p>
            <a:pPr marL="457200" indent="-457200">
              <a:buAutoNum type="alphaLcPeriod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 yang </a:t>
            </a:r>
            <a:r>
              <a:rPr lang="en-ID" dirty="0" err="1"/>
              <a:t>seharusnya</a:t>
            </a:r>
            <a:r>
              <a:rPr lang="en-ID" dirty="0"/>
              <a:t> </a:t>
            </a:r>
            <a:r>
              <a:rPr lang="en-ID" dirty="0" err="1"/>
              <a:t>mendapat</a:t>
            </a:r>
            <a:r>
              <a:rPr lang="en-ID" dirty="0"/>
              <a:t> </a:t>
            </a:r>
            <a:r>
              <a:rPr lang="en-ID" dirty="0" err="1"/>
              <a:t>beasiswa</a:t>
            </a:r>
            <a:endParaRPr lang="en-ID" dirty="0"/>
          </a:p>
          <a:p>
            <a:pPr marL="457200" indent="-457200">
              <a:buAutoNum type="alphaLcPeriod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berhak</a:t>
            </a:r>
            <a:r>
              <a:rPr lang="en-ID" dirty="0"/>
              <a:t> </a:t>
            </a:r>
            <a:r>
              <a:rPr lang="en-ID" dirty="0" err="1"/>
              <a:t>meninggalkan</a:t>
            </a:r>
            <a:r>
              <a:rPr lang="en-ID" dirty="0"/>
              <a:t> </a:t>
            </a:r>
            <a:r>
              <a:rPr lang="en-ID" dirty="0" err="1"/>
              <a:t>sekolah</a:t>
            </a:r>
            <a:r>
              <a:rPr lang="en-ID" dirty="0"/>
              <a:t> dan </a:t>
            </a:r>
            <a:r>
              <a:rPr lang="en-ID" dirty="0" err="1"/>
              <a:t>sebagainya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0B0BE-8B08-DD8D-1DEC-CD3792D987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74D2DE59-AD39-1CCA-ABA1-EA0F2FCD9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76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1CDE5-F2D6-7D3B-4108-E3B2AEC5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901891"/>
            <a:ext cx="7958331" cy="1077229"/>
          </a:xfrm>
        </p:spPr>
        <p:txBody>
          <a:bodyPr/>
          <a:lstStyle/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diagnotik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2037D-0DF9-E707-3625-64C2B4EAB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550" y="2052116"/>
            <a:ext cx="8743950" cy="4497274"/>
          </a:xfrm>
        </p:spPr>
        <p:txBody>
          <a:bodyPr/>
          <a:lstStyle/>
          <a:p>
            <a:pPr algn="just"/>
            <a:r>
              <a:rPr lang="en-ID" dirty="0" err="1"/>
              <a:t>Apabila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 </a:t>
            </a:r>
            <a:r>
              <a:rPr lang="en-ID" dirty="0" err="1"/>
              <a:t>penilaian</a:t>
            </a:r>
            <a:r>
              <a:rPr lang="en-ID" dirty="0"/>
              <a:t>  </a:t>
            </a:r>
            <a:r>
              <a:rPr lang="en-ID" dirty="0" err="1"/>
              <a:t>cukup</a:t>
            </a:r>
            <a:r>
              <a:rPr lang="en-ID" dirty="0"/>
              <a:t>  </a:t>
            </a:r>
            <a:r>
              <a:rPr lang="en-ID" dirty="0" err="1"/>
              <a:t>memenuhi</a:t>
            </a:r>
            <a:r>
              <a:rPr lang="en-ID" dirty="0"/>
              <a:t>  </a:t>
            </a:r>
            <a:r>
              <a:rPr lang="en-ID" dirty="0" err="1"/>
              <a:t>persyaratan</a:t>
            </a:r>
            <a:r>
              <a:rPr lang="en-ID" dirty="0"/>
              <a:t>, 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hasilnya</a:t>
            </a:r>
            <a:r>
              <a:rPr lang="en-ID" dirty="0"/>
              <a:t>, guru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kelemahan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 </a:t>
            </a:r>
            <a:r>
              <a:rPr lang="en-ID" dirty="0" err="1"/>
              <a:t>didik</a:t>
            </a:r>
            <a:r>
              <a:rPr lang="en-ID" dirty="0"/>
              <a:t>.  </a:t>
            </a:r>
            <a:r>
              <a:rPr lang="en-ID" dirty="0" err="1"/>
              <a:t>Disamping</a:t>
            </a:r>
            <a:r>
              <a:rPr lang="en-ID" dirty="0"/>
              <a:t>  </a:t>
            </a:r>
            <a:r>
              <a:rPr lang="en-ID" dirty="0" err="1"/>
              <a:t>itu</a:t>
            </a:r>
            <a:r>
              <a:rPr lang="en-ID" dirty="0"/>
              <a:t>  </a:t>
            </a:r>
            <a:r>
              <a:rPr lang="en-ID" dirty="0" err="1"/>
              <a:t>diketahui</a:t>
            </a:r>
            <a:r>
              <a:rPr lang="en-ID" dirty="0"/>
              <a:t>  pula  </a:t>
            </a:r>
            <a:r>
              <a:rPr lang="en-ID" dirty="0" err="1"/>
              <a:t>sebab-sebab</a:t>
            </a:r>
            <a:r>
              <a:rPr lang="en-ID" dirty="0"/>
              <a:t> </a:t>
            </a:r>
            <a:r>
              <a:rPr lang="en-ID" dirty="0" err="1"/>
              <a:t>kelemahan</a:t>
            </a:r>
            <a:r>
              <a:rPr lang="en-ID" dirty="0"/>
              <a:t>  </a:t>
            </a:r>
            <a:r>
              <a:rPr lang="en-ID" dirty="0" err="1"/>
              <a:t>itu</a:t>
            </a:r>
            <a:r>
              <a:rPr lang="en-ID" dirty="0"/>
              <a:t>.  Jadi  </a:t>
            </a:r>
            <a:r>
              <a:rPr lang="en-ID" dirty="0" err="1"/>
              <a:t>dengan</a:t>
            </a:r>
            <a:r>
              <a:rPr lang="en-ID" dirty="0"/>
              <a:t>  </a:t>
            </a:r>
            <a:r>
              <a:rPr lang="en-ID" dirty="0" err="1"/>
              <a:t>mengadakan</a:t>
            </a:r>
            <a:r>
              <a:rPr lang="en-ID" dirty="0"/>
              <a:t>  </a:t>
            </a:r>
            <a:r>
              <a:rPr lang="en-ID" dirty="0" err="1"/>
              <a:t>penilaian</a:t>
            </a:r>
            <a:r>
              <a:rPr lang="en-ID" dirty="0"/>
              <a:t>, </a:t>
            </a:r>
            <a:r>
              <a:rPr lang="en-ID" dirty="0" err="1"/>
              <a:t>sebenarnya</a:t>
            </a:r>
            <a:r>
              <a:rPr lang="en-ID" dirty="0"/>
              <a:t>  guru  </a:t>
            </a:r>
            <a:r>
              <a:rPr lang="en-ID" dirty="0" err="1"/>
              <a:t>mengadakan</a:t>
            </a:r>
            <a:r>
              <a:rPr lang="en-ID" dirty="0"/>
              <a:t>  </a:t>
            </a:r>
            <a:r>
              <a:rPr lang="en-ID" dirty="0" err="1"/>
              <a:t>diagnosa</a:t>
            </a:r>
            <a:r>
              <a:rPr lang="en-ID" dirty="0"/>
              <a:t>  </a:t>
            </a:r>
            <a:r>
              <a:rPr lang="en-ID" dirty="0" err="1"/>
              <a:t>kepada</a:t>
            </a:r>
            <a:r>
              <a:rPr lang="en-ID" dirty="0"/>
              <a:t> 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 </a:t>
            </a:r>
            <a:r>
              <a:rPr lang="en-ID" dirty="0" err="1"/>
              <a:t>tentang</a:t>
            </a:r>
            <a:r>
              <a:rPr lang="en-ID" dirty="0"/>
              <a:t>  </a:t>
            </a:r>
            <a:r>
              <a:rPr lang="en-ID" dirty="0" err="1"/>
              <a:t>kebaikan</a:t>
            </a:r>
            <a:r>
              <a:rPr lang="en-ID" dirty="0"/>
              <a:t>  dan  </a:t>
            </a:r>
            <a:r>
              <a:rPr lang="en-ID" dirty="0" err="1"/>
              <a:t>kelemahannya</a:t>
            </a:r>
            <a:r>
              <a:rPr lang="en-ID" dirty="0"/>
              <a:t>. 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diketahui</a:t>
            </a:r>
            <a:r>
              <a:rPr lang="en-ID" dirty="0"/>
              <a:t>  </a:t>
            </a:r>
            <a:r>
              <a:rPr lang="en-ID" dirty="0" err="1"/>
              <a:t>sebab-sebab</a:t>
            </a:r>
            <a:r>
              <a:rPr lang="en-ID" dirty="0"/>
              <a:t>  </a:t>
            </a:r>
            <a:r>
              <a:rPr lang="en-ID" dirty="0" err="1"/>
              <a:t>kelemahan</a:t>
            </a:r>
            <a:r>
              <a:rPr lang="en-ID" dirty="0"/>
              <a:t>  </a:t>
            </a:r>
            <a:r>
              <a:rPr lang="en-ID" dirty="0" err="1"/>
              <a:t>ini</a:t>
            </a:r>
            <a:r>
              <a:rPr lang="en-ID" dirty="0"/>
              <a:t>,  </a:t>
            </a:r>
            <a:r>
              <a:rPr lang="en-ID" dirty="0" err="1"/>
              <a:t>maka</a:t>
            </a:r>
            <a:r>
              <a:rPr lang="en-ID" dirty="0"/>
              <a:t>  </a:t>
            </a:r>
            <a:r>
              <a:rPr lang="en-ID" dirty="0" err="1"/>
              <a:t>akan</a:t>
            </a:r>
            <a:r>
              <a:rPr lang="en-ID" dirty="0"/>
              <a:t> 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dicari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mengatasinya</a:t>
            </a:r>
            <a:r>
              <a:rPr lang="en-ID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D9A8A-82C3-8194-B604-B2DE6F7648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EAD39892-67C5-88D0-98B2-8F89557A5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150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6C758-8700-1C14-A6A3-626952FA2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373" y="714458"/>
            <a:ext cx="7958331" cy="1077229"/>
          </a:xfrm>
        </p:spPr>
        <p:txBody>
          <a:bodyPr/>
          <a:lstStyle/>
          <a:p>
            <a:pPr marL="457200" indent="-457200"/>
            <a:r>
              <a:rPr lang="en-US"/>
              <a:t>Penilian berfungsi sebagai penempatan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DD311-47DD-1D4E-4FB6-480D9A61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4520" y="1960676"/>
            <a:ext cx="8766810" cy="4600144"/>
          </a:xfrm>
        </p:spPr>
        <p:txBody>
          <a:bodyPr/>
          <a:lstStyle/>
          <a:p>
            <a:pPr algn="just"/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yang </a:t>
            </a:r>
            <a:r>
              <a:rPr lang="en-ID" dirty="0" err="1"/>
              <a:t>kini</a:t>
            </a:r>
            <a:r>
              <a:rPr lang="en-ID" dirty="0"/>
              <a:t>  </a:t>
            </a:r>
            <a:r>
              <a:rPr lang="en-ID" dirty="0" err="1"/>
              <a:t>banyak</a:t>
            </a:r>
            <a:r>
              <a:rPr lang="en-ID" dirty="0"/>
              <a:t>  </a:t>
            </a:r>
            <a:r>
              <a:rPr lang="en-ID" dirty="0" err="1"/>
              <a:t>dipopulerkan</a:t>
            </a:r>
            <a:r>
              <a:rPr lang="en-ID" dirty="0"/>
              <a:t>  di  negara  Barat,  </a:t>
            </a:r>
            <a:r>
              <a:rPr lang="en-ID" dirty="0" err="1"/>
              <a:t>adalah</a:t>
            </a:r>
            <a:r>
              <a:rPr lang="en-ID" dirty="0"/>
              <a:t> 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.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 </a:t>
            </a:r>
            <a:r>
              <a:rPr lang="en-ID" dirty="0" err="1"/>
              <a:t>sebuah</a:t>
            </a:r>
            <a:r>
              <a:rPr lang="en-ID" dirty="0"/>
              <a:t>  </a:t>
            </a:r>
            <a:r>
              <a:rPr lang="en-ID" dirty="0" err="1"/>
              <a:t>paket</a:t>
            </a:r>
            <a:r>
              <a:rPr lang="en-ID" dirty="0"/>
              <a:t>  </a:t>
            </a:r>
            <a:r>
              <a:rPr lang="en-ID" dirty="0" err="1"/>
              <a:t>belajar</a:t>
            </a:r>
            <a:r>
              <a:rPr lang="en-ID" dirty="0"/>
              <a:t>,  </a:t>
            </a:r>
            <a:r>
              <a:rPr lang="en-ID" dirty="0" err="1"/>
              <a:t>baik</a:t>
            </a:r>
            <a:r>
              <a:rPr lang="en-ID" dirty="0"/>
              <a:t>  </a:t>
            </a:r>
            <a:r>
              <a:rPr lang="en-ID" dirty="0" err="1"/>
              <a:t>itu</a:t>
            </a:r>
            <a:r>
              <a:rPr lang="en-ID" dirty="0"/>
              <a:t>  </a:t>
            </a:r>
            <a:r>
              <a:rPr lang="en-ID" dirty="0" err="1"/>
              <a:t>berbentuk</a:t>
            </a:r>
            <a:r>
              <a:rPr lang="en-ID" dirty="0"/>
              <a:t> </a:t>
            </a:r>
            <a:r>
              <a:rPr lang="en-ID" dirty="0" err="1"/>
              <a:t>modul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paket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yang lain.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alasan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timbulnya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pengakuan</a:t>
            </a:r>
            <a:r>
              <a:rPr lang="en-ID" dirty="0"/>
              <a:t> yang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individual.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lahirnya</a:t>
            </a:r>
            <a:r>
              <a:rPr lang="en-ID" dirty="0"/>
              <a:t>  </a:t>
            </a:r>
            <a:r>
              <a:rPr lang="en-ID" dirty="0" err="1"/>
              <a:t>telah</a:t>
            </a:r>
            <a:r>
              <a:rPr lang="en-ID" dirty="0"/>
              <a:t>  </a:t>
            </a:r>
            <a:r>
              <a:rPr lang="en-ID" dirty="0" err="1"/>
              <a:t>membawa</a:t>
            </a:r>
            <a:r>
              <a:rPr lang="en-ID" dirty="0"/>
              <a:t>  </a:t>
            </a:r>
            <a:r>
              <a:rPr lang="en-ID" dirty="0" err="1"/>
              <a:t>bakat</a:t>
            </a:r>
            <a:r>
              <a:rPr lang="en-ID" dirty="0"/>
              <a:t>  </a:t>
            </a:r>
            <a:r>
              <a:rPr lang="en-ID" dirty="0" err="1"/>
              <a:t>sendiri</a:t>
            </a:r>
            <a:r>
              <a:rPr lang="en-ID" dirty="0"/>
              <a:t>  </a:t>
            </a:r>
            <a:r>
              <a:rPr lang="en-ID" dirty="0" err="1"/>
              <a:t>sendiri</a:t>
            </a:r>
            <a:r>
              <a:rPr lang="en-ID" dirty="0"/>
              <a:t> 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pelajaran</a:t>
            </a:r>
            <a:r>
              <a:rPr lang="en-ID" dirty="0"/>
              <a:t>  </a:t>
            </a:r>
            <a:r>
              <a:rPr lang="en-ID" dirty="0" err="1"/>
              <a:t>akan</a:t>
            </a:r>
            <a:r>
              <a:rPr lang="en-ID" dirty="0"/>
              <a:t>  </a:t>
            </a:r>
            <a:r>
              <a:rPr lang="en-ID" dirty="0" err="1"/>
              <a:t>lebih</a:t>
            </a:r>
            <a:r>
              <a:rPr lang="en-ID" dirty="0"/>
              <a:t>  </a:t>
            </a:r>
            <a:r>
              <a:rPr lang="en-ID" dirty="0" err="1"/>
              <a:t>efektif</a:t>
            </a:r>
            <a:r>
              <a:rPr lang="en-ID" dirty="0"/>
              <a:t>  </a:t>
            </a:r>
            <a:r>
              <a:rPr lang="en-ID" dirty="0" err="1"/>
              <a:t>apabila</a:t>
            </a:r>
            <a:r>
              <a:rPr lang="en-ID" dirty="0"/>
              <a:t>  </a:t>
            </a:r>
            <a:r>
              <a:rPr lang="en-ID" dirty="0" err="1"/>
              <a:t>disesuaikan</a:t>
            </a:r>
            <a:r>
              <a:rPr lang="en-ID" dirty="0"/>
              <a:t> 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pembawaan</a:t>
            </a:r>
            <a:r>
              <a:rPr lang="en-ID" dirty="0"/>
              <a:t>  yang  </a:t>
            </a:r>
            <a:r>
              <a:rPr lang="en-ID" dirty="0" err="1"/>
              <a:t>ada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863C5-2B6F-609C-5B03-F39DEE1D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59C91D8A-9198-4F08-9464-F904C931C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896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065-B1C6-4F2B-619D-340598BF9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510" y="808056"/>
            <a:ext cx="8366760" cy="108932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pengukur</a:t>
            </a:r>
            <a:r>
              <a:rPr lang="en-US" dirty="0"/>
              <a:t> </a:t>
            </a:r>
            <a:r>
              <a:rPr lang="en-US" dirty="0" err="1"/>
              <a:t>keberhasilan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6FB50-BB5F-82D6-22E3-4D7633A52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210" y="2052116"/>
            <a:ext cx="8889929" cy="4600144"/>
          </a:xfrm>
        </p:spPr>
        <p:txBody>
          <a:bodyPr/>
          <a:lstStyle/>
          <a:p>
            <a:pPr algn="just"/>
            <a:r>
              <a:rPr lang="en-ID" dirty="0" err="1"/>
              <a:t>Penilaian</a:t>
            </a:r>
            <a:r>
              <a:rPr lang="en-ID" dirty="0"/>
              <a:t> </a:t>
            </a:r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pengukur</a:t>
            </a:r>
            <a:r>
              <a:rPr lang="en-ID" dirty="0"/>
              <a:t> </a:t>
            </a:r>
            <a:r>
              <a:rPr lang="en-ID" dirty="0" err="1"/>
              <a:t>keberhasilan</a:t>
            </a:r>
            <a:r>
              <a:rPr lang="en-ID" dirty="0"/>
              <a:t>.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 </a:t>
            </a:r>
            <a:r>
              <a:rPr lang="en-ID" dirty="0" err="1"/>
              <a:t>penilaian</a:t>
            </a:r>
            <a:r>
              <a:rPr lang="en-ID" dirty="0"/>
              <a:t>  </a:t>
            </a:r>
            <a:r>
              <a:rPr lang="en-ID" dirty="0" err="1"/>
              <a:t>dimaksudkan</a:t>
            </a:r>
            <a:r>
              <a:rPr lang="en-ID" dirty="0"/>
              <a:t>  </a:t>
            </a:r>
            <a:r>
              <a:rPr lang="en-ID" dirty="0" err="1"/>
              <a:t>untuk</a:t>
            </a:r>
            <a:r>
              <a:rPr lang="en-ID" dirty="0"/>
              <a:t>  </a:t>
            </a:r>
            <a:r>
              <a:rPr lang="en-ID" dirty="0" err="1"/>
              <a:t>mengetahui</a:t>
            </a:r>
            <a:r>
              <a:rPr lang="en-ID" dirty="0"/>
              <a:t>  </a:t>
            </a:r>
            <a:r>
              <a:rPr lang="en-ID" dirty="0" err="1"/>
              <a:t>sejauh</a:t>
            </a:r>
            <a:r>
              <a:rPr lang="en-ID" dirty="0"/>
              <a:t> mana </a:t>
            </a:r>
            <a:r>
              <a:rPr lang="en-ID" dirty="0" err="1"/>
              <a:t>suatu</a:t>
            </a:r>
            <a:r>
              <a:rPr lang="en-ID" dirty="0"/>
              <a:t> program </a:t>
            </a:r>
            <a:r>
              <a:rPr lang="en-ID" dirty="0" err="1"/>
              <a:t>berhasil</a:t>
            </a:r>
            <a:r>
              <a:rPr lang="en-ID" dirty="0"/>
              <a:t> </a:t>
            </a:r>
            <a:r>
              <a:rPr lang="en-ID" dirty="0" err="1"/>
              <a:t>diterapkan</a:t>
            </a:r>
            <a:r>
              <a:rPr lang="en-ID" dirty="0"/>
              <a:t>. Telah </a:t>
            </a:r>
            <a:r>
              <a:rPr lang="en-ID" dirty="0" err="1"/>
              <a:t>disinggung</a:t>
            </a:r>
            <a:r>
              <a:rPr lang="en-ID" dirty="0"/>
              <a:t> pada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keberhasilan</a:t>
            </a:r>
            <a:r>
              <a:rPr lang="en-ID" dirty="0"/>
              <a:t> program  </a:t>
            </a:r>
            <a:r>
              <a:rPr lang="en-ID" dirty="0" err="1"/>
              <a:t>ditentukan</a:t>
            </a:r>
            <a:r>
              <a:rPr lang="en-ID" dirty="0"/>
              <a:t> oleh  </a:t>
            </a:r>
            <a:r>
              <a:rPr lang="en-ID" dirty="0" err="1"/>
              <a:t>beberapa</a:t>
            </a:r>
            <a:r>
              <a:rPr lang="en-ID" dirty="0"/>
              <a:t>  </a:t>
            </a:r>
            <a:r>
              <a:rPr lang="en-ID" dirty="0" err="1"/>
              <a:t>faktor</a:t>
            </a:r>
            <a:r>
              <a:rPr lang="en-ID" dirty="0"/>
              <a:t>  </a:t>
            </a:r>
            <a:r>
              <a:rPr lang="en-ID" dirty="0" err="1"/>
              <a:t>yaitu</a:t>
            </a:r>
            <a:r>
              <a:rPr lang="en-ID" dirty="0"/>
              <a:t>:  guru,  </a:t>
            </a:r>
            <a:r>
              <a:rPr lang="en-ID" dirty="0" err="1"/>
              <a:t>metode</a:t>
            </a:r>
            <a:r>
              <a:rPr lang="en-ID" dirty="0"/>
              <a:t>/strategi </a:t>
            </a:r>
            <a:r>
              <a:rPr lang="en-ID" dirty="0" err="1"/>
              <a:t>pembelajaran</a:t>
            </a:r>
            <a:r>
              <a:rPr lang="en-ID" dirty="0"/>
              <a:t>, media </a:t>
            </a:r>
            <a:r>
              <a:rPr lang="en-ID" dirty="0" err="1"/>
              <a:t>pembelajaran</a:t>
            </a:r>
            <a:r>
              <a:rPr lang="en-ID" dirty="0"/>
              <a:t>, </a:t>
            </a:r>
            <a:r>
              <a:rPr lang="en-ID" dirty="0" err="1"/>
              <a:t>kurikulum</a:t>
            </a:r>
            <a:r>
              <a:rPr lang="en-ID" dirty="0"/>
              <a:t>, </a:t>
            </a:r>
            <a:r>
              <a:rPr lang="en-ID" dirty="0" err="1"/>
              <a:t>sarana</a:t>
            </a:r>
            <a:r>
              <a:rPr lang="en-ID" dirty="0"/>
              <a:t> dan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administrasi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D9B59C-F1BF-B04E-CF08-DD3C7575BC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97F8E660-9575-01C5-C685-6BBFFC1D83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646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319</TotalTime>
  <Words>374</Words>
  <Application>Microsoft Office PowerPoint</Application>
  <PresentationFormat>Widescreen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MS Shell Dlg 2</vt:lpstr>
      <vt:lpstr>Wingdings</vt:lpstr>
      <vt:lpstr>Wingdings 3</vt:lpstr>
      <vt:lpstr>Madison</vt:lpstr>
      <vt:lpstr>EVALUASI PEMBELAJARAN</vt:lpstr>
      <vt:lpstr>PENDAHULUAN</vt:lpstr>
      <vt:lpstr>PENGERTIAN</vt:lpstr>
      <vt:lpstr>Evaluasi</vt:lpstr>
      <vt:lpstr>PENGUKURAN </vt:lpstr>
      <vt:lpstr>Penilaian / Assessment</vt:lpstr>
      <vt:lpstr>TUJUAN DAN FUNGSI</vt:lpstr>
      <vt:lpstr>Fungsi Penilaian</vt:lpstr>
      <vt:lpstr>Penilaian berfungsi selektif </vt:lpstr>
      <vt:lpstr>Penilaian berfungsi diagnotik </vt:lpstr>
      <vt:lpstr>Penilian berfungsi sebagai penempatan</vt:lpstr>
      <vt:lpstr>Penilaian berfungsi sebagai pengukur keberhasilan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4</cp:revision>
  <dcterms:created xsi:type="dcterms:W3CDTF">2025-02-25T09:42:11Z</dcterms:created>
  <dcterms:modified xsi:type="dcterms:W3CDTF">2025-03-12T07:42:36Z</dcterms:modified>
</cp:coreProperties>
</file>