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540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8D819-A5F0-4ABD-99CF-422A1F812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BFEA3-1F3C-494A-8E7E-B99272BDF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18E61-EBA3-466A-A931-621890933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C977-12EF-4B92-90C2-328936D950E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A9640-2ABE-4675-A930-D413FACC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584D2-C64F-4AC0-9653-924ECED0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090-FEF7-4670-B4DB-B8BC0520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4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4491-F89B-47B1-ACFD-A28B4347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6A322-243F-48E9-B2A5-1D868F762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5907A-3C24-4C45-9C18-9D73B7B37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C977-12EF-4B92-90C2-328936D950E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0698D-A85C-45D4-847E-1C4894020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8460-AC78-4049-B1C3-E0C186E4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090-FEF7-4670-B4DB-B8BC0520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03A02D-DF06-4850-AAD2-653A4D78C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43D6C-BF8E-40B0-A821-9F95D6641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53C36-D854-463F-BA18-D4B965BDA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C977-12EF-4B92-90C2-328936D950E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9BE6C-75F2-4168-BC23-BD4D859E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246BD-CFC4-44A6-9FD2-E335BCC1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090-FEF7-4670-B4DB-B8BC0520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5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90CB-E1CC-4A71-A93C-9A55382D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04122-93C3-41EC-9AE2-89A038301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7C495-691F-453F-9CA6-CEAB6726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C977-12EF-4B92-90C2-328936D950E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BA3F6-58E8-40AD-8E9D-F5363E4A0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A543A-BF21-4C16-B79F-CFD3A9A2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090-FEF7-4670-B4DB-B8BC0520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9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38AB-DFD4-4214-914A-19E39E12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3315A-DE33-423E-A679-151AC4927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A4DDD-C5FC-4290-9C2E-F2CD26AA6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C977-12EF-4B92-90C2-328936D950E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6732-3863-458C-858A-19CEEB00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DA499-282B-4A01-B225-A5325BEC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090-FEF7-4670-B4DB-B8BC0520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6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5E90-DA35-4589-BAE1-A8AF0799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40E46-DD61-4888-8599-067428DF4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A492C-7A19-4B6D-946D-EE45B01C9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D4A9A-363D-4116-B339-7CD4E4BB4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C977-12EF-4B92-90C2-328936D950E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3B147-9494-4EBD-861E-38B770D2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4A6B2-62DD-42FE-B600-5BD6400D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090-FEF7-4670-B4DB-B8BC0520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9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6346-329C-4EA8-A49D-151A454C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41FE1-EEF0-4AA2-AE50-F46B36123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1058F-1F7B-439D-A806-AE0902061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ECDEB-C100-4821-BE98-322BFF55A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376AD-CD3F-40CB-8121-577E53FB0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160039-42C0-47B5-ACDF-F6881F73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C977-12EF-4B92-90C2-328936D950E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D50A2-1AB7-4630-BC12-81AC55F65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4F1C3-AB90-4F82-B2AB-E3197BD3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090-FEF7-4670-B4DB-B8BC0520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5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E3CA7-DBFB-4E12-8FB0-60CBA0DA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31CDF-66F8-4CA0-86C0-FA490C824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C977-12EF-4B92-90C2-328936D950E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0502A-8FDC-4C07-81B4-881C9537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19C23-DDAC-4AEC-92CF-67D1251B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090-FEF7-4670-B4DB-B8BC0520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2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A2318-767E-4257-A333-0CAF2DB4D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C977-12EF-4B92-90C2-328936D950E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75232-845B-420D-97CE-F95519852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FDD49-0F4E-4783-ABED-53715A18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090-FEF7-4670-B4DB-B8BC0520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0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C647-D38E-4D91-A142-065F99172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1E9F5-E42A-4673-BF48-2E1500044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CB8E9-4FF2-40BA-AA6C-CD0C824DF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972AD-10B9-4003-873A-7DC6F14D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C977-12EF-4B92-90C2-328936D950E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182E1-39F8-4EF7-A4FC-A55B6F6F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367E5-1E76-4C2B-A26A-6BEFF763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090-FEF7-4670-B4DB-B8BC0520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5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F9A0-63C0-4615-B16E-8A9ADC6B0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DDD6E2-548B-43F7-8B12-6DEA33D1D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383CF-F47C-4CD9-9C37-91ACAB731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D8014-9D3F-429D-A86F-D2EDB748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C977-12EF-4B92-90C2-328936D950E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AD84B-B150-4C0B-B35B-1E57F0410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EC137-749B-469E-B882-C9CA28DB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090-FEF7-4670-B4DB-B8BC0520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2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8ED370-4807-4442-8FCC-F5A2AD39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8B37A-3B5F-4115-949F-465202A00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954A-D28C-45C2-8813-DC3693BEF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9C977-12EF-4B92-90C2-328936D950E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395FA-5771-4BBA-BC44-7B1695296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0371A-AA21-4356-974F-65DCC2BE4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5E090-FEF7-4670-B4DB-B8BC0520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4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E8B5-DBF5-4AEB-9D65-EA6599508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5400" b="1" dirty="0">
                <a:solidFill>
                  <a:schemeClr val="bg1"/>
                </a:solidFill>
                <a:effectLst/>
                <a:latin typeface="The Bold Font" pitchFamily="2" charset="0"/>
                <a:ea typeface="Calibri" panose="020F0502020204030204" pitchFamily="34" charset="0"/>
              </a:rPr>
              <a:t>ANATOMI PLASTIS</a:t>
            </a:r>
            <a:endParaRPr lang="en-US" sz="5400" dirty="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022E7-9972-4151-8418-C093F8C57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Pertemuan</a:t>
            </a:r>
            <a:r>
              <a:rPr lang="en-US" dirty="0">
                <a:solidFill>
                  <a:schemeClr val="bg1"/>
                </a:solidFill>
              </a:rPr>
              <a:t> 2</a:t>
            </a:r>
          </a:p>
          <a:p>
            <a:r>
              <a:rPr lang="en-US" dirty="0" err="1">
                <a:solidFill>
                  <a:schemeClr val="bg1"/>
                </a:solidFill>
              </a:rPr>
              <a:t>Dosen</a:t>
            </a:r>
            <a:r>
              <a:rPr lang="en-US" dirty="0">
                <a:solidFill>
                  <a:schemeClr val="bg1"/>
                </a:solidFill>
              </a:rPr>
              <a:t> : Ade </a:t>
            </a:r>
            <a:r>
              <a:rPr lang="en-US" dirty="0" err="1">
                <a:solidFill>
                  <a:schemeClr val="bg1"/>
                </a:solidFill>
              </a:rPr>
              <a:t>Moussadecq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1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9815B4B-12B3-4DF8-A5D6-67FE9ECD2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t="11913" r="43678" b="5518"/>
          <a:stretch/>
        </p:blipFill>
        <p:spPr>
          <a:xfrm>
            <a:off x="5436969" y="718168"/>
            <a:ext cx="3657601" cy="56625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4FD485-9CE4-4DB1-B1D9-0EAFBD484E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3" t="11193" r="34066" b="8063"/>
          <a:stretch/>
        </p:blipFill>
        <p:spPr>
          <a:xfrm>
            <a:off x="691974" y="692042"/>
            <a:ext cx="4621426" cy="5537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53CF58-BDC6-488E-AE6B-F2C01D54B396}"/>
              </a:ext>
            </a:extLst>
          </p:cNvPr>
          <p:cNvSpPr txBox="1"/>
          <p:nvPr/>
        </p:nvSpPr>
        <p:spPr>
          <a:xfrm>
            <a:off x="4754880" y="167640"/>
            <a:ext cx="257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Latihan Figure </a:t>
            </a:r>
            <a:r>
              <a:rPr lang="en-US" dirty="0" err="1"/>
              <a:t>Manusia</a:t>
            </a:r>
            <a:r>
              <a:rPr lang="en-US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918592-3032-4A08-90F1-0CD861C9F048}"/>
              </a:ext>
            </a:extLst>
          </p:cNvPr>
          <p:cNvCxnSpPr>
            <a:cxnSpLocks/>
          </p:cNvCxnSpPr>
          <p:nvPr/>
        </p:nvCxnSpPr>
        <p:spPr>
          <a:xfrm>
            <a:off x="607661" y="767597"/>
            <a:ext cx="0" cy="551237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9761B9-1FA0-40B8-921A-55373B7BCCC5}"/>
              </a:ext>
            </a:extLst>
          </p:cNvPr>
          <p:cNvCxnSpPr>
            <a:cxnSpLocks/>
          </p:cNvCxnSpPr>
          <p:nvPr/>
        </p:nvCxnSpPr>
        <p:spPr>
          <a:xfrm flipV="1">
            <a:off x="607660" y="6249331"/>
            <a:ext cx="10976679" cy="6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60C386-E7AC-4C23-ADEE-D092BE1417A3}"/>
              </a:ext>
            </a:extLst>
          </p:cNvPr>
          <p:cNvSpPr txBox="1"/>
          <p:nvPr/>
        </p:nvSpPr>
        <p:spPr>
          <a:xfrm>
            <a:off x="0" y="3400048"/>
            <a:ext cx="96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15 cm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9CC00A-8241-4782-9CAB-929234DB5B5D}"/>
              </a:ext>
            </a:extLst>
          </p:cNvPr>
          <p:cNvCxnSpPr>
            <a:cxnSpLocks/>
          </p:cNvCxnSpPr>
          <p:nvPr/>
        </p:nvCxnSpPr>
        <p:spPr>
          <a:xfrm flipV="1">
            <a:off x="607659" y="767156"/>
            <a:ext cx="10976679" cy="6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67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5C1E5-1C35-4977-8A56-AB9A6EB096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3889" r="29577" b="8151"/>
          <a:stretch/>
        </p:blipFill>
        <p:spPr>
          <a:xfrm>
            <a:off x="5363148" y="900566"/>
            <a:ext cx="2954679" cy="5455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D045C5-3817-42EB-9B0A-8D4CB7C83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1" t="16404" r="29970" b="8526"/>
          <a:stretch/>
        </p:blipFill>
        <p:spPr>
          <a:xfrm>
            <a:off x="1769114" y="1072548"/>
            <a:ext cx="2954679" cy="525336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17987C-9059-468C-891A-20BAD6060E9E}"/>
              </a:ext>
            </a:extLst>
          </p:cNvPr>
          <p:cNvCxnSpPr>
            <a:cxnSpLocks/>
          </p:cNvCxnSpPr>
          <p:nvPr/>
        </p:nvCxnSpPr>
        <p:spPr>
          <a:xfrm>
            <a:off x="607661" y="767597"/>
            <a:ext cx="0" cy="551237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12BF13-7DF0-4836-8766-EF728F329FF8}"/>
              </a:ext>
            </a:extLst>
          </p:cNvPr>
          <p:cNvCxnSpPr>
            <a:cxnSpLocks/>
          </p:cNvCxnSpPr>
          <p:nvPr/>
        </p:nvCxnSpPr>
        <p:spPr>
          <a:xfrm flipV="1">
            <a:off x="607660" y="6249331"/>
            <a:ext cx="10976679" cy="6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6F5AF87-EEF6-4F72-A48A-050DBA3908B7}"/>
              </a:ext>
            </a:extLst>
          </p:cNvPr>
          <p:cNvSpPr txBox="1"/>
          <p:nvPr/>
        </p:nvSpPr>
        <p:spPr>
          <a:xfrm>
            <a:off x="0" y="3400048"/>
            <a:ext cx="96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15 cm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115A94-EDD4-4C87-A725-EB6D33392D5D}"/>
              </a:ext>
            </a:extLst>
          </p:cNvPr>
          <p:cNvCxnSpPr>
            <a:cxnSpLocks/>
          </p:cNvCxnSpPr>
          <p:nvPr/>
        </p:nvCxnSpPr>
        <p:spPr>
          <a:xfrm>
            <a:off x="168389" y="1177511"/>
            <a:ext cx="11415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41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D24BED-30DE-4F1D-94F6-FC5D35C5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5" y="0"/>
            <a:ext cx="689547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19F6E4-A125-4265-9899-7C06FA702F37}"/>
              </a:ext>
            </a:extLst>
          </p:cNvPr>
          <p:cNvSpPr txBox="1"/>
          <p:nvPr/>
        </p:nvSpPr>
        <p:spPr>
          <a:xfrm>
            <a:off x="803673" y="1023074"/>
            <a:ext cx="48970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Anatomi berasal dari 2 kata yaitu ANA dan TOME yang artinya memotong / memisakan. Sedangkan plastis artinya yaitu prinsip penglihatan yang dapat menerima bentuk – bentuk. </a:t>
            </a:r>
            <a:endParaRPr lang="en-US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Jadi anatomi plastis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merupakan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 ilmu yang mengkaji stuktur tubuh manusia/ hewan dalam berbagai gerak/sikap berdasakan prinsip pandangan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penglihatan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Indrawati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 2018</a:t>
            </a:r>
          </a:p>
        </p:txBody>
      </p:sp>
    </p:spTree>
    <p:extLst>
      <p:ext uri="{BB962C8B-B14F-4D97-AF65-F5344CB8AC3E}">
        <p14:creationId xmlns:p14="http://schemas.microsoft.com/office/powerpoint/2010/main" val="160625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2EE12C-4D67-4AA8-BBA5-402C8E9D1BF1}"/>
              </a:ext>
            </a:extLst>
          </p:cNvPr>
          <p:cNvSpPr txBox="1"/>
          <p:nvPr/>
        </p:nvSpPr>
        <p:spPr>
          <a:xfrm>
            <a:off x="3049191" y="2562096"/>
            <a:ext cx="6093618" cy="1124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id-ID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 harus diperhatikan dalam menggambar anatomi plastis :</a:t>
            </a: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9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AC6564-7682-430F-8946-3F971A9E99F3}"/>
              </a:ext>
            </a:extLst>
          </p:cNvPr>
          <p:cNvSpPr txBox="1"/>
          <p:nvPr/>
        </p:nvSpPr>
        <p:spPr>
          <a:xfrm>
            <a:off x="1146573" y="639840"/>
            <a:ext cx="6093618" cy="9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Postur</a:t>
            </a:r>
            <a:endParaRPr lang="en-US" sz="2400" b="1" u="sng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Bentuk</a:t>
            </a:r>
            <a:r>
              <a:rPr lang="en-US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tubuh</a:t>
            </a:r>
            <a:r>
              <a:rPr lang="en-US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manusia</a:t>
            </a:r>
            <a:r>
              <a:rPr lang="en-US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berbagai</a:t>
            </a:r>
            <a:r>
              <a:rPr lang="en-US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karakternya</a:t>
            </a:r>
            <a:endParaRPr lang="en-US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0CCE88-40F3-43B1-81D8-9533DDF3D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82" y="2116548"/>
            <a:ext cx="7471274" cy="44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5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8E7B7D-C1F1-4C03-81FC-7B5EF5A52597}"/>
              </a:ext>
            </a:extLst>
          </p:cNvPr>
          <p:cNvSpPr txBox="1"/>
          <p:nvPr/>
        </p:nvSpPr>
        <p:spPr>
          <a:xfrm>
            <a:off x="7272338" y="1519923"/>
            <a:ext cx="40255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d-ID" sz="24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Anggota badan </a:t>
            </a:r>
            <a:endParaRPr lang="en-US" sz="2400" b="1" u="sng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 –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utama dari tubuh manusia dengan fungsinya masing-masing tersendiri.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A0D12D-209E-4CB7-B7B2-85CE61455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5" y="975970"/>
            <a:ext cx="5771835" cy="490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83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C9FE3FB0-44A1-4ED1-B263-09E8DD6B8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86" y="1770391"/>
            <a:ext cx="5196114" cy="50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A78DC2-652D-4864-B5DE-3EFB877B2A14}"/>
              </a:ext>
            </a:extLst>
          </p:cNvPr>
          <p:cNvSpPr txBox="1"/>
          <p:nvPr/>
        </p:nvSpPr>
        <p:spPr>
          <a:xfrm>
            <a:off x="1132285" y="482677"/>
            <a:ext cx="6093618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id-ID" sz="24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Proporsi</a:t>
            </a:r>
            <a:endParaRPr lang="en-US" sz="2400" u="sng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70EAF57-C4EC-48EB-8D8C-7AF1461E5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285" y="1374125"/>
            <a:ext cx="659116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Tinggi manusia dewasa (Indonesia) : 6½ sampai 7 x tinggi kepalanya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Tinggi manusia dewasa (Barat) : 7 sampai 7½ x tinggi kepalanya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Tinggi anak-anak usia 10 tahun : 6 x tinggi kepalanya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Tinggi anak-anak usia 5 tahun : 5 x tinggi kepalanya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Tinggi balita usia 1 tahun : 4 x tinggi kepalanya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Bahu pria lebih lebar daripada bahu wanita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 telapak tangan sama dengan lebar wajah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 telapak kaki sama dengan tinggi wajah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 mata setengah tinggi wajah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 mata seperlima lebar wajah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0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1FA0095-40FD-4788-93DE-95DE490F0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27" y="1201381"/>
            <a:ext cx="7715899" cy="48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8BD63F-3950-40C7-A848-F16D400CDDD6}"/>
              </a:ext>
            </a:extLst>
          </p:cNvPr>
          <p:cNvSpPr txBox="1"/>
          <p:nvPr/>
        </p:nvSpPr>
        <p:spPr>
          <a:xfrm>
            <a:off x="1189435" y="1652885"/>
            <a:ext cx="47541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4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Otot </a:t>
            </a:r>
            <a:endParaRPr lang="en-US" sz="2400" b="1" u="sng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Unsur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 membentuk postur tubuh menjadi berisi atau memiliki volume. Otot mengisi hampir seluruh tubuh manusia.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8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8DE82D-A89B-44D4-B4F3-BE9048B7F418}"/>
              </a:ext>
            </a:extLst>
          </p:cNvPr>
          <p:cNvSpPr txBox="1"/>
          <p:nvPr/>
        </p:nvSpPr>
        <p:spPr>
          <a:xfrm>
            <a:off x="1089422" y="876985"/>
            <a:ext cx="46255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4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Mimik</a:t>
            </a:r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arakter wajah manusia, baik yang dibentuk karena kepribadiannya maupun karena suasana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24496C9-7D8F-420E-BB92-98AF08F36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816" y="1542067"/>
            <a:ext cx="5975388" cy="443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B196C2-9866-4D77-8B3D-65266F4376F4}"/>
              </a:ext>
            </a:extLst>
          </p:cNvPr>
          <p:cNvSpPr txBox="1"/>
          <p:nvPr/>
        </p:nvSpPr>
        <p:spPr>
          <a:xfrm>
            <a:off x="1275160" y="596977"/>
            <a:ext cx="6093618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id-ID" sz="24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Gesture</a:t>
            </a:r>
            <a:endParaRPr lang="en-US" sz="2400" u="sng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B863D-2C5F-4CD2-8FE1-19F53F69E664}"/>
              </a:ext>
            </a:extLst>
          </p:cNvPr>
          <p:cNvSpPr txBox="1"/>
          <p:nvPr/>
        </p:nvSpPr>
        <p:spPr>
          <a:xfrm>
            <a:off x="1275160" y="1381423"/>
            <a:ext cx="33254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entuk tubuh atau gerakan tubuh manusia ketika berjalan, berlari, melompat, duduk, berbaring, menggenggam maupun berdiri.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B28BE39-2402-4779-B0C2-7044DF83C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43" y="1642751"/>
            <a:ext cx="5747079" cy="389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23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246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The Bold Font</vt:lpstr>
      <vt:lpstr>Office Theme</vt:lpstr>
      <vt:lpstr>ANATOMI PLASTIS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 PLASTIS</dc:title>
  <dc:creator>Ade M</dc:creator>
  <cp:lastModifiedBy>Ade M</cp:lastModifiedBy>
  <cp:revision>10</cp:revision>
  <dcterms:created xsi:type="dcterms:W3CDTF">2024-03-05T06:56:36Z</dcterms:created>
  <dcterms:modified xsi:type="dcterms:W3CDTF">2024-12-15T05:31:49Z</dcterms:modified>
</cp:coreProperties>
</file>