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5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87" r:id="rId13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27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4B74A-1398-464C-892A-71C8A1AA444A}" type="datetimeFigureOut">
              <a:rPr lang="id-ID" smtClean="0"/>
              <a:t>03/06/2020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E91C6-4E23-4876-AD51-2E42516B723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909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5690BB-9FC1-4F9F-948D-DCBC04750F69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16179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24/01/2017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MAN15244  Strategi Merek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792F0-66D1-4D41-80B0-121724F1A5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155113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jpg"/><Relationship Id="rId18" Type="http://schemas.openxmlformats.org/officeDocument/2006/relationships/image" Target="../media/image31.png"/><Relationship Id="rId26" Type="http://schemas.openxmlformats.org/officeDocument/2006/relationships/image" Target="../media/image39.jp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17" Type="http://schemas.openxmlformats.org/officeDocument/2006/relationships/image" Target="../media/image30.jpg"/><Relationship Id="rId25" Type="http://schemas.openxmlformats.org/officeDocument/2006/relationships/image" Target="../media/image38.jpg"/><Relationship Id="rId2" Type="http://schemas.openxmlformats.org/officeDocument/2006/relationships/image" Target="../media/image15.png"/><Relationship Id="rId16" Type="http://schemas.openxmlformats.org/officeDocument/2006/relationships/image" Target="../media/image29.jpg"/><Relationship Id="rId20" Type="http://schemas.openxmlformats.org/officeDocument/2006/relationships/image" Target="../media/image33.jpg"/><Relationship Id="rId29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24" Type="http://schemas.openxmlformats.org/officeDocument/2006/relationships/image" Target="../media/image37.png"/><Relationship Id="rId5" Type="http://schemas.openxmlformats.org/officeDocument/2006/relationships/image" Target="../media/image18.jpg"/><Relationship Id="rId15" Type="http://schemas.openxmlformats.org/officeDocument/2006/relationships/image" Target="../media/image28.png"/><Relationship Id="rId23" Type="http://schemas.openxmlformats.org/officeDocument/2006/relationships/image" Target="../media/image36.jpg"/><Relationship Id="rId28" Type="http://schemas.openxmlformats.org/officeDocument/2006/relationships/image" Target="../media/image41.jpg"/><Relationship Id="rId10" Type="http://schemas.openxmlformats.org/officeDocument/2006/relationships/image" Target="../media/image23.jpg"/><Relationship Id="rId19" Type="http://schemas.openxmlformats.org/officeDocument/2006/relationships/image" Target="../media/image32.jpg"/><Relationship Id="rId31" Type="http://schemas.openxmlformats.org/officeDocument/2006/relationships/image" Target="../media/image44.jpg"/><Relationship Id="rId4" Type="http://schemas.openxmlformats.org/officeDocument/2006/relationships/image" Target="../media/image17.jp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jp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icture\logo ibi smal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35" y="138748"/>
            <a:ext cx="2018665" cy="201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19948" y="3014822"/>
            <a:ext cx="6601231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ID" sz="4400" dirty="0" err="1">
                <a:solidFill>
                  <a:srgbClr val="FF0000"/>
                </a:solidFill>
              </a:rPr>
              <a:t>Aplikasi</a:t>
            </a:r>
            <a:r>
              <a:rPr lang="en-ID" sz="4400" dirty="0">
                <a:solidFill>
                  <a:srgbClr val="FF0000"/>
                </a:solidFill>
              </a:rPr>
              <a:t> </a:t>
            </a:r>
            <a:r>
              <a:rPr lang="id-ID" sz="4400" dirty="0" err="1">
                <a:solidFill>
                  <a:srgbClr val="FF0000"/>
                </a:solidFill>
              </a:rPr>
              <a:t>D</a:t>
            </a:r>
            <a:r>
              <a:rPr lang="en-ID" sz="4400" dirty="0" err="1">
                <a:solidFill>
                  <a:srgbClr val="FF0000"/>
                </a:solidFill>
              </a:rPr>
              <a:t>alam</a:t>
            </a:r>
            <a:r>
              <a:rPr lang="en-ID" sz="4400" dirty="0">
                <a:solidFill>
                  <a:srgbClr val="FF0000"/>
                </a:solidFill>
              </a:rPr>
              <a:t> E-Commerce</a:t>
            </a:r>
            <a:endParaRPr lang="en-US" sz="44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4100" name="TextBox 2"/>
          <p:cNvSpPr txBox="1">
            <a:spLocks noChangeArrowheads="1"/>
          </p:cNvSpPr>
          <p:nvPr/>
        </p:nvSpPr>
        <p:spPr bwMode="auto">
          <a:xfrm>
            <a:off x="3761422" y="4176077"/>
            <a:ext cx="218181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640" b="1" dirty="0" err="1">
                <a:latin typeface="Cambria" panose="02040503050406030204" pitchFamily="18" charset="0"/>
              </a:rPr>
              <a:t>Pertemuan</a:t>
            </a:r>
            <a:r>
              <a:rPr lang="en-US" altLang="en-US" sz="2640" b="1" dirty="0">
                <a:latin typeface="Cambria" panose="02040503050406030204" pitchFamily="18" charset="0"/>
              </a:rPr>
              <a:t> </a:t>
            </a:r>
            <a:r>
              <a:rPr lang="id-ID" altLang="en-US" sz="2640" b="1" dirty="0">
                <a:latin typeface="Cambria" panose="02040503050406030204" pitchFamily="18" charset="0"/>
              </a:rPr>
              <a:t>9</a:t>
            </a:r>
            <a:endParaRPr lang="en-US" altLang="en-US" sz="264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56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286251"/>
            <a:ext cx="9154670" cy="6033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6039" y="2263069"/>
            <a:ext cx="7736458" cy="4001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254">
              <a:lnSpc>
                <a:spcPts val="2760"/>
              </a:lnSpc>
              <a:spcBef>
                <a:spcPts val="138"/>
              </a:spcBef>
            </a:pPr>
            <a:r>
              <a:rPr sz="2600" i="1" spc="4" dirty="0" smtClean="0">
                <a:latin typeface="Arial"/>
                <a:cs typeface="Arial"/>
              </a:rPr>
              <a:t>E</a:t>
            </a:r>
            <a:r>
              <a:rPr sz="2600" i="1" spc="-4" dirty="0" smtClean="0">
                <a:latin typeface="Arial"/>
                <a:cs typeface="Arial"/>
              </a:rPr>
              <a:t>-</a:t>
            </a:r>
            <a:r>
              <a:rPr sz="2600" i="1" spc="4" dirty="0" smtClean="0">
                <a:latin typeface="Arial"/>
                <a:cs typeface="Arial"/>
              </a:rPr>
              <a:t>Co</a:t>
            </a:r>
            <a:r>
              <a:rPr sz="2600" i="1" spc="-19" dirty="0" smtClean="0">
                <a:latin typeface="Arial"/>
                <a:cs typeface="Arial"/>
              </a:rPr>
              <a:t>mm</a:t>
            </a:r>
            <a:r>
              <a:rPr sz="2600" i="1" spc="4" dirty="0" smtClean="0">
                <a:latin typeface="Arial"/>
                <a:cs typeface="Arial"/>
              </a:rPr>
              <a:t>e</a:t>
            </a:r>
            <a:r>
              <a:rPr sz="2600" i="1" spc="-4" dirty="0" smtClean="0">
                <a:latin typeface="Arial"/>
                <a:cs typeface="Arial"/>
              </a:rPr>
              <a:t>r</a:t>
            </a:r>
            <a:r>
              <a:rPr sz="2600" i="1" spc="4" dirty="0" smtClean="0">
                <a:latin typeface="Arial"/>
                <a:cs typeface="Arial"/>
              </a:rPr>
              <a:t>c</a:t>
            </a:r>
            <a:r>
              <a:rPr sz="2600" i="1" spc="0" dirty="0" smtClean="0">
                <a:latin typeface="Arial"/>
                <a:cs typeface="Arial"/>
              </a:rPr>
              <a:t>e</a:t>
            </a:r>
            <a:r>
              <a:rPr sz="2600" i="1" spc="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upaka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sua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u </a:t>
            </a:r>
            <a:r>
              <a:rPr sz="2600" spc="4" dirty="0" smtClean="0">
                <a:latin typeface="Arial"/>
                <a:cs typeface="Arial"/>
              </a:rPr>
              <a:t>ap</a:t>
            </a:r>
            <a:r>
              <a:rPr sz="2600" spc="0" dirty="0" smtClean="0">
                <a:latin typeface="Arial"/>
                <a:cs typeface="Arial"/>
              </a:rPr>
              <a:t>li</a:t>
            </a:r>
            <a:r>
              <a:rPr sz="2600" spc="4" dirty="0" smtClean="0">
                <a:latin typeface="Arial"/>
                <a:cs typeface="Arial"/>
              </a:rPr>
              <a:t>kas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-25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 </a:t>
            </a:r>
            <a:r>
              <a:rPr sz="2600" spc="4" dirty="0" smtClean="0">
                <a:latin typeface="Arial"/>
                <a:cs typeface="Arial"/>
              </a:rPr>
              <a:t>p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ose</a:t>
            </a:r>
            <a:r>
              <a:rPr sz="2600" spc="0" dirty="0" smtClean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sz="2600" spc="4" dirty="0" smtClean="0">
                <a:latin typeface="Arial"/>
                <a:cs typeface="Arial"/>
              </a:rPr>
              <a:t>b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sn</a:t>
            </a:r>
            <a:r>
              <a:rPr sz="2600" spc="0" dirty="0" smtClean="0">
                <a:latin typeface="Arial"/>
                <a:cs typeface="Arial"/>
              </a:rPr>
              <a:t>is </a:t>
            </a:r>
            <a:r>
              <a:rPr sz="2600" spc="4" dirty="0" smtClean="0">
                <a:latin typeface="Arial"/>
                <a:cs typeface="Arial"/>
              </a:rPr>
              <a:t>yan</a:t>
            </a:r>
            <a:r>
              <a:rPr sz="2600" spc="0" dirty="0" smtClean="0">
                <a:latin typeface="Arial"/>
                <a:cs typeface="Arial"/>
              </a:rPr>
              <a:t>g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menghubungka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34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pe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usahaa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, </a:t>
            </a:r>
            <a:r>
              <a:rPr sz="2600" spc="4" dirty="0" smtClean="0">
                <a:latin typeface="Arial"/>
                <a:cs typeface="Arial"/>
              </a:rPr>
              <a:t>konsume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34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 </a:t>
            </a:r>
            <a:r>
              <a:rPr sz="2600" spc="4" dirty="0" smtClean="0">
                <a:latin typeface="Arial"/>
                <a:cs typeface="Arial"/>
              </a:rPr>
              <a:t>komun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s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e</a:t>
            </a:r>
            <a:r>
              <a:rPr sz="2600" spc="-4" dirty="0" smtClean="0">
                <a:latin typeface="Arial"/>
                <a:cs typeface="Arial"/>
              </a:rPr>
              <a:t>rt</a:t>
            </a:r>
            <a:r>
              <a:rPr sz="2600" spc="4" dirty="0" smtClean="0">
                <a:latin typeface="Arial"/>
                <a:cs typeface="Arial"/>
              </a:rPr>
              <a:t>en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u</a:t>
            </a:r>
            <a:r>
              <a:rPr sz="2600" spc="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u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-4" dirty="0" smtClean="0">
                <a:latin typeface="Arial"/>
                <a:cs typeface="Arial"/>
              </a:rPr>
              <a:t>tr</a:t>
            </a:r>
            <a:r>
              <a:rPr sz="2600" spc="4" dirty="0" smtClean="0">
                <a:latin typeface="Arial"/>
                <a:cs typeface="Arial"/>
              </a:rPr>
              <a:t>ansaks</a:t>
            </a:r>
            <a:r>
              <a:rPr sz="2600" spc="0" dirty="0" smtClean="0">
                <a:latin typeface="Arial"/>
                <a:cs typeface="Arial"/>
              </a:rPr>
              <a:t>i </a:t>
            </a:r>
            <a:r>
              <a:rPr sz="2600" spc="4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ek</a:t>
            </a:r>
            <a:r>
              <a:rPr sz="2600" spc="-4" dirty="0" smtClean="0">
                <a:latin typeface="Arial"/>
                <a:cs typeface="Arial"/>
              </a:rPr>
              <a:t>tr</a:t>
            </a:r>
            <a:r>
              <a:rPr sz="2600" spc="4" dirty="0" smtClean="0">
                <a:latin typeface="Arial"/>
                <a:cs typeface="Arial"/>
              </a:rPr>
              <a:t>on</a:t>
            </a:r>
            <a:r>
              <a:rPr sz="2600" spc="0" dirty="0" smtClean="0">
                <a:latin typeface="Arial"/>
                <a:cs typeface="Arial"/>
              </a:rPr>
              <a:t>ik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pe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daganga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ba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an</a:t>
            </a:r>
            <a:r>
              <a:rPr sz="2600" spc="0" dirty="0" smtClean="0">
                <a:latin typeface="Arial"/>
                <a:cs typeface="Arial"/>
              </a:rPr>
              <a:t>g , </a:t>
            </a:r>
            <a:r>
              <a:rPr sz="2600" spc="4" dirty="0" smtClean="0">
                <a:latin typeface="Arial"/>
                <a:cs typeface="Arial"/>
              </a:rPr>
              <a:t>pe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ayana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 i</a:t>
            </a:r>
            <a:r>
              <a:rPr sz="2600" spc="4" dirty="0" smtClean="0">
                <a:latin typeface="Arial"/>
                <a:cs typeface="Arial"/>
              </a:rPr>
              <a:t>n</a:t>
            </a:r>
            <a:r>
              <a:rPr sz="2600" spc="-4" dirty="0" smtClean="0">
                <a:latin typeface="Arial"/>
                <a:cs typeface="Arial"/>
              </a:rPr>
              <a:t>f</a:t>
            </a:r>
            <a:r>
              <a:rPr sz="2600" spc="4" dirty="0" smtClean="0">
                <a:latin typeface="Arial"/>
                <a:cs typeface="Arial"/>
              </a:rPr>
              <a:t>o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mas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yan</a:t>
            </a:r>
            <a:r>
              <a:rPr sz="2600" spc="0" dirty="0" smtClean="0">
                <a:latin typeface="Arial"/>
                <a:cs typeface="Arial"/>
              </a:rPr>
              <a:t>g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</a:t>
            </a:r>
            <a:r>
              <a:rPr sz="2600" spc="0" dirty="0" smtClean="0">
                <a:latin typeface="Arial"/>
                <a:cs typeface="Arial"/>
              </a:rPr>
              <a:t>il</a:t>
            </a:r>
            <a:r>
              <a:rPr sz="2600" spc="4" dirty="0" smtClean="0">
                <a:latin typeface="Arial"/>
                <a:cs typeface="Arial"/>
              </a:rPr>
              <a:t>akuka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seca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0" dirty="0" smtClean="0">
                <a:latin typeface="Arial"/>
                <a:cs typeface="Arial"/>
              </a:rPr>
              <a:t>a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ek</a:t>
            </a:r>
            <a:r>
              <a:rPr sz="2600" spc="-4" dirty="0" smtClean="0">
                <a:latin typeface="Arial"/>
                <a:cs typeface="Arial"/>
              </a:rPr>
              <a:t>tr</a:t>
            </a:r>
            <a:r>
              <a:rPr sz="2600" spc="4" dirty="0" smtClean="0">
                <a:latin typeface="Arial"/>
                <a:cs typeface="Arial"/>
              </a:rPr>
              <a:t>on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k</a:t>
            </a:r>
            <a:r>
              <a:rPr sz="2600" spc="0" dirty="0" smtClean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12700" marR="606187">
              <a:lnSpc>
                <a:spcPct val="100041"/>
              </a:lnSpc>
              <a:spcBef>
                <a:spcPts val="626"/>
              </a:spcBef>
            </a:pPr>
            <a:r>
              <a:rPr sz="2600" i="1" spc="4" dirty="0" smtClean="0">
                <a:latin typeface="Arial"/>
                <a:cs typeface="Arial"/>
              </a:rPr>
              <a:t>E</a:t>
            </a:r>
            <a:r>
              <a:rPr sz="2600" i="1" spc="-4" dirty="0" smtClean="0">
                <a:latin typeface="Arial"/>
                <a:cs typeface="Arial"/>
              </a:rPr>
              <a:t>-</a:t>
            </a:r>
            <a:r>
              <a:rPr sz="2600" i="1" spc="4" dirty="0" smtClean="0">
                <a:latin typeface="Arial"/>
                <a:cs typeface="Arial"/>
              </a:rPr>
              <a:t>Bus</a:t>
            </a:r>
            <a:r>
              <a:rPr sz="2600" i="1" spc="0" dirty="0" smtClean="0">
                <a:latin typeface="Arial"/>
                <a:cs typeface="Arial"/>
              </a:rPr>
              <a:t>i</a:t>
            </a:r>
            <a:r>
              <a:rPr sz="2600" i="1" spc="4" dirty="0" smtClean="0">
                <a:latin typeface="Arial"/>
                <a:cs typeface="Arial"/>
              </a:rPr>
              <a:t>nes</a:t>
            </a:r>
            <a:r>
              <a:rPr sz="2600" i="1" spc="0" dirty="0" smtClean="0">
                <a:latin typeface="Arial"/>
                <a:cs typeface="Arial"/>
              </a:rPr>
              <a:t>s</a:t>
            </a:r>
            <a:r>
              <a:rPr sz="2600" i="1" spc="-25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upaka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1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keg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be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b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sn</a:t>
            </a:r>
            <a:r>
              <a:rPr sz="2600" spc="0" dirty="0" smtClean="0">
                <a:latin typeface="Arial"/>
                <a:cs typeface="Arial"/>
              </a:rPr>
              <a:t>is </a:t>
            </a:r>
            <a:r>
              <a:rPr sz="2600" spc="4" dirty="0" smtClean="0">
                <a:latin typeface="Arial"/>
                <a:cs typeface="Arial"/>
              </a:rPr>
              <a:t>d</a:t>
            </a:r>
            <a:r>
              <a:rPr sz="2600" spc="0" dirty="0" smtClean="0">
                <a:latin typeface="Arial"/>
                <a:cs typeface="Arial"/>
              </a:rPr>
              <a:t>i </a:t>
            </a:r>
            <a:r>
              <a:rPr sz="2600" spc="-4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n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ne</a:t>
            </a:r>
            <a:r>
              <a:rPr sz="2600" spc="0" dirty="0" smtClean="0">
                <a:latin typeface="Arial"/>
                <a:cs typeface="Arial"/>
              </a:rPr>
              <a:t>t </a:t>
            </a:r>
            <a:r>
              <a:rPr sz="2600" spc="4" dirty="0" smtClean="0">
                <a:latin typeface="Arial"/>
                <a:cs typeface="Arial"/>
              </a:rPr>
              <a:t>yan</a:t>
            </a:r>
            <a:r>
              <a:rPr sz="2600" spc="0" dirty="0" smtClean="0">
                <a:latin typeface="Arial"/>
                <a:cs typeface="Arial"/>
              </a:rPr>
              <a:t>g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k </a:t>
            </a:r>
            <a:r>
              <a:rPr sz="2600" spc="4" dirty="0" smtClean="0">
                <a:latin typeface="Arial"/>
                <a:cs typeface="Arial"/>
              </a:rPr>
              <a:t>sa</a:t>
            </a:r>
            <a:r>
              <a:rPr sz="2600" spc="0" dirty="0" smtClean="0">
                <a:latin typeface="Arial"/>
                <a:cs typeface="Arial"/>
              </a:rPr>
              <a:t>ja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me</a:t>
            </a:r>
            <a:r>
              <a:rPr sz="2600" spc="0" dirty="0" smtClean="0">
                <a:latin typeface="Arial"/>
                <a:cs typeface="Arial"/>
              </a:rPr>
              <a:t>li</a:t>
            </a:r>
            <a:r>
              <a:rPr sz="2600" spc="4" dirty="0" smtClean="0">
                <a:latin typeface="Arial"/>
                <a:cs typeface="Arial"/>
              </a:rPr>
              <a:t>pu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i </a:t>
            </a:r>
            <a:r>
              <a:rPr sz="2600" spc="4" dirty="0" smtClean="0">
                <a:latin typeface="Arial"/>
                <a:cs typeface="Arial"/>
              </a:rPr>
              <a:t>pembe</a:t>
            </a:r>
            <a:r>
              <a:rPr sz="2600" spc="0" dirty="0" smtClean="0">
                <a:latin typeface="Arial"/>
                <a:cs typeface="Arial"/>
              </a:rPr>
              <a:t>li</a:t>
            </a:r>
            <a:r>
              <a:rPr sz="2600" spc="4" dirty="0" smtClean="0">
                <a:latin typeface="Arial"/>
                <a:cs typeface="Arial"/>
              </a:rPr>
              <a:t>an</a:t>
            </a:r>
            <a:r>
              <a:rPr sz="2600" spc="0" dirty="0" smtClean="0">
                <a:latin typeface="Arial"/>
                <a:cs typeface="Arial"/>
              </a:rPr>
              <a:t>, </a:t>
            </a:r>
            <a:r>
              <a:rPr sz="2600" spc="4" dirty="0" smtClean="0">
                <a:latin typeface="Arial"/>
                <a:cs typeface="Arial"/>
              </a:rPr>
              <a:t>pen</a:t>
            </a:r>
            <a:r>
              <a:rPr sz="2600" spc="0" dirty="0" smtClean="0">
                <a:latin typeface="Arial"/>
                <a:cs typeface="Arial"/>
              </a:rPr>
              <a:t>j</a:t>
            </a:r>
            <a:r>
              <a:rPr sz="2600" spc="4" dirty="0" smtClean="0">
                <a:latin typeface="Arial"/>
                <a:cs typeface="Arial"/>
              </a:rPr>
              <a:t>ua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 j</a:t>
            </a:r>
            <a:r>
              <a:rPr sz="2600" spc="4" dirty="0" smtClean="0">
                <a:latin typeface="Arial"/>
                <a:cs typeface="Arial"/>
              </a:rPr>
              <a:t>asa</a:t>
            </a:r>
            <a:r>
              <a:rPr sz="2600" spc="0" dirty="0" smtClean="0">
                <a:latin typeface="Arial"/>
                <a:cs typeface="Arial"/>
              </a:rPr>
              <a:t>, 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ap</a:t>
            </a:r>
            <a:r>
              <a:rPr sz="2600" spc="0" dirty="0" smtClean="0">
                <a:latin typeface="Arial"/>
                <a:cs typeface="Arial"/>
              </a:rPr>
              <a:t>i j</a:t>
            </a:r>
            <a:r>
              <a:rPr sz="2600" spc="4" dirty="0" smtClean="0">
                <a:latin typeface="Arial"/>
                <a:cs typeface="Arial"/>
              </a:rPr>
              <a:t>ug</a:t>
            </a:r>
            <a:r>
              <a:rPr sz="2600" spc="0" dirty="0" smtClean="0">
                <a:latin typeface="Arial"/>
                <a:cs typeface="Arial"/>
              </a:rPr>
              <a:t>a </a:t>
            </a:r>
            <a:r>
              <a:rPr sz="2600" spc="4" dirty="0" smtClean="0">
                <a:latin typeface="Arial"/>
                <a:cs typeface="Arial"/>
              </a:rPr>
              <a:t>me</a:t>
            </a:r>
            <a:r>
              <a:rPr sz="2600" spc="0" dirty="0" smtClean="0">
                <a:latin typeface="Arial"/>
                <a:cs typeface="Arial"/>
              </a:rPr>
              <a:t>li</a:t>
            </a:r>
            <a:r>
              <a:rPr sz="2600" spc="4" dirty="0" smtClean="0">
                <a:latin typeface="Arial"/>
                <a:cs typeface="Arial"/>
              </a:rPr>
              <a:t>pu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pe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ayana</a:t>
            </a:r>
            <a:r>
              <a:rPr sz="2600" spc="0" dirty="0" smtClean="0">
                <a:latin typeface="Arial"/>
                <a:cs typeface="Arial"/>
              </a:rPr>
              <a:t>n </a:t>
            </a:r>
            <a:r>
              <a:rPr sz="2600" spc="4" dirty="0" smtClean="0">
                <a:latin typeface="Arial"/>
                <a:cs typeface="Arial"/>
              </a:rPr>
              <a:t>pe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4" dirty="0" smtClean="0">
                <a:latin typeface="Arial"/>
                <a:cs typeface="Arial"/>
              </a:rPr>
              <a:t>angga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da</a:t>
            </a:r>
            <a:r>
              <a:rPr sz="2600" spc="0" dirty="0" smtClean="0">
                <a:latin typeface="Arial"/>
                <a:cs typeface="Arial"/>
              </a:rPr>
              <a:t>n </a:t>
            </a:r>
            <a:r>
              <a:rPr sz="2600" spc="4" dirty="0" smtClean="0">
                <a:latin typeface="Arial"/>
                <a:cs typeface="Arial"/>
              </a:rPr>
              <a:t>ke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0" dirty="0" smtClean="0">
                <a:latin typeface="Arial"/>
                <a:cs typeface="Arial"/>
              </a:rPr>
              <a:t>ja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sam</a:t>
            </a:r>
            <a:r>
              <a:rPr sz="2600" spc="0" dirty="0" smtClean="0">
                <a:latin typeface="Arial"/>
                <a:cs typeface="Arial"/>
              </a:rPr>
              <a:t>a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denga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-4" dirty="0" smtClean="0">
                <a:latin typeface="Arial"/>
                <a:cs typeface="Arial"/>
              </a:rPr>
              <a:t>r</a:t>
            </a:r>
            <a:r>
              <a:rPr sz="2600" spc="4" dirty="0" smtClean="0">
                <a:latin typeface="Arial"/>
                <a:cs typeface="Arial"/>
              </a:rPr>
              <a:t>eka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b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sn</a:t>
            </a:r>
            <a:r>
              <a:rPr sz="2600" spc="0" dirty="0" smtClean="0">
                <a:latin typeface="Arial"/>
                <a:cs typeface="Arial"/>
              </a:rPr>
              <a:t>is (</a:t>
            </a:r>
            <a:r>
              <a:rPr sz="2600" spc="4" dirty="0" smtClean="0">
                <a:latin typeface="Arial"/>
                <a:cs typeface="Arial"/>
              </a:rPr>
              <a:t>ba</a:t>
            </a:r>
            <a:r>
              <a:rPr sz="2600" spc="0" dirty="0" smtClean="0">
                <a:latin typeface="Arial"/>
                <a:cs typeface="Arial"/>
              </a:rPr>
              <a:t>ik i</a:t>
            </a:r>
            <a:r>
              <a:rPr sz="2600" spc="4" dirty="0" smtClean="0">
                <a:latin typeface="Arial"/>
                <a:cs typeface="Arial"/>
              </a:rPr>
              <a:t>nd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v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dua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4" dirty="0" smtClean="0">
                <a:latin typeface="Arial"/>
                <a:cs typeface="Arial"/>
              </a:rPr>
              <a:t>maupu</a:t>
            </a:r>
            <a:r>
              <a:rPr sz="2600" spc="0" dirty="0" smtClean="0">
                <a:latin typeface="Arial"/>
                <a:cs typeface="Arial"/>
              </a:rPr>
              <a:t>n</a:t>
            </a:r>
            <a:r>
              <a:rPr sz="2600" spc="-9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i</a:t>
            </a:r>
            <a:r>
              <a:rPr sz="2600" spc="4" dirty="0" smtClean="0">
                <a:latin typeface="Arial"/>
                <a:cs typeface="Arial"/>
              </a:rPr>
              <a:t>ns</a:t>
            </a:r>
            <a:r>
              <a:rPr sz="2600" spc="-4" dirty="0" smtClean="0">
                <a:latin typeface="Arial"/>
                <a:cs typeface="Arial"/>
              </a:rPr>
              <a:t>t</a:t>
            </a:r>
            <a:r>
              <a:rPr sz="2600" spc="4" dirty="0" smtClean="0">
                <a:latin typeface="Arial"/>
                <a:cs typeface="Arial"/>
              </a:rPr>
              <a:t>ans</a:t>
            </a:r>
            <a:r>
              <a:rPr sz="2600" spc="0" dirty="0" smtClean="0">
                <a:latin typeface="Arial"/>
                <a:cs typeface="Arial"/>
              </a:rPr>
              <a:t>i).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2343425"/>
            <a:ext cx="232956" cy="257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55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330066"/>
                </a:solidFill>
                <a:latin typeface="Wingdings"/>
                <a:cs typeface="Wingdings"/>
              </a:rPr>
              <a:t>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139" y="4403873"/>
            <a:ext cx="232956" cy="257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55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330066"/>
                </a:solidFill>
                <a:latin typeface="Wingdings"/>
                <a:cs typeface="Wingdings"/>
              </a:rPr>
              <a:t></a:t>
            </a:r>
            <a:endParaRPr sz="18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063752"/>
            <a:ext cx="9154670" cy="6256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441704"/>
            <a:ext cx="9154670" cy="58780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1302293"/>
            <a:ext cx="6283020" cy="520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85"/>
              </a:lnSpc>
              <a:spcBef>
                <a:spcPts val="204"/>
              </a:spcBef>
            </a:pP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E</a:t>
            </a:r>
            <a:r>
              <a:rPr sz="3900" b="1" spc="-4" dirty="0" smtClean="0">
                <a:solidFill>
                  <a:srgbClr val="330066"/>
                </a:solidFill>
                <a:latin typeface="Arial"/>
                <a:cs typeface="Arial"/>
              </a:rPr>
              <a:t>-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BUSINESS</a:t>
            </a:r>
            <a:r>
              <a:rPr sz="3900" b="1" spc="-25" dirty="0" smtClean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AP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L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ICA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T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ION</a:t>
            </a:r>
            <a:endParaRPr sz="3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6039" y="2220448"/>
            <a:ext cx="7644221" cy="3780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301">
              <a:lnSpc>
                <a:spcPts val="2245"/>
              </a:lnSpc>
              <a:spcBef>
                <a:spcPts val="112"/>
              </a:spcBef>
            </a:pPr>
            <a:r>
              <a:rPr sz="2100" spc="0" dirty="0" smtClean="0">
                <a:latin typeface="Arial"/>
                <a:cs typeface="Arial"/>
              </a:rPr>
              <a:t>E</a:t>
            </a:r>
            <a:r>
              <a:rPr sz="2100" spc="-4" dirty="0" smtClean="0">
                <a:latin typeface="Arial"/>
                <a:cs typeface="Arial"/>
              </a:rPr>
              <a:t>R</a:t>
            </a:r>
            <a:r>
              <a:rPr sz="2100" spc="0" dirty="0" smtClean="0">
                <a:latin typeface="Arial"/>
                <a:cs typeface="Arial"/>
              </a:rPr>
              <a:t>P </a:t>
            </a:r>
            <a:r>
              <a:rPr sz="2100" spc="4" dirty="0" smtClean="0">
                <a:latin typeface="Arial"/>
                <a:cs typeface="Arial"/>
              </a:rPr>
              <a:t>(</a:t>
            </a:r>
            <a:r>
              <a:rPr sz="2100" i="1" spc="0" dirty="0" smtClean="0">
                <a:latin typeface="Arial"/>
                <a:cs typeface="Arial"/>
              </a:rPr>
              <a:t>En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erpri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-4" dirty="0" smtClean="0">
                <a:latin typeface="Arial"/>
                <a:cs typeface="Arial"/>
              </a:rPr>
              <a:t>R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our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Plannin</a:t>
            </a:r>
            <a:r>
              <a:rPr sz="2100" i="1" spc="-4" dirty="0" smtClean="0">
                <a:latin typeface="Arial"/>
                <a:cs typeface="Arial"/>
              </a:rPr>
              <a:t>g</a:t>
            </a:r>
            <a:r>
              <a:rPr sz="2100" spc="0" dirty="0" smtClean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2700" marR="660654">
              <a:lnSpc>
                <a:spcPts val="2270"/>
              </a:lnSpc>
              <a:spcBef>
                <a:spcPts val="512"/>
              </a:spcBef>
            </a:pPr>
            <a:r>
              <a:rPr sz="2100" spc="0" dirty="0" smtClean="0">
                <a:latin typeface="Wingdings"/>
                <a:cs typeface="Wingdings"/>
              </a:rPr>
              <a:t></a:t>
            </a:r>
            <a:r>
              <a:rPr sz="2100" spc="69" dirty="0" smtClean="0">
                <a:latin typeface="Times New Roman"/>
                <a:cs typeface="Times New Roman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I</a:t>
            </a:r>
            <a:r>
              <a:rPr sz="2100" i="1" spc="0" dirty="0" smtClean="0">
                <a:latin typeface="Arial"/>
                <a:cs typeface="Arial"/>
              </a:rPr>
              <a:t>s 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he ba</a:t>
            </a:r>
            <a:r>
              <a:rPr sz="2100" i="1" spc="4" dirty="0" smtClean="0">
                <a:latin typeface="Arial"/>
                <a:cs typeface="Arial"/>
              </a:rPr>
              <a:t>ck</a:t>
            </a:r>
            <a:r>
              <a:rPr sz="2100" i="1" spc="0" dirty="0" smtClean="0">
                <a:latin typeface="Arial"/>
                <a:cs typeface="Arial"/>
              </a:rPr>
              <a:t>bone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of</a:t>
            </a:r>
            <a:r>
              <a:rPr sz="2100" i="1" spc="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4" dirty="0" smtClean="0">
                <a:latin typeface="Arial"/>
                <a:cs typeface="Arial"/>
              </a:rPr>
              <a:t>-</a:t>
            </a:r>
            <a:r>
              <a:rPr sz="2100" i="1" spc="0" dirty="0" smtClean="0">
                <a:latin typeface="Arial"/>
                <a:cs typeface="Arial"/>
              </a:rPr>
              <a:t>bu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ine</a:t>
            </a:r>
            <a:r>
              <a:rPr sz="2100" i="1" spc="4" dirty="0" smtClean="0">
                <a:latin typeface="Arial"/>
                <a:cs typeface="Arial"/>
              </a:rPr>
              <a:t>ss</a:t>
            </a:r>
            <a:r>
              <a:rPr sz="2100" i="1" spc="0" dirty="0" smtClean="0">
                <a:latin typeface="Arial"/>
                <a:cs typeface="Arial"/>
              </a:rPr>
              <a:t>,</a:t>
            </a:r>
            <a:r>
              <a:rPr sz="2100" i="1" spc="-14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in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he o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her </a:t>
            </a:r>
            <a:r>
              <a:rPr sz="2100" i="1" spc="-4" dirty="0" smtClean="0">
                <a:latin typeface="Arial"/>
                <a:cs typeface="Arial"/>
              </a:rPr>
              <a:t>w</a:t>
            </a:r>
            <a:r>
              <a:rPr sz="2100" i="1" spc="0" dirty="0" smtClean="0">
                <a:latin typeface="Arial"/>
                <a:cs typeface="Arial"/>
              </a:rPr>
              <a:t>ord </a:t>
            </a:r>
            <a:r>
              <a:rPr sz="2100" i="1" spc="4" dirty="0" smtClean="0">
                <a:latin typeface="Arial"/>
                <a:cs typeface="Arial"/>
              </a:rPr>
              <a:t>It</a:t>
            </a:r>
            <a:r>
              <a:rPr sz="2100" i="1" spc="-19" dirty="0" smtClean="0">
                <a:latin typeface="Arial"/>
                <a:cs typeface="Arial"/>
              </a:rPr>
              <a:t>’</a:t>
            </a:r>
            <a:r>
              <a:rPr sz="2100" i="1" spc="0" dirty="0" smtClean="0">
                <a:latin typeface="Arial"/>
                <a:cs typeface="Arial"/>
              </a:rPr>
              <a:t>s</a:t>
            </a:r>
            <a:r>
              <a:rPr sz="2100" i="1" spc="1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a bu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ine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s</a:t>
            </a:r>
            <a:r>
              <a:rPr sz="2100" i="1" spc="-24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opera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ing </a:t>
            </a:r>
            <a:r>
              <a:rPr sz="2100" i="1" spc="4" dirty="0" smtClean="0">
                <a:latin typeface="Arial"/>
                <a:cs typeface="Arial"/>
              </a:rPr>
              <a:t>syst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,</a:t>
            </a:r>
            <a:r>
              <a:rPr sz="2100" i="1" spc="-14" dirty="0" smtClean="0">
                <a:latin typeface="Arial"/>
                <a:cs typeface="Arial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he equi</a:t>
            </a:r>
            <a:r>
              <a:rPr sz="2100" i="1" spc="4" dirty="0" smtClean="0">
                <a:latin typeface="Arial"/>
                <a:cs typeface="Arial"/>
              </a:rPr>
              <a:t>v</a:t>
            </a:r>
            <a:r>
              <a:rPr sz="2100" i="1" spc="0" dirty="0" smtClean="0">
                <a:latin typeface="Arial"/>
                <a:cs typeface="Arial"/>
              </a:rPr>
              <a:t>alent</a:t>
            </a:r>
            <a:r>
              <a:rPr sz="2100" i="1" spc="-14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of 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he </a:t>
            </a:r>
            <a:r>
              <a:rPr sz="2100" i="1" spc="-4" dirty="0" smtClean="0">
                <a:latin typeface="Arial"/>
                <a:cs typeface="Arial"/>
              </a:rPr>
              <a:t>w</a:t>
            </a:r>
            <a:r>
              <a:rPr sz="2100" i="1" spc="0" dirty="0" smtClean="0">
                <a:latin typeface="Arial"/>
                <a:cs typeface="Arial"/>
              </a:rPr>
              <a:t>indo</a:t>
            </a:r>
            <a:r>
              <a:rPr sz="2100" i="1" spc="-4" dirty="0" smtClean="0">
                <a:latin typeface="Arial"/>
                <a:cs typeface="Arial"/>
              </a:rPr>
              <a:t>w</a:t>
            </a:r>
            <a:r>
              <a:rPr sz="2100" i="1" spc="0" dirty="0" smtClean="0">
                <a:latin typeface="Arial"/>
                <a:cs typeface="Arial"/>
              </a:rPr>
              <a:t>s opera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ing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syst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s </a:t>
            </a:r>
            <a:r>
              <a:rPr sz="2100" i="1" spc="4" dirty="0" smtClean="0">
                <a:latin typeface="Arial"/>
                <a:cs typeface="Arial"/>
              </a:rPr>
              <a:t>f</a:t>
            </a:r>
            <a:r>
              <a:rPr sz="2100" i="1" spc="0" dirty="0" smtClean="0">
                <a:latin typeface="Arial"/>
                <a:cs typeface="Arial"/>
              </a:rPr>
              <a:t>or ba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9" dirty="0" smtClean="0">
                <a:latin typeface="Arial"/>
                <a:cs typeface="Arial"/>
              </a:rPr>
              <a:t>k</a:t>
            </a:r>
            <a:r>
              <a:rPr sz="2100" i="1" spc="-4" dirty="0" smtClean="0">
                <a:latin typeface="Arial"/>
                <a:cs typeface="Arial"/>
              </a:rPr>
              <a:t>-</a:t>
            </a:r>
            <a:r>
              <a:rPr sz="2100" i="1" spc="0" dirty="0" smtClean="0">
                <a:latin typeface="Arial"/>
                <a:cs typeface="Arial"/>
              </a:rPr>
              <a:t>o</a:t>
            </a:r>
            <a:r>
              <a:rPr sz="2100" i="1" spc="4" dirty="0" smtClean="0">
                <a:latin typeface="Arial"/>
                <a:cs typeface="Arial"/>
              </a:rPr>
              <a:t>ff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e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opera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ion.</a:t>
            </a:r>
            <a:endParaRPr sz="2100">
              <a:latin typeface="Arial"/>
              <a:cs typeface="Arial"/>
            </a:endParaRPr>
          </a:p>
          <a:p>
            <a:pPr marL="12700" marR="33301">
              <a:lnSpc>
                <a:spcPct val="95825"/>
              </a:lnSpc>
              <a:spcBef>
                <a:spcPts val="231"/>
              </a:spcBef>
            </a:pPr>
            <a:r>
              <a:rPr sz="2100" spc="-4" dirty="0" smtClean="0">
                <a:latin typeface="Arial"/>
                <a:cs typeface="Arial"/>
              </a:rPr>
              <a:t>CR</a:t>
            </a:r>
            <a:r>
              <a:rPr sz="2100" spc="0" dirty="0" smtClean="0">
                <a:latin typeface="Arial"/>
                <a:cs typeface="Arial"/>
              </a:rPr>
              <a:t>M</a:t>
            </a:r>
            <a:r>
              <a:rPr sz="2100" spc="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(</a:t>
            </a:r>
            <a:r>
              <a:rPr sz="2100" i="1" spc="-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u</a:t>
            </a:r>
            <a:r>
              <a:rPr sz="2100" i="1" spc="4" dirty="0" smtClean="0">
                <a:latin typeface="Arial"/>
                <a:cs typeface="Arial"/>
              </a:rPr>
              <a:t>st</a:t>
            </a:r>
            <a:r>
              <a:rPr sz="2100" i="1" spc="0" dirty="0" smtClean="0">
                <a:latin typeface="Arial"/>
                <a:cs typeface="Arial"/>
              </a:rPr>
              <a:t>o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er </a:t>
            </a:r>
            <a:r>
              <a:rPr sz="2100" i="1" spc="-4" dirty="0" smtClean="0">
                <a:latin typeface="Arial"/>
                <a:cs typeface="Arial"/>
              </a:rPr>
              <a:t>R</a:t>
            </a:r>
            <a:r>
              <a:rPr sz="2100" i="1" spc="0" dirty="0" smtClean="0">
                <a:latin typeface="Arial"/>
                <a:cs typeface="Arial"/>
              </a:rPr>
              <a:t>ela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ion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hip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anage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en</a:t>
            </a:r>
            <a:r>
              <a:rPr sz="2100" i="1" spc="-4" dirty="0" smtClean="0">
                <a:latin typeface="Arial"/>
                <a:cs typeface="Arial"/>
              </a:rPr>
              <a:t>t</a:t>
            </a:r>
            <a:r>
              <a:rPr sz="2100" spc="0" dirty="0" smtClean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2700" marR="287807">
              <a:lnSpc>
                <a:spcPts val="2270"/>
              </a:lnSpc>
              <a:spcBef>
                <a:spcPts val="624"/>
              </a:spcBef>
            </a:pPr>
            <a:r>
              <a:rPr sz="2100" spc="0" dirty="0" smtClean="0">
                <a:latin typeface="Wingdings"/>
                <a:cs typeface="Wingdings"/>
              </a:rPr>
              <a:t></a:t>
            </a:r>
            <a:r>
              <a:rPr sz="2100" spc="69" dirty="0" smtClean="0">
                <a:latin typeface="Times New Roman"/>
                <a:cs typeface="Times New Roman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I</a:t>
            </a:r>
            <a:r>
              <a:rPr sz="2100" i="1" spc="0" dirty="0" smtClean="0">
                <a:latin typeface="Arial"/>
                <a:cs typeface="Arial"/>
              </a:rPr>
              <a:t>t</a:t>
            </a:r>
            <a:r>
              <a:rPr sz="2100" i="1" spc="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enables</a:t>
            </a:r>
            <a:r>
              <a:rPr sz="2100" i="1" spc="-14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real</a:t>
            </a:r>
            <a:r>
              <a:rPr sz="2100" i="1" spc="-4" dirty="0" smtClean="0">
                <a:latin typeface="Arial"/>
                <a:cs typeface="Arial"/>
              </a:rPr>
              <a:t>-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e 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u</a:t>
            </a:r>
            <a:r>
              <a:rPr sz="2100" i="1" spc="4" dirty="0" smtClean="0">
                <a:latin typeface="Arial"/>
                <a:cs typeface="Arial"/>
              </a:rPr>
              <a:t>st</a:t>
            </a:r>
            <a:r>
              <a:rPr sz="2100" i="1" spc="0" dirty="0" smtClean="0">
                <a:latin typeface="Arial"/>
                <a:cs typeface="Arial"/>
              </a:rPr>
              <a:t>o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z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ion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and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per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onali</a:t>
            </a:r>
            <a:r>
              <a:rPr sz="2100" i="1" spc="4" dirty="0" smtClean="0">
                <a:latin typeface="Arial"/>
                <a:cs typeface="Arial"/>
              </a:rPr>
              <a:t>z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ion</a:t>
            </a:r>
            <a:r>
              <a:rPr sz="2100" i="1" spc="-2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of produ</a:t>
            </a:r>
            <a:r>
              <a:rPr sz="2100" i="1" spc="4" dirty="0" smtClean="0">
                <a:latin typeface="Arial"/>
                <a:cs typeface="Arial"/>
              </a:rPr>
              <a:t>ct</a:t>
            </a:r>
            <a:r>
              <a:rPr sz="2100" i="1" spc="0" dirty="0" smtClean="0">
                <a:latin typeface="Arial"/>
                <a:cs typeface="Arial"/>
              </a:rPr>
              <a:t>s and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er</a:t>
            </a:r>
            <a:r>
              <a:rPr sz="2100" i="1" spc="4" dirty="0" smtClean="0">
                <a:latin typeface="Arial"/>
                <a:cs typeface="Arial"/>
              </a:rPr>
              <a:t>v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es</a:t>
            </a:r>
            <a:r>
              <a:rPr sz="2100" i="1" spc="-14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ba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ed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on </a:t>
            </a:r>
            <a:r>
              <a:rPr sz="2100" i="1" spc="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u</a:t>
            </a:r>
            <a:r>
              <a:rPr sz="2100" i="1" spc="4" dirty="0" smtClean="0">
                <a:latin typeface="Arial"/>
                <a:cs typeface="Arial"/>
              </a:rPr>
              <a:t>st</a:t>
            </a:r>
            <a:r>
              <a:rPr sz="2100" i="1" spc="0" dirty="0" smtClean="0">
                <a:latin typeface="Arial"/>
                <a:cs typeface="Arial"/>
              </a:rPr>
              <a:t>o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ers </a:t>
            </a:r>
            <a:r>
              <a:rPr sz="2100" i="1" spc="-4" dirty="0" smtClean="0">
                <a:latin typeface="Arial"/>
                <a:cs typeface="Arial"/>
              </a:rPr>
              <a:t>w</a:t>
            </a:r>
            <a:r>
              <a:rPr sz="2100" i="1" spc="0" dirty="0" smtClean="0">
                <a:latin typeface="Arial"/>
                <a:cs typeface="Arial"/>
              </a:rPr>
              <a:t>an</a:t>
            </a:r>
            <a:r>
              <a:rPr sz="2100" i="1" spc="4" dirty="0" smtClean="0">
                <a:latin typeface="Arial"/>
                <a:cs typeface="Arial"/>
              </a:rPr>
              <a:t>ts</a:t>
            </a:r>
            <a:r>
              <a:rPr sz="2100" i="1" spc="0" dirty="0" smtClean="0">
                <a:latin typeface="Arial"/>
                <a:cs typeface="Arial"/>
              </a:rPr>
              <a:t>, need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, and bu</a:t>
            </a:r>
            <a:r>
              <a:rPr sz="2100" i="1" spc="4" dirty="0" smtClean="0">
                <a:latin typeface="Arial"/>
                <a:cs typeface="Arial"/>
              </a:rPr>
              <a:t>y</a:t>
            </a:r>
            <a:r>
              <a:rPr sz="2100" i="1" spc="0" dirty="0" smtClean="0">
                <a:latin typeface="Arial"/>
                <a:cs typeface="Arial"/>
              </a:rPr>
              <a:t>ing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habi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 marL="12700" marR="33301">
              <a:lnSpc>
                <a:spcPct val="95825"/>
              </a:lnSpc>
              <a:spcBef>
                <a:spcPts val="231"/>
              </a:spcBef>
            </a:pPr>
            <a:r>
              <a:rPr sz="2100" spc="0" dirty="0" smtClean="0">
                <a:latin typeface="Arial"/>
                <a:cs typeface="Arial"/>
              </a:rPr>
              <a:t>S</a:t>
            </a:r>
            <a:r>
              <a:rPr sz="2100" spc="-4" dirty="0" smtClean="0">
                <a:latin typeface="Arial"/>
                <a:cs typeface="Arial"/>
              </a:rPr>
              <a:t>C</a:t>
            </a:r>
            <a:r>
              <a:rPr sz="2100" spc="0" dirty="0" smtClean="0">
                <a:latin typeface="Arial"/>
                <a:cs typeface="Arial"/>
              </a:rPr>
              <a:t>M </a:t>
            </a:r>
            <a:r>
              <a:rPr sz="2100" spc="-4" dirty="0" smtClean="0">
                <a:latin typeface="Arial"/>
                <a:cs typeface="Arial"/>
              </a:rPr>
              <a:t>(</a:t>
            </a:r>
            <a:r>
              <a:rPr sz="2100" i="1" spc="0" dirty="0" smtClean="0">
                <a:latin typeface="Arial"/>
                <a:cs typeface="Arial"/>
              </a:rPr>
              <a:t>Supply </a:t>
            </a:r>
            <a:r>
              <a:rPr sz="2100" i="1" spc="-4" dirty="0" smtClean="0">
                <a:latin typeface="Arial"/>
                <a:cs typeface="Arial"/>
              </a:rPr>
              <a:t>C</a:t>
            </a:r>
            <a:r>
              <a:rPr sz="2100" i="1" spc="0" dirty="0" smtClean="0">
                <a:latin typeface="Arial"/>
                <a:cs typeface="Arial"/>
              </a:rPr>
              <a:t>hain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Manage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ent </a:t>
            </a:r>
            <a:r>
              <a:rPr sz="2100" spc="0" dirty="0" smtClean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270"/>
              </a:lnSpc>
              <a:spcBef>
                <a:spcPts val="624"/>
              </a:spcBef>
            </a:pPr>
            <a:r>
              <a:rPr sz="2100" spc="0" dirty="0" smtClean="0">
                <a:latin typeface="Wingdings"/>
                <a:cs typeface="Wingdings"/>
              </a:rPr>
              <a:t></a:t>
            </a:r>
            <a:r>
              <a:rPr sz="2100" spc="69" dirty="0" smtClean="0">
                <a:latin typeface="Times New Roman"/>
                <a:cs typeface="Times New Roman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ing</a:t>
            </a:r>
            <a:r>
              <a:rPr sz="2100" i="1" spc="4" dirty="0" smtClean="0">
                <a:latin typeface="Arial"/>
                <a:cs typeface="Arial"/>
              </a:rPr>
              <a:t>k</a:t>
            </a:r>
            <a:r>
              <a:rPr sz="2100" i="1" spc="0" dirty="0" smtClean="0">
                <a:latin typeface="Arial"/>
                <a:cs typeface="Arial"/>
              </a:rPr>
              <a:t>roni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-3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dan </a:t>
            </a:r>
            <a:r>
              <a:rPr sz="2100" i="1" spc="4" dirty="0" smtClean="0">
                <a:latin typeface="Arial"/>
                <a:cs typeface="Arial"/>
              </a:rPr>
              <a:t>k</a:t>
            </a:r>
            <a:r>
              <a:rPr sz="2100" i="1" spc="0" dirty="0" smtClean="0">
                <a:latin typeface="Arial"/>
                <a:cs typeface="Arial"/>
              </a:rPr>
              <a:t>oordina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-2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kt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v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9" dirty="0" smtClean="0">
                <a:latin typeface="Arial"/>
                <a:cs typeface="Arial"/>
              </a:rPr>
              <a:t>s</a:t>
            </a:r>
            <a:r>
              <a:rPr sz="2100" i="1" spc="-4" dirty="0" smtClean="0">
                <a:latin typeface="Arial"/>
                <a:cs typeface="Arial"/>
              </a:rPr>
              <a:t>-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kt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-4" dirty="0" smtClean="0">
                <a:latin typeface="Arial"/>
                <a:cs typeface="Arial"/>
              </a:rPr>
              <a:t>v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as</a:t>
            </a:r>
            <a:r>
              <a:rPr sz="2100" i="1" spc="-34" dirty="0" smtClean="0">
                <a:latin typeface="Arial"/>
                <a:cs typeface="Arial"/>
              </a:rPr>
              <a:t> </a:t>
            </a:r>
            <a:r>
              <a:rPr sz="2100" i="1" spc="4" dirty="0" smtClean="0">
                <a:latin typeface="Arial"/>
                <a:cs typeface="Arial"/>
              </a:rPr>
              <a:t>y</a:t>
            </a:r>
            <a:r>
              <a:rPr sz="2100" i="1" spc="0" dirty="0" smtClean="0">
                <a:latin typeface="Arial"/>
                <a:cs typeface="Arial"/>
              </a:rPr>
              <a:t>ang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ber</a:t>
            </a:r>
            <a:r>
              <a:rPr sz="2100" i="1" spc="4" dirty="0" smtClean="0">
                <a:latin typeface="Arial"/>
                <a:cs typeface="Arial"/>
              </a:rPr>
              <a:t>k</a:t>
            </a:r>
            <a:r>
              <a:rPr sz="2100" i="1" spc="0" dirty="0" smtClean="0">
                <a:latin typeface="Arial"/>
                <a:cs typeface="Arial"/>
              </a:rPr>
              <a:t>ai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an dengan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aliran</a:t>
            </a:r>
            <a:r>
              <a:rPr sz="2100" i="1" spc="-9" dirty="0" smtClean="0">
                <a:latin typeface="Arial"/>
                <a:cs typeface="Arial"/>
              </a:rPr>
              <a:t> m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erial</a:t>
            </a:r>
            <a:r>
              <a:rPr sz="2100" i="1" spc="4" dirty="0" smtClean="0">
                <a:latin typeface="Arial"/>
                <a:cs typeface="Arial"/>
              </a:rPr>
              <a:t>/</a:t>
            </a:r>
            <a:r>
              <a:rPr sz="2100" i="1" spc="0" dirty="0" smtClean="0">
                <a:latin typeface="Arial"/>
                <a:cs typeface="Arial"/>
              </a:rPr>
              <a:t>produ</a:t>
            </a:r>
            <a:r>
              <a:rPr sz="2100" i="1" spc="4" dirty="0" smtClean="0">
                <a:latin typeface="Arial"/>
                <a:cs typeface="Arial"/>
              </a:rPr>
              <a:t>k</a:t>
            </a:r>
            <a:r>
              <a:rPr sz="2100" i="1" spc="0" dirty="0" smtClean="0">
                <a:latin typeface="Arial"/>
                <a:cs typeface="Arial"/>
              </a:rPr>
              <a:t>, baik </a:t>
            </a:r>
            <a:r>
              <a:rPr sz="2100" i="1" spc="4" dirty="0" smtClean="0">
                <a:latin typeface="Arial"/>
                <a:cs typeface="Arial"/>
              </a:rPr>
              <a:t>y</a:t>
            </a:r>
            <a:r>
              <a:rPr sz="2100" i="1" spc="0" dirty="0" smtClean="0">
                <a:latin typeface="Arial"/>
                <a:cs typeface="Arial"/>
              </a:rPr>
              <a:t>ang</a:t>
            </a:r>
            <a:r>
              <a:rPr sz="2100" i="1" spc="-9" dirty="0" smtClean="0">
                <a:latin typeface="Arial"/>
                <a:cs typeface="Arial"/>
              </a:rPr>
              <a:t> </a:t>
            </a:r>
            <a:r>
              <a:rPr sz="2100" i="1" spc="0" dirty="0" smtClean="0">
                <a:latin typeface="Arial"/>
                <a:cs typeface="Arial"/>
              </a:rPr>
              <a:t>ada dalam 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u organi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r>
              <a:rPr sz="2100" i="1" spc="-19" dirty="0" smtClean="0">
                <a:latin typeface="Arial"/>
                <a:cs typeface="Arial"/>
              </a:rPr>
              <a:t> </a:t>
            </a:r>
            <a:r>
              <a:rPr sz="2100" i="1" spc="-9" dirty="0" smtClean="0">
                <a:latin typeface="Arial"/>
                <a:cs typeface="Arial"/>
              </a:rPr>
              <a:t>m</a:t>
            </a:r>
            <a:r>
              <a:rPr sz="2100" i="1" spc="0" dirty="0" smtClean="0">
                <a:latin typeface="Arial"/>
                <a:cs typeface="Arial"/>
              </a:rPr>
              <a:t>aupun an</a:t>
            </a:r>
            <a:r>
              <a:rPr sz="2100" i="1" spc="4" dirty="0" smtClean="0">
                <a:latin typeface="Arial"/>
                <a:cs typeface="Arial"/>
              </a:rPr>
              <a:t>t</a:t>
            </a:r>
            <a:r>
              <a:rPr sz="2100" i="1" spc="0" dirty="0" smtClean="0">
                <a:latin typeface="Arial"/>
                <a:cs typeface="Arial"/>
              </a:rPr>
              <a:t>ar organi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a</a:t>
            </a:r>
            <a:r>
              <a:rPr sz="2100" i="1" spc="4" dirty="0" smtClean="0">
                <a:latin typeface="Arial"/>
                <a:cs typeface="Arial"/>
              </a:rPr>
              <a:t>s</a:t>
            </a:r>
            <a:r>
              <a:rPr sz="2100" i="1" spc="0" dirty="0" smtClean="0">
                <a:latin typeface="Arial"/>
                <a:cs typeface="Arial"/>
              </a:rPr>
              <a:t>i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2284733"/>
            <a:ext cx="193356" cy="212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0"/>
              </a:lnSpc>
              <a:spcBef>
                <a:spcPts val="80"/>
              </a:spcBef>
            </a:pPr>
            <a:r>
              <a:rPr sz="1450" spc="0" dirty="0" smtClean="0">
                <a:solidFill>
                  <a:srgbClr val="330066"/>
                </a:solidFill>
                <a:latin typeface="Wingdings"/>
                <a:cs typeface="Wingdings"/>
              </a:rPr>
              <a:t></a:t>
            </a:r>
            <a:endParaRPr sz="14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3564893"/>
            <a:ext cx="193356" cy="212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0"/>
              </a:lnSpc>
              <a:spcBef>
                <a:spcPts val="80"/>
              </a:spcBef>
            </a:pPr>
            <a:r>
              <a:rPr sz="1450" spc="0" dirty="0" smtClean="0">
                <a:solidFill>
                  <a:srgbClr val="330066"/>
                </a:solidFill>
                <a:latin typeface="Wingdings"/>
                <a:cs typeface="Wingdings"/>
              </a:rPr>
              <a:t></a:t>
            </a:r>
            <a:endParaRPr sz="14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93139" y="4845053"/>
            <a:ext cx="193356" cy="212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0"/>
              </a:lnSpc>
              <a:spcBef>
                <a:spcPts val="80"/>
              </a:spcBef>
            </a:pPr>
            <a:r>
              <a:rPr sz="1450" spc="0" dirty="0" smtClean="0">
                <a:solidFill>
                  <a:srgbClr val="330066"/>
                </a:solidFill>
                <a:latin typeface="Wingdings"/>
                <a:cs typeface="Wingdings"/>
              </a:rPr>
              <a:t></a:t>
            </a:r>
            <a:endParaRPr sz="14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286251"/>
            <a:ext cx="9154670" cy="6033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132326"/>
            <a:ext cx="9154670" cy="6187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2627" y="1207003"/>
            <a:ext cx="9154670" cy="6112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42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3875" y="1905000"/>
            <a:ext cx="7426451" cy="472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5399" y="1904999"/>
            <a:ext cx="7423403" cy="4724399"/>
          </a:xfrm>
          <a:custGeom>
            <a:avLst/>
            <a:gdLst/>
            <a:ahLst/>
            <a:cxnLst/>
            <a:rect l="l" t="t" r="r" b="b"/>
            <a:pathLst>
              <a:path w="7423403" h="4724399">
                <a:moveTo>
                  <a:pt x="0" y="2362199"/>
                </a:moveTo>
                <a:lnTo>
                  <a:pt x="12310" y="2556134"/>
                </a:lnTo>
                <a:lnTo>
                  <a:pt x="48604" y="2745716"/>
                </a:lnTo>
                <a:lnTo>
                  <a:pt x="107926" y="2930338"/>
                </a:lnTo>
                <a:lnTo>
                  <a:pt x="189317" y="3109398"/>
                </a:lnTo>
                <a:lnTo>
                  <a:pt x="291822" y="3282291"/>
                </a:lnTo>
                <a:lnTo>
                  <a:pt x="414483" y="3448411"/>
                </a:lnTo>
                <a:lnTo>
                  <a:pt x="556345" y="3607154"/>
                </a:lnTo>
                <a:lnTo>
                  <a:pt x="716450" y="3757915"/>
                </a:lnTo>
                <a:lnTo>
                  <a:pt x="893842" y="3900090"/>
                </a:lnTo>
                <a:lnTo>
                  <a:pt x="1087564" y="4033075"/>
                </a:lnTo>
                <a:lnTo>
                  <a:pt x="1296659" y="4156264"/>
                </a:lnTo>
                <a:lnTo>
                  <a:pt x="1520171" y="4269053"/>
                </a:lnTo>
                <a:lnTo>
                  <a:pt x="1757143" y="4370837"/>
                </a:lnTo>
                <a:lnTo>
                  <a:pt x="2006618" y="4461011"/>
                </a:lnTo>
                <a:lnTo>
                  <a:pt x="2267640" y="4538971"/>
                </a:lnTo>
                <a:lnTo>
                  <a:pt x="2539252" y="4604113"/>
                </a:lnTo>
                <a:lnTo>
                  <a:pt x="2820497" y="4655831"/>
                </a:lnTo>
                <a:lnTo>
                  <a:pt x="3110418" y="4693522"/>
                </a:lnTo>
                <a:lnTo>
                  <a:pt x="3408059" y="4716579"/>
                </a:lnTo>
                <a:lnTo>
                  <a:pt x="3712463" y="4724399"/>
                </a:lnTo>
                <a:lnTo>
                  <a:pt x="4016857" y="4716579"/>
                </a:lnTo>
                <a:lnTo>
                  <a:pt x="4314466" y="4693522"/>
                </a:lnTo>
                <a:lnTo>
                  <a:pt x="4604338" y="4655831"/>
                </a:lnTo>
                <a:lnTo>
                  <a:pt x="4885517" y="4604113"/>
                </a:lnTo>
                <a:lnTo>
                  <a:pt x="5157049" y="4538971"/>
                </a:lnTo>
                <a:lnTo>
                  <a:pt x="5417979" y="4461011"/>
                </a:lnTo>
                <a:lnTo>
                  <a:pt x="5667354" y="4370837"/>
                </a:lnTo>
                <a:lnTo>
                  <a:pt x="5904219" y="4269053"/>
                </a:lnTo>
                <a:lnTo>
                  <a:pt x="6127620" y="4156264"/>
                </a:lnTo>
                <a:lnTo>
                  <a:pt x="6336601" y="4033075"/>
                </a:lnTo>
                <a:lnTo>
                  <a:pt x="6530209" y="3900090"/>
                </a:lnTo>
                <a:lnTo>
                  <a:pt x="6707489" y="3757915"/>
                </a:lnTo>
                <a:lnTo>
                  <a:pt x="6867487" y="3607154"/>
                </a:lnTo>
                <a:lnTo>
                  <a:pt x="7009249" y="3448411"/>
                </a:lnTo>
                <a:lnTo>
                  <a:pt x="7131819" y="3282291"/>
                </a:lnTo>
                <a:lnTo>
                  <a:pt x="7234244" y="3109398"/>
                </a:lnTo>
                <a:lnTo>
                  <a:pt x="7315570" y="2930338"/>
                </a:lnTo>
                <a:lnTo>
                  <a:pt x="7374841" y="2745716"/>
                </a:lnTo>
                <a:lnTo>
                  <a:pt x="7411104" y="2556134"/>
                </a:lnTo>
                <a:lnTo>
                  <a:pt x="7423403" y="2362199"/>
                </a:lnTo>
                <a:lnTo>
                  <a:pt x="7411104" y="2168471"/>
                </a:lnTo>
                <a:lnTo>
                  <a:pt x="7374841" y="1979054"/>
                </a:lnTo>
                <a:lnTo>
                  <a:pt x="7315570" y="1794556"/>
                </a:lnTo>
                <a:lnTo>
                  <a:pt x="7234244" y="1615586"/>
                </a:lnTo>
                <a:lnTo>
                  <a:pt x="7131819" y="1442751"/>
                </a:lnTo>
                <a:lnTo>
                  <a:pt x="7009249" y="1276660"/>
                </a:lnTo>
                <a:lnTo>
                  <a:pt x="6867487" y="1117921"/>
                </a:lnTo>
                <a:lnTo>
                  <a:pt x="6707489" y="967142"/>
                </a:lnTo>
                <a:lnTo>
                  <a:pt x="6530209" y="824931"/>
                </a:lnTo>
                <a:lnTo>
                  <a:pt x="6336601" y="691895"/>
                </a:lnTo>
                <a:lnTo>
                  <a:pt x="6127620" y="568644"/>
                </a:lnTo>
                <a:lnTo>
                  <a:pt x="5904219" y="455785"/>
                </a:lnTo>
                <a:lnTo>
                  <a:pt x="5667354" y="353926"/>
                </a:lnTo>
                <a:lnTo>
                  <a:pt x="5417979" y="263676"/>
                </a:lnTo>
                <a:lnTo>
                  <a:pt x="5157049" y="185642"/>
                </a:lnTo>
                <a:lnTo>
                  <a:pt x="4885517" y="120432"/>
                </a:lnTo>
                <a:lnTo>
                  <a:pt x="4604338" y="68655"/>
                </a:lnTo>
                <a:lnTo>
                  <a:pt x="4314466" y="30918"/>
                </a:lnTo>
                <a:lnTo>
                  <a:pt x="4016857" y="7831"/>
                </a:lnTo>
                <a:lnTo>
                  <a:pt x="3712463" y="0"/>
                </a:lnTo>
                <a:lnTo>
                  <a:pt x="3408059" y="7831"/>
                </a:lnTo>
                <a:lnTo>
                  <a:pt x="3110418" y="30918"/>
                </a:lnTo>
                <a:lnTo>
                  <a:pt x="2820497" y="68655"/>
                </a:lnTo>
                <a:lnTo>
                  <a:pt x="2539252" y="120432"/>
                </a:lnTo>
                <a:lnTo>
                  <a:pt x="2267640" y="185642"/>
                </a:lnTo>
                <a:lnTo>
                  <a:pt x="2006618" y="263676"/>
                </a:lnTo>
                <a:lnTo>
                  <a:pt x="1757143" y="353926"/>
                </a:lnTo>
                <a:lnTo>
                  <a:pt x="1520171" y="455785"/>
                </a:lnTo>
                <a:lnTo>
                  <a:pt x="1296659" y="568644"/>
                </a:lnTo>
                <a:lnTo>
                  <a:pt x="1087564" y="691895"/>
                </a:lnTo>
                <a:lnTo>
                  <a:pt x="893842" y="824931"/>
                </a:lnTo>
                <a:lnTo>
                  <a:pt x="716450" y="967142"/>
                </a:lnTo>
                <a:lnTo>
                  <a:pt x="556345" y="1117921"/>
                </a:lnTo>
                <a:lnTo>
                  <a:pt x="414483" y="1276660"/>
                </a:lnTo>
                <a:lnTo>
                  <a:pt x="291822" y="1442751"/>
                </a:lnTo>
                <a:lnTo>
                  <a:pt x="189317" y="1615586"/>
                </a:lnTo>
                <a:lnTo>
                  <a:pt x="107926" y="1794556"/>
                </a:lnTo>
                <a:lnTo>
                  <a:pt x="48604" y="1979054"/>
                </a:lnTo>
                <a:lnTo>
                  <a:pt x="12310" y="2168471"/>
                </a:lnTo>
                <a:lnTo>
                  <a:pt x="0" y="2362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293875" y="1905000"/>
            <a:ext cx="7426451" cy="4725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57883" y="1964435"/>
            <a:ext cx="7315199" cy="4613147"/>
          </a:xfrm>
          <a:custGeom>
            <a:avLst/>
            <a:gdLst/>
            <a:ahLst/>
            <a:cxnLst/>
            <a:rect l="l" t="t" r="r" b="b"/>
            <a:pathLst>
              <a:path w="7315199" h="4613147">
                <a:moveTo>
                  <a:pt x="0" y="2305811"/>
                </a:moveTo>
                <a:lnTo>
                  <a:pt x="12130" y="2495016"/>
                </a:lnTo>
                <a:lnTo>
                  <a:pt x="47891" y="2680014"/>
                </a:lnTo>
                <a:lnTo>
                  <a:pt x="106341" y="2860212"/>
                </a:lnTo>
                <a:lnTo>
                  <a:pt x="186537" y="3035015"/>
                </a:lnTo>
                <a:lnTo>
                  <a:pt x="287535" y="3203828"/>
                </a:lnTo>
                <a:lnTo>
                  <a:pt x="408393" y="3366058"/>
                </a:lnTo>
                <a:lnTo>
                  <a:pt x="548168" y="3521110"/>
                </a:lnTo>
                <a:lnTo>
                  <a:pt x="705916" y="3668389"/>
                </a:lnTo>
                <a:lnTo>
                  <a:pt x="880695" y="3807302"/>
                </a:lnTo>
                <a:lnTo>
                  <a:pt x="1071562" y="3937253"/>
                </a:lnTo>
                <a:lnTo>
                  <a:pt x="1277573" y="4057649"/>
                </a:lnTo>
                <a:lnTo>
                  <a:pt x="1497787" y="4167896"/>
                </a:lnTo>
                <a:lnTo>
                  <a:pt x="1731259" y="4267398"/>
                </a:lnTo>
                <a:lnTo>
                  <a:pt x="1977047" y="4355561"/>
                </a:lnTo>
                <a:lnTo>
                  <a:pt x="2234207" y="4431791"/>
                </a:lnTo>
                <a:lnTo>
                  <a:pt x="2501798" y="4495495"/>
                </a:lnTo>
                <a:lnTo>
                  <a:pt x="2778875" y="4546076"/>
                </a:lnTo>
                <a:lnTo>
                  <a:pt x="3064497" y="4582942"/>
                </a:lnTo>
                <a:lnTo>
                  <a:pt x="3357719" y="4605497"/>
                </a:lnTo>
                <a:lnTo>
                  <a:pt x="3657599" y="4613147"/>
                </a:lnTo>
                <a:lnTo>
                  <a:pt x="3957480" y="4605497"/>
                </a:lnTo>
                <a:lnTo>
                  <a:pt x="4250702" y="4582942"/>
                </a:lnTo>
                <a:lnTo>
                  <a:pt x="4536324" y="4546076"/>
                </a:lnTo>
                <a:lnTo>
                  <a:pt x="4813401" y="4495495"/>
                </a:lnTo>
                <a:lnTo>
                  <a:pt x="5080992" y="4431791"/>
                </a:lnTo>
                <a:lnTo>
                  <a:pt x="5338152" y="4355561"/>
                </a:lnTo>
                <a:lnTo>
                  <a:pt x="5583940" y="4267398"/>
                </a:lnTo>
                <a:lnTo>
                  <a:pt x="5817412" y="4167896"/>
                </a:lnTo>
                <a:lnTo>
                  <a:pt x="6037625" y="4057649"/>
                </a:lnTo>
                <a:lnTo>
                  <a:pt x="6243637" y="3937253"/>
                </a:lnTo>
                <a:lnTo>
                  <a:pt x="6434504" y="3807302"/>
                </a:lnTo>
                <a:lnTo>
                  <a:pt x="6609283" y="3668389"/>
                </a:lnTo>
                <a:lnTo>
                  <a:pt x="6767031" y="3521110"/>
                </a:lnTo>
                <a:lnTo>
                  <a:pt x="6906805" y="3366058"/>
                </a:lnTo>
                <a:lnTo>
                  <a:pt x="7027663" y="3203828"/>
                </a:lnTo>
                <a:lnTo>
                  <a:pt x="7128662" y="3035015"/>
                </a:lnTo>
                <a:lnTo>
                  <a:pt x="7208857" y="2860212"/>
                </a:lnTo>
                <a:lnTo>
                  <a:pt x="7267308" y="2680014"/>
                </a:lnTo>
                <a:lnTo>
                  <a:pt x="7303069" y="2495016"/>
                </a:lnTo>
                <a:lnTo>
                  <a:pt x="7315199" y="2305811"/>
                </a:lnTo>
                <a:lnTo>
                  <a:pt x="7303069" y="2116824"/>
                </a:lnTo>
                <a:lnTo>
                  <a:pt x="7267308" y="1932021"/>
                </a:lnTo>
                <a:lnTo>
                  <a:pt x="7208857" y="1751999"/>
                </a:lnTo>
                <a:lnTo>
                  <a:pt x="7128662" y="1577352"/>
                </a:lnTo>
                <a:lnTo>
                  <a:pt x="7027663" y="1408676"/>
                </a:lnTo>
                <a:lnTo>
                  <a:pt x="6906805" y="1246566"/>
                </a:lnTo>
                <a:lnTo>
                  <a:pt x="6767031" y="1091618"/>
                </a:lnTo>
                <a:lnTo>
                  <a:pt x="6609283" y="944428"/>
                </a:lnTo>
                <a:lnTo>
                  <a:pt x="6434504" y="805591"/>
                </a:lnTo>
                <a:lnTo>
                  <a:pt x="6243637" y="675703"/>
                </a:lnTo>
                <a:lnTo>
                  <a:pt x="6037625" y="555359"/>
                </a:lnTo>
                <a:lnTo>
                  <a:pt x="5817412" y="445154"/>
                </a:lnTo>
                <a:lnTo>
                  <a:pt x="5583940" y="345684"/>
                </a:lnTo>
                <a:lnTo>
                  <a:pt x="5338152" y="257545"/>
                </a:lnTo>
                <a:lnTo>
                  <a:pt x="5080992" y="181332"/>
                </a:lnTo>
                <a:lnTo>
                  <a:pt x="4813401" y="117640"/>
                </a:lnTo>
                <a:lnTo>
                  <a:pt x="4536324" y="67066"/>
                </a:lnTo>
                <a:lnTo>
                  <a:pt x="4250702" y="30204"/>
                </a:lnTo>
                <a:lnTo>
                  <a:pt x="3957480" y="7650"/>
                </a:lnTo>
                <a:lnTo>
                  <a:pt x="3657599" y="0"/>
                </a:lnTo>
                <a:lnTo>
                  <a:pt x="3357719" y="7650"/>
                </a:lnTo>
                <a:lnTo>
                  <a:pt x="3064497" y="30204"/>
                </a:lnTo>
                <a:lnTo>
                  <a:pt x="2778875" y="67066"/>
                </a:lnTo>
                <a:lnTo>
                  <a:pt x="2501798" y="117640"/>
                </a:lnTo>
                <a:lnTo>
                  <a:pt x="2234207" y="181332"/>
                </a:lnTo>
                <a:lnTo>
                  <a:pt x="1977047" y="257545"/>
                </a:lnTo>
                <a:lnTo>
                  <a:pt x="1731259" y="345684"/>
                </a:lnTo>
                <a:lnTo>
                  <a:pt x="1497787" y="445154"/>
                </a:lnTo>
                <a:lnTo>
                  <a:pt x="1277573" y="555359"/>
                </a:lnTo>
                <a:lnTo>
                  <a:pt x="1071562" y="675703"/>
                </a:lnTo>
                <a:lnTo>
                  <a:pt x="880695" y="805591"/>
                </a:lnTo>
                <a:lnTo>
                  <a:pt x="705916" y="944428"/>
                </a:lnTo>
                <a:lnTo>
                  <a:pt x="548168" y="1091618"/>
                </a:lnTo>
                <a:lnTo>
                  <a:pt x="408393" y="1246566"/>
                </a:lnTo>
                <a:lnTo>
                  <a:pt x="287535" y="1408676"/>
                </a:lnTo>
                <a:lnTo>
                  <a:pt x="186537" y="1577352"/>
                </a:lnTo>
                <a:lnTo>
                  <a:pt x="106341" y="1751999"/>
                </a:lnTo>
                <a:lnTo>
                  <a:pt x="47891" y="1932021"/>
                </a:lnTo>
                <a:lnTo>
                  <a:pt x="12130" y="2116824"/>
                </a:lnTo>
                <a:lnTo>
                  <a:pt x="0" y="2305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56359" y="1956810"/>
            <a:ext cx="7522468" cy="48265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47799" y="2057399"/>
            <a:ext cx="7423403" cy="4724399"/>
          </a:xfrm>
          <a:custGeom>
            <a:avLst/>
            <a:gdLst/>
            <a:ahLst/>
            <a:cxnLst/>
            <a:rect l="l" t="t" r="r" b="b"/>
            <a:pathLst>
              <a:path w="7423403" h="4724399">
                <a:moveTo>
                  <a:pt x="0" y="2362199"/>
                </a:moveTo>
                <a:lnTo>
                  <a:pt x="12310" y="2556134"/>
                </a:lnTo>
                <a:lnTo>
                  <a:pt x="48604" y="2745716"/>
                </a:lnTo>
                <a:lnTo>
                  <a:pt x="107926" y="2930338"/>
                </a:lnTo>
                <a:lnTo>
                  <a:pt x="189317" y="3109398"/>
                </a:lnTo>
                <a:lnTo>
                  <a:pt x="291822" y="3282291"/>
                </a:lnTo>
                <a:lnTo>
                  <a:pt x="414483" y="3448411"/>
                </a:lnTo>
                <a:lnTo>
                  <a:pt x="556345" y="3607154"/>
                </a:lnTo>
                <a:lnTo>
                  <a:pt x="716450" y="3757915"/>
                </a:lnTo>
                <a:lnTo>
                  <a:pt x="893842" y="3900090"/>
                </a:lnTo>
                <a:lnTo>
                  <a:pt x="1087564" y="4033075"/>
                </a:lnTo>
                <a:lnTo>
                  <a:pt x="1296659" y="4156264"/>
                </a:lnTo>
                <a:lnTo>
                  <a:pt x="1520171" y="4269053"/>
                </a:lnTo>
                <a:lnTo>
                  <a:pt x="1757143" y="4370837"/>
                </a:lnTo>
                <a:lnTo>
                  <a:pt x="2006618" y="4461011"/>
                </a:lnTo>
                <a:lnTo>
                  <a:pt x="2267640" y="4538971"/>
                </a:lnTo>
                <a:lnTo>
                  <a:pt x="2539252" y="4604113"/>
                </a:lnTo>
                <a:lnTo>
                  <a:pt x="2820497" y="4655831"/>
                </a:lnTo>
                <a:lnTo>
                  <a:pt x="3110418" y="4693522"/>
                </a:lnTo>
                <a:lnTo>
                  <a:pt x="3408059" y="4716579"/>
                </a:lnTo>
                <a:lnTo>
                  <a:pt x="3712463" y="4724399"/>
                </a:lnTo>
                <a:lnTo>
                  <a:pt x="4016857" y="4716579"/>
                </a:lnTo>
                <a:lnTo>
                  <a:pt x="4314466" y="4693522"/>
                </a:lnTo>
                <a:lnTo>
                  <a:pt x="4604338" y="4655831"/>
                </a:lnTo>
                <a:lnTo>
                  <a:pt x="4885517" y="4604113"/>
                </a:lnTo>
                <a:lnTo>
                  <a:pt x="5157049" y="4538971"/>
                </a:lnTo>
                <a:lnTo>
                  <a:pt x="5417979" y="4461011"/>
                </a:lnTo>
                <a:lnTo>
                  <a:pt x="5667354" y="4370837"/>
                </a:lnTo>
                <a:lnTo>
                  <a:pt x="5904219" y="4269053"/>
                </a:lnTo>
                <a:lnTo>
                  <a:pt x="6127620" y="4156264"/>
                </a:lnTo>
                <a:lnTo>
                  <a:pt x="6336601" y="4033075"/>
                </a:lnTo>
                <a:lnTo>
                  <a:pt x="6530209" y="3900090"/>
                </a:lnTo>
                <a:lnTo>
                  <a:pt x="6707489" y="3757915"/>
                </a:lnTo>
                <a:lnTo>
                  <a:pt x="6867487" y="3607154"/>
                </a:lnTo>
                <a:lnTo>
                  <a:pt x="7009249" y="3448411"/>
                </a:lnTo>
                <a:lnTo>
                  <a:pt x="7131819" y="3282291"/>
                </a:lnTo>
                <a:lnTo>
                  <a:pt x="7234244" y="3109398"/>
                </a:lnTo>
                <a:lnTo>
                  <a:pt x="7315570" y="2930338"/>
                </a:lnTo>
                <a:lnTo>
                  <a:pt x="7374841" y="2745716"/>
                </a:lnTo>
                <a:lnTo>
                  <a:pt x="7411104" y="2556134"/>
                </a:lnTo>
                <a:lnTo>
                  <a:pt x="7423403" y="2362199"/>
                </a:lnTo>
                <a:lnTo>
                  <a:pt x="7411104" y="2168471"/>
                </a:lnTo>
                <a:lnTo>
                  <a:pt x="7374841" y="1979054"/>
                </a:lnTo>
                <a:lnTo>
                  <a:pt x="7315570" y="1794556"/>
                </a:lnTo>
                <a:lnTo>
                  <a:pt x="7234244" y="1615586"/>
                </a:lnTo>
                <a:lnTo>
                  <a:pt x="7131819" y="1442751"/>
                </a:lnTo>
                <a:lnTo>
                  <a:pt x="7009249" y="1276660"/>
                </a:lnTo>
                <a:lnTo>
                  <a:pt x="6867487" y="1117921"/>
                </a:lnTo>
                <a:lnTo>
                  <a:pt x="6707489" y="967142"/>
                </a:lnTo>
                <a:lnTo>
                  <a:pt x="6530209" y="824931"/>
                </a:lnTo>
                <a:lnTo>
                  <a:pt x="6336601" y="691895"/>
                </a:lnTo>
                <a:lnTo>
                  <a:pt x="6127620" y="568644"/>
                </a:lnTo>
                <a:lnTo>
                  <a:pt x="5904219" y="455785"/>
                </a:lnTo>
                <a:lnTo>
                  <a:pt x="5667354" y="353926"/>
                </a:lnTo>
                <a:lnTo>
                  <a:pt x="5417979" y="263676"/>
                </a:lnTo>
                <a:lnTo>
                  <a:pt x="5157049" y="185642"/>
                </a:lnTo>
                <a:lnTo>
                  <a:pt x="4885517" y="120432"/>
                </a:lnTo>
                <a:lnTo>
                  <a:pt x="4604338" y="68655"/>
                </a:lnTo>
                <a:lnTo>
                  <a:pt x="4314466" y="30918"/>
                </a:lnTo>
                <a:lnTo>
                  <a:pt x="4016857" y="7831"/>
                </a:lnTo>
                <a:lnTo>
                  <a:pt x="3712463" y="0"/>
                </a:lnTo>
                <a:lnTo>
                  <a:pt x="3408059" y="7831"/>
                </a:lnTo>
                <a:lnTo>
                  <a:pt x="3110418" y="30918"/>
                </a:lnTo>
                <a:lnTo>
                  <a:pt x="2820497" y="68655"/>
                </a:lnTo>
                <a:lnTo>
                  <a:pt x="2539252" y="120432"/>
                </a:lnTo>
                <a:lnTo>
                  <a:pt x="2267640" y="185642"/>
                </a:lnTo>
                <a:lnTo>
                  <a:pt x="2006618" y="263676"/>
                </a:lnTo>
                <a:lnTo>
                  <a:pt x="1757143" y="353926"/>
                </a:lnTo>
                <a:lnTo>
                  <a:pt x="1520171" y="455785"/>
                </a:lnTo>
                <a:lnTo>
                  <a:pt x="1296659" y="568644"/>
                </a:lnTo>
                <a:lnTo>
                  <a:pt x="1087564" y="691895"/>
                </a:lnTo>
                <a:lnTo>
                  <a:pt x="893842" y="824931"/>
                </a:lnTo>
                <a:lnTo>
                  <a:pt x="716450" y="967142"/>
                </a:lnTo>
                <a:lnTo>
                  <a:pt x="556345" y="1117921"/>
                </a:lnTo>
                <a:lnTo>
                  <a:pt x="414483" y="1276660"/>
                </a:lnTo>
                <a:lnTo>
                  <a:pt x="291822" y="1442751"/>
                </a:lnTo>
                <a:lnTo>
                  <a:pt x="189317" y="1615586"/>
                </a:lnTo>
                <a:lnTo>
                  <a:pt x="107926" y="1794556"/>
                </a:lnTo>
                <a:lnTo>
                  <a:pt x="48604" y="1979054"/>
                </a:lnTo>
                <a:lnTo>
                  <a:pt x="12310" y="2168471"/>
                </a:lnTo>
                <a:lnTo>
                  <a:pt x="0" y="2362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46275" y="2057400"/>
            <a:ext cx="7426451" cy="47259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10283" y="2116835"/>
            <a:ext cx="7298435" cy="4607051"/>
          </a:xfrm>
          <a:custGeom>
            <a:avLst/>
            <a:gdLst/>
            <a:ahLst/>
            <a:cxnLst/>
            <a:rect l="l" t="t" r="r" b="b"/>
            <a:pathLst>
              <a:path w="7298435" h="4607051">
                <a:moveTo>
                  <a:pt x="0" y="2302763"/>
                </a:moveTo>
                <a:lnTo>
                  <a:pt x="12096" y="2491740"/>
                </a:lnTo>
                <a:lnTo>
                  <a:pt x="47760" y="2676511"/>
                </a:lnTo>
                <a:lnTo>
                  <a:pt x="106053" y="2856484"/>
                </a:lnTo>
                <a:lnTo>
                  <a:pt x="186037" y="3031065"/>
                </a:lnTo>
                <a:lnTo>
                  <a:pt x="286773" y="3199661"/>
                </a:lnTo>
                <a:lnTo>
                  <a:pt x="407324" y="3361680"/>
                </a:lnTo>
                <a:lnTo>
                  <a:pt x="546749" y="3516527"/>
                </a:lnTo>
                <a:lnTo>
                  <a:pt x="704112" y="3663610"/>
                </a:lnTo>
                <a:lnTo>
                  <a:pt x="878473" y="3802335"/>
                </a:lnTo>
                <a:lnTo>
                  <a:pt x="1068895" y="3932110"/>
                </a:lnTo>
                <a:lnTo>
                  <a:pt x="1274439" y="4052340"/>
                </a:lnTo>
                <a:lnTo>
                  <a:pt x="1494166" y="4162434"/>
                </a:lnTo>
                <a:lnTo>
                  <a:pt x="1727138" y="4261796"/>
                </a:lnTo>
                <a:lnTo>
                  <a:pt x="1972417" y="4349835"/>
                </a:lnTo>
                <a:lnTo>
                  <a:pt x="2229064" y="4425957"/>
                </a:lnTo>
                <a:lnTo>
                  <a:pt x="2496141" y="4489569"/>
                </a:lnTo>
                <a:lnTo>
                  <a:pt x="2772709" y="4540078"/>
                </a:lnTo>
                <a:lnTo>
                  <a:pt x="3057831" y="4576890"/>
                </a:lnTo>
                <a:lnTo>
                  <a:pt x="3350567" y="4599412"/>
                </a:lnTo>
                <a:lnTo>
                  <a:pt x="3649979" y="4607051"/>
                </a:lnTo>
                <a:lnTo>
                  <a:pt x="3949175" y="4599412"/>
                </a:lnTo>
                <a:lnTo>
                  <a:pt x="4241715" y="4576890"/>
                </a:lnTo>
                <a:lnTo>
                  <a:pt x="4526662" y="4540078"/>
                </a:lnTo>
                <a:lnTo>
                  <a:pt x="4803074" y="4489569"/>
                </a:lnTo>
                <a:lnTo>
                  <a:pt x="5070014" y="4425957"/>
                </a:lnTo>
                <a:lnTo>
                  <a:pt x="5326541" y="4349835"/>
                </a:lnTo>
                <a:lnTo>
                  <a:pt x="5571716" y="4261796"/>
                </a:lnTo>
                <a:lnTo>
                  <a:pt x="5804598" y="4162434"/>
                </a:lnTo>
                <a:lnTo>
                  <a:pt x="6024250" y="4052340"/>
                </a:lnTo>
                <a:lnTo>
                  <a:pt x="6229730" y="3932110"/>
                </a:lnTo>
                <a:lnTo>
                  <a:pt x="6420100" y="3802335"/>
                </a:lnTo>
                <a:lnTo>
                  <a:pt x="6594421" y="3663610"/>
                </a:lnTo>
                <a:lnTo>
                  <a:pt x="6751751" y="3516527"/>
                </a:lnTo>
                <a:lnTo>
                  <a:pt x="6891152" y="3361680"/>
                </a:lnTo>
                <a:lnTo>
                  <a:pt x="7011685" y="3199661"/>
                </a:lnTo>
                <a:lnTo>
                  <a:pt x="7112410" y="3031065"/>
                </a:lnTo>
                <a:lnTo>
                  <a:pt x="7192387" y="2856484"/>
                </a:lnTo>
                <a:lnTo>
                  <a:pt x="7250676" y="2676511"/>
                </a:lnTo>
                <a:lnTo>
                  <a:pt x="7286339" y="2491740"/>
                </a:lnTo>
                <a:lnTo>
                  <a:pt x="7298435" y="2302763"/>
                </a:lnTo>
                <a:lnTo>
                  <a:pt x="7286339" y="2114005"/>
                </a:lnTo>
                <a:lnTo>
                  <a:pt x="7250676" y="1929429"/>
                </a:lnTo>
                <a:lnTo>
                  <a:pt x="7192387" y="1749631"/>
                </a:lnTo>
                <a:lnTo>
                  <a:pt x="7112410" y="1575206"/>
                </a:lnTo>
                <a:lnTo>
                  <a:pt x="7011685" y="1406747"/>
                </a:lnTo>
                <a:lnTo>
                  <a:pt x="6891152" y="1244848"/>
                </a:lnTo>
                <a:lnTo>
                  <a:pt x="6751751" y="1090105"/>
                </a:lnTo>
                <a:lnTo>
                  <a:pt x="6594421" y="943112"/>
                </a:lnTo>
                <a:lnTo>
                  <a:pt x="6420100" y="804462"/>
                </a:lnTo>
                <a:lnTo>
                  <a:pt x="6229730" y="674750"/>
                </a:lnTo>
                <a:lnTo>
                  <a:pt x="6024250" y="554572"/>
                </a:lnTo>
                <a:lnTo>
                  <a:pt x="5804598" y="444520"/>
                </a:lnTo>
                <a:lnTo>
                  <a:pt x="5571716" y="345189"/>
                </a:lnTo>
                <a:lnTo>
                  <a:pt x="5326541" y="257174"/>
                </a:lnTo>
                <a:lnTo>
                  <a:pt x="5070014" y="181070"/>
                </a:lnTo>
                <a:lnTo>
                  <a:pt x="4803074" y="117469"/>
                </a:lnTo>
                <a:lnTo>
                  <a:pt x="4526662" y="66968"/>
                </a:lnTo>
                <a:lnTo>
                  <a:pt x="4241715" y="30159"/>
                </a:lnTo>
                <a:lnTo>
                  <a:pt x="3949175" y="7639"/>
                </a:lnTo>
                <a:lnTo>
                  <a:pt x="3649979" y="0"/>
                </a:lnTo>
                <a:lnTo>
                  <a:pt x="3350567" y="7639"/>
                </a:lnTo>
                <a:lnTo>
                  <a:pt x="3057831" y="30159"/>
                </a:lnTo>
                <a:lnTo>
                  <a:pt x="2772709" y="66968"/>
                </a:lnTo>
                <a:lnTo>
                  <a:pt x="2496141" y="117469"/>
                </a:lnTo>
                <a:lnTo>
                  <a:pt x="2229064" y="181070"/>
                </a:lnTo>
                <a:lnTo>
                  <a:pt x="1972417" y="257174"/>
                </a:lnTo>
                <a:lnTo>
                  <a:pt x="1727138" y="345189"/>
                </a:lnTo>
                <a:lnTo>
                  <a:pt x="1494166" y="444520"/>
                </a:lnTo>
                <a:lnTo>
                  <a:pt x="1274439" y="554572"/>
                </a:lnTo>
                <a:lnTo>
                  <a:pt x="1068895" y="674750"/>
                </a:lnTo>
                <a:lnTo>
                  <a:pt x="878473" y="804462"/>
                </a:lnTo>
                <a:lnTo>
                  <a:pt x="704112" y="943112"/>
                </a:lnTo>
                <a:lnTo>
                  <a:pt x="546749" y="1090105"/>
                </a:lnTo>
                <a:lnTo>
                  <a:pt x="407324" y="1244848"/>
                </a:lnTo>
                <a:lnTo>
                  <a:pt x="286773" y="1406747"/>
                </a:lnTo>
                <a:lnTo>
                  <a:pt x="186037" y="1575206"/>
                </a:lnTo>
                <a:lnTo>
                  <a:pt x="106053" y="1749631"/>
                </a:lnTo>
                <a:lnTo>
                  <a:pt x="47760" y="1929429"/>
                </a:lnTo>
                <a:lnTo>
                  <a:pt x="12096" y="2114005"/>
                </a:lnTo>
                <a:lnTo>
                  <a:pt x="0" y="2302763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98675" y="3046476"/>
            <a:ext cx="2746247" cy="2746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00199" y="3047999"/>
            <a:ext cx="2743199" cy="2743199"/>
          </a:xfrm>
          <a:custGeom>
            <a:avLst/>
            <a:gdLst/>
            <a:ahLst/>
            <a:cxnLst/>
            <a:rect l="l" t="t" r="r" b="b"/>
            <a:pathLst>
              <a:path w="2743199" h="2743199">
                <a:moveTo>
                  <a:pt x="0" y="1371599"/>
                </a:moveTo>
                <a:lnTo>
                  <a:pt x="4547" y="1484287"/>
                </a:lnTo>
                <a:lnTo>
                  <a:pt x="17954" y="1594430"/>
                </a:lnTo>
                <a:lnTo>
                  <a:pt x="39867" y="1701678"/>
                </a:lnTo>
                <a:lnTo>
                  <a:pt x="69933" y="1805683"/>
                </a:lnTo>
                <a:lnTo>
                  <a:pt x="107799" y="1906095"/>
                </a:lnTo>
                <a:lnTo>
                  <a:pt x="153111" y="2002563"/>
                </a:lnTo>
                <a:lnTo>
                  <a:pt x="205517" y="2094738"/>
                </a:lnTo>
                <a:lnTo>
                  <a:pt x="264663" y="2182270"/>
                </a:lnTo>
                <a:lnTo>
                  <a:pt x="330197" y="2264809"/>
                </a:lnTo>
                <a:lnTo>
                  <a:pt x="401764" y="2342006"/>
                </a:lnTo>
                <a:lnTo>
                  <a:pt x="479012" y="2413511"/>
                </a:lnTo>
                <a:lnTo>
                  <a:pt x="561587" y="2478974"/>
                </a:lnTo>
                <a:lnTo>
                  <a:pt x="649137" y="2538046"/>
                </a:lnTo>
                <a:lnTo>
                  <a:pt x="741308" y="2590376"/>
                </a:lnTo>
                <a:lnTo>
                  <a:pt x="837747" y="2635615"/>
                </a:lnTo>
                <a:lnTo>
                  <a:pt x="938101" y="2673412"/>
                </a:lnTo>
                <a:lnTo>
                  <a:pt x="1042016" y="2703420"/>
                </a:lnTo>
                <a:lnTo>
                  <a:pt x="1149140" y="2725286"/>
                </a:lnTo>
                <a:lnTo>
                  <a:pt x="1259119" y="2738663"/>
                </a:lnTo>
                <a:lnTo>
                  <a:pt x="1371599" y="2743199"/>
                </a:lnTo>
                <a:lnTo>
                  <a:pt x="1484287" y="2738663"/>
                </a:lnTo>
                <a:lnTo>
                  <a:pt x="1594430" y="2725286"/>
                </a:lnTo>
                <a:lnTo>
                  <a:pt x="1701678" y="2703420"/>
                </a:lnTo>
                <a:lnTo>
                  <a:pt x="1805683" y="2673412"/>
                </a:lnTo>
                <a:lnTo>
                  <a:pt x="1906095" y="2635615"/>
                </a:lnTo>
                <a:lnTo>
                  <a:pt x="2002563" y="2590376"/>
                </a:lnTo>
                <a:lnTo>
                  <a:pt x="2094738" y="2538046"/>
                </a:lnTo>
                <a:lnTo>
                  <a:pt x="2182270" y="2478974"/>
                </a:lnTo>
                <a:lnTo>
                  <a:pt x="2264809" y="2413511"/>
                </a:lnTo>
                <a:lnTo>
                  <a:pt x="2342006" y="2342006"/>
                </a:lnTo>
                <a:lnTo>
                  <a:pt x="2413511" y="2264809"/>
                </a:lnTo>
                <a:lnTo>
                  <a:pt x="2478974" y="2182270"/>
                </a:lnTo>
                <a:lnTo>
                  <a:pt x="2538046" y="2094738"/>
                </a:lnTo>
                <a:lnTo>
                  <a:pt x="2590376" y="2002563"/>
                </a:lnTo>
                <a:lnTo>
                  <a:pt x="2635615" y="1906095"/>
                </a:lnTo>
                <a:lnTo>
                  <a:pt x="2673412" y="1805683"/>
                </a:lnTo>
                <a:lnTo>
                  <a:pt x="2703420" y="1701678"/>
                </a:lnTo>
                <a:lnTo>
                  <a:pt x="2725286" y="1594430"/>
                </a:lnTo>
                <a:lnTo>
                  <a:pt x="2738663" y="1484287"/>
                </a:lnTo>
                <a:lnTo>
                  <a:pt x="2743199" y="1371599"/>
                </a:lnTo>
                <a:lnTo>
                  <a:pt x="2738663" y="1259119"/>
                </a:lnTo>
                <a:lnTo>
                  <a:pt x="2725286" y="1149140"/>
                </a:lnTo>
                <a:lnTo>
                  <a:pt x="2703420" y="1042016"/>
                </a:lnTo>
                <a:lnTo>
                  <a:pt x="2673412" y="938101"/>
                </a:lnTo>
                <a:lnTo>
                  <a:pt x="2635615" y="837747"/>
                </a:lnTo>
                <a:lnTo>
                  <a:pt x="2590376" y="741308"/>
                </a:lnTo>
                <a:lnTo>
                  <a:pt x="2538046" y="649137"/>
                </a:lnTo>
                <a:lnTo>
                  <a:pt x="2478974" y="561587"/>
                </a:lnTo>
                <a:lnTo>
                  <a:pt x="2413511" y="479012"/>
                </a:lnTo>
                <a:lnTo>
                  <a:pt x="2342006" y="401764"/>
                </a:lnTo>
                <a:lnTo>
                  <a:pt x="2264809" y="330197"/>
                </a:lnTo>
                <a:lnTo>
                  <a:pt x="2182270" y="264663"/>
                </a:lnTo>
                <a:lnTo>
                  <a:pt x="2094738" y="205517"/>
                </a:lnTo>
                <a:lnTo>
                  <a:pt x="2002563" y="153111"/>
                </a:lnTo>
                <a:lnTo>
                  <a:pt x="1906095" y="107799"/>
                </a:lnTo>
                <a:lnTo>
                  <a:pt x="1805683" y="69933"/>
                </a:lnTo>
                <a:lnTo>
                  <a:pt x="1701678" y="39867"/>
                </a:lnTo>
                <a:lnTo>
                  <a:pt x="1594430" y="17954"/>
                </a:lnTo>
                <a:lnTo>
                  <a:pt x="1484287" y="4547"/>
                </a:lnTo>
                <a:lnTo>
                  <a:pt x="1371599" y="0"/>
                </a:lnTo>
                <a:lnTo>
                  <a:pt x="1259119" y="4547"/>
                </a:lnTo>
                <a:lnTo>
                  <a:pt x="1149140" y="17954"/>
                </a:lnTo>
                <a:lnTo>
                  <a:pt x="1042016" y="39867"/>
                </a:lnTo>
                <a:lnTo>
                  <a:pt x="938101" y="69933"/>
                </a:lnTo>
                <a:lnTo>
                  <a:pt x="837747" y="107799"/>
                </a:lnTo>
                <a:lnTo>
                  <a:pt x="741308" y="153111"/>
                </a:lnTo>
                <a:lnTo>
                  <a:pt x="649137" y="205517"/>
                </a:lnTo>
                <a:lnTo>
                  <a:pt x="561587" y="264663"/>
                </a:lnTo>
                <a:lnTo>
                  <a:pt x="479012" y="330197"/>
                </a:lnTo>
                <a:lnTo>
                  <a:pt x="401764" y="401764"/>
                </a:lnTo>
                <a:lnTo>
                  <a:pt x="330197" y="479012"/>
                </a:lnTo>
                <a:lnTo>
                  <a:pt x="264663" y="561587"/>
                </a:lnTo>
                <a:lnTo>
                  <a:pt x="205517" y="649137"/>
                </a:lnTo>
                <a:lnTo>
                  <a:pt x="153111" y="741308"/>
                </a:lnTo>
                <a:lnTo>
                  <a:pt x="107799" y="837747"/>
                </a:lnTo>
                <a:lnTo>
                  <a:pt x="69933" y="938101"/>
                </a:lnTo>
                <a:lnTo>
                  <a:pt x="39867" y="1042016"/>
                </a:lnTo>
                <a:lnTo>
                  <a:pt x="17954" y="1149140"/>
                </a:lnTo>
                <a:lnTo>
                  <a:pt x="4547" y="1259119"/>
                </a:lnTo>
                <a:lnTo>
                  <a:pt x="0" y="1371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98675" y="3046476"/>
            <a:ext cx="2746247" cy="27462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26691" y="3174491"/>
            <a:ext cx="2481071" cy="2481071"/>
          </a:xfrm>
          <a:custGeom>
            <a:avLst/>
            <a:gdLst/>
            <a:ahLst/>
            <a:cxnLst/>
            <a:rect l="l" t="t" r="r" b="b"/>
            <a:pathLst>
              <a:path w="2481071" h="2481071">
                <a:moveTo>
                  <a:pt x="0" y="1240535"/>
                </a:moveTo>
                <a:lnTo>
                  <a:pt x="4107" y="1342163"/>
                </a:lnTo>
                <a:lnTo>
                  <a:pt x="16218" y="1441550"/>
                </a:lnTo>
                <a:lnTo>
                  <a:pt x="36014" y="1538373"/>
                </a:lnTo>
                <a:lnTo>
                  <a:pt x="63178" y="1632313"/>
                </a:lnTo>
                <a:lnTo>
                  <a:pt x="97393" y="1723048"/>
                </a:lnTo>
                <a:lnTo>
                  <a:pt x="138339" y="1810257"/>
                </a:lnTo>
                <a:lnTo>
                  <a:pt x="185700" y="1893618"/>
                </a:lnTo>
                <a:lnTo>
                  <a:pt x="239158" y="1972811"/>
                </a:lnTo>
                <a:lnTo>
                  <a:pt x="298395" y="2047515"/>
                </a:lnTo>
                <a:lnTo>
                  <a:pt x="363092" y="2117407"/>
                </a:lnTo>
                <a:lnTo>
                  <a:pt x="432934" y="2182167"/>
                </a:lnTo>
                <a:lnTo>
                  <a:pt x="507601" y="2241474"/>
                </a:lnTo>
                <a:lnTo>
                  <a:pt x="586776" y="2295007"/>
                </a:lnTo>
                <a:lnTo>
                  <a:pt x="670142" y="2342444"/>
                </a:lnTo>
                <a:lnTo>
                  <a:pt x="757380" y="2383464"/>
                </a:lnTo>
                <a:lnTo>
                  <a:pt x="848173" y="2417746"/>
                </a:lnTo>
                <a:lnTo>
                  <a:pt x="942202" y="2444969"/>
                </a:lnTo>
                <a:lnTo>
                  <a:pt x="1039151" y="2464812"/>
                </a:lnTo>
                <a:lnTo>
                  <a:pt x="1138701" y="2476953"/>
                </a:lnTo>
                <a:lnTo>
                  <a:pt x="1240535" y="2481071"/>
                </a:lnTo>
                <a:lnTo>
                  <a:pt x="1342163" y="2476953"/>
                </a:lnTo>
                <a:lnTo>
                  <a:pt x="1441550" y="2464812"/>
                </a:lnTo>
                <a:lnTo>
                  <a:pt x="1538373" y="2444969"/>
                </a:lnTo>
                <a:lnTo>
                  <a:pt x="1632313" y="2417746"/>
                </a:lnTo>
                <a:lnTo>
                  <a:pt x="1723048" y="2383464"/>
                </a:lnTo>
                <a:lnTo>
                  <a:pt x="1810257" y="2342444"/>
                </a:lnTo>
                <a:lnTo>
                  <a:pt x="1893618" y="2295007"/>
                </a:lnTo>
                <a:lnTo>
                  <a:pt x="1972811" y="2241474"/>
                </a:lnTo>
                <a:lnTo>
                  <a:pt x="2047515" y="2182167"/>
                </a:lnTo>
                <a:lnTo>
                  <a:pt x="2117407" y="2117407"/>
                </a:lnTo>
                <a:lnTo>
                  <a:pt x="2182167" y="2047515"/>
                </a:lnTo>
                <a:lnTo>
                  <a:pt x="2241474" y="1972811"/>
                </a:lnTo>
                <a:lnTo>
                  <a:pt x="2295007" y="1893618"/>
                </a:lnTo>
                <a:lnTo>
                  <a:pt x="2342444" y="1810257"/>
                </a:lnTo>
                <a:lnTo>
                  <a:pt x="2383464" y="1723048"/>
                </a:lnTo>
                <a:lnTo>
                  <a:pt x="2417746" y="1632313"/>
                </a:lnTo>
                <a:lnTo>
                  <a:pt x="2444969" y="1538373"/>
                </a:lnTo>
                <a:lnTo>
                  <a:pt x="2464812" y="1441550"/>
                </a:lnTo>
                <a:lnTo>
                  <a:pt x="2476953" y="1342163"/>
                </a:lnTo>
                <a:lnTo>
                  <a:pt x="2481071" y="1240535"/>
                </a:lnTo>
                <a:lnTo>
                  <a:pt x="2476953" y="1138701"/>
                </a:lnTo>
                <a:lnTo>
                  <a:pt x="2464812" y="1039151"/>
                </a:lnTo>
                <a:lnTo>
                  <a:pt x="2444969" y="942202"/>
                </a:lnTo>
                <a:lnTo>
                  <a:pt x="2417746" y="848173"/>
                </a:lnTo>
                <a:lnTo>
                  <a:pt x="2383464" y="757380"/>
                </a:lnTo>
                <a:lnTo>
                  <a:pt x="2342444" y="670142"/>
                </a:lnTo>
                <a:lnTo>
                  <a:pt x="2295007" y="586776"/>
                </a:lnTo>
                <a:lnTo>
                  <a:pt x="2241474" y="507601"/>
                </a:lnTo>
                <a:lnTo>
                  <a:pt x="2182167" y="432934"/>
                </a:lnTo>
                <a:lnTo>
                  <a:pt x="2117407" y="363092"/>
                </a:lnTo>
                <a:lnTo>
                  <a:pt x="2047515" y="298395"/>
                </a:lnTo>
                <a:lnTo>
                  <a:pt x="1972811" y="239158"/>
                </a:lnTo>
                <a:lnTo>
                  <a:pt x="1893618" y="185700"/>
                </a:lnTo>
                <a:lnTo>
                  <a:pt x="1810257" y="138339"/>
                </a:lnTo>
                <a:lnTo>
                  <a:pt x="1723048" y="97393"/>
                </a:lnTo>
                <a:lnTo>
                  <a:pt x="1632313" y="63178"/>
                </a:lnTo>
                <a:lnTo>
                  <a:pt x="1538373" y="36014"/>
                </a:lnTo>
                <a:lnTo>
                  <a:pt x="1441550" y="16218"/>
                </a:lnTo>
                <a:lnTo>
                  <a:pt x="1342163" y="4107"/>
                </a:lnTo>
                <a:lnTo>
                  <a:pt x="1240535" y="0"/>
                </a:lnTo>
                <a:lnTo>
                  <a:pt x="1138701" y="4107"/>
                </a:lnTo>
                <a:lnTo>
                  <a:pt x="1039151" y="16218"/>
                </a:lnTo>
                <a:lnTo>
                  <a:pt x="942202" y="36014"/>
                </a:lnTo>
                <a:lnTo>
                  <a:pt x="848173" y="63178"/>
                </a:lnTo>
                <a:lnTo>
                  <a:pt x="757380" y="97393"/>
                </a:lnTo>
                <a:lnTo>
                  <a:pt x="670142" y="138339"/>
                </a:lnTo>
                <a:lnTo>
                  <a:pt x="586776" y="185700"/>
                </a:lnTo>
                <a:lnTo>
                  <a:pt x="507601" y="239158"/>
                </a:lnTo>
                <a:lnTo>
                  <a:pt x="432934" y="298395"/>
                </a:lnTo>
                <a:lnTo>
                  <a:pt x="363092" y="363092"/>
                </a:lnTo>
                <a:lnTo>
                  <a:pt x="298395" y="432934"/>
                </a:lnTo>
                <a:lnTo>
                  <a:pt x="239158" y="507601"/>
                </a:lnTo>
                <a:lnTo>
                  <a:pt x="185700" y="586776"/>
                </a:lnTo>
                <a:lnTo>
                  <a:pt x="138339" y="670142"/>
                </a:lnTo>
                <a:lnTo>
                  <a:pt x="97393" y="757380"/>
                </a:lnTo>
                <a:lnTo>
                  <a:pt x="63178" y="848173"/>
                </a:lnTo>
                <a:lnTo>
                  <a:pt x="36014" y="942202"/>
                </a:lnTo>
                <a:lnTo>
                  <a:pt x="16218" y="1039151"/>
                </a:lnTo>
                <a:lnTo>
                  <a:pt x="4107" y="1138701"/>
                </a:lnTo>
                <a:lnTo>
                  <a:pt x="0" y="1240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5167" y="3172968"/>
            <a:ext cx="2484119" cy="2484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22775" y="2862914"/>
            <a:ext cx="153361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-4" dirty="0" smtClean="0">
                <a:latin typeface="Arial"/>
                <a:cs typeface="Arial"/>
              </a:rPr>
              <a:t>E</a:t>
            </a:r>
            <a:r>
              <a:rPr sz="2000" b="1" spc="4" dirty="0" smtClean="0">
                <a:latin typeface="Arial"/>
                <a:cs typeface="Arial"/>
              </a:rPr>
              <a:t>-B</a:t>
            </a:r>
            <a:r>
              <a:rPr sz="2000" b="1" spc="0" dirty="0" smtClean="0">
                <a:latin typeface="Arial"/>
                <a:cs typeface="Arial"/>
              </a:rPr>
              <a:t>us</a:t>
            </a:r>
            <a:r>
              <a:rPr sz="2000" b="1" spc="-4" dirty="0" smtClean="0">
                <a:latin typeface="Arial"/>
                <a:cs typeface="Arial"/>
              </a:rPr>
              <a:t>i</a:t>
            </a:r>
            <a:r>
              <a:rPr sz="2000" b="1" spc="0" dirty="0" smtClean="0">
                <a:latin typeface="Arial"/>
                <a:cs typeface="Arial"/>
              </a:rPr>
              <a:t>ness: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775" y="3383437"/>
            <a:ext cx="3395559" cy="688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30"/>
              </a:lnSpc>
              <a:spcBef>
                <a:spcPts val="86"/>
              </a:spcBef>
            </a:pPr>
            <a:r>
              <a:rPr sz="1600" b="1" spc="0" dirty="0" smtClean="0">
                <a:latin typeface="Arial"/>
                <a:cs typeface="Arial"/>
              </a:rPr>
              <a:t>Impro</a:t>
            </a:r>
            <a:r>
              <a:rPr sz="1600" b="1" spc="-34" dirty="0" smtClean="0">
                <a:latin typeface="Arial"/>
                <a:cs typeface="Arial"/>
              </a:rPr>
              <a:t>v</a:t>
            </a:r>
            <a:r>
              <a:rPr sz="1600" b="1" spc="9" dirty="0" smtClean="0">
                <a:latin typeface="Arial"/>
                <a:cs typeface="Arial"/>
              </a:rPr>
              <a:t>i</a:t>
            </a:r>
            <a:r>
              <a:rPr sz="1600" b="1" spc="0" dirty="0" smtClean="0">
                <a:latin typeface="Arial"/>
                <a:cs typeface="Arial"/>
              </a:rPr>
              <a:t>ng</a:t>
            </a:r>
            <a:r>
              <a:rPr sz="1600" b="1" spc="-22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business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30"/>
              </a:lnSpc>
            </a:pPr>
            <a:r>
              <a:rPr sz="1600" b="1" spc="0" dirty="0" smtClean="0">
                <a:latin typeface="Arial"/>
                <a:cs typeface="Arial"/>
              </a:rPr>
              <a:t>per</a:t>
            </a:r>
            <a:r>
              <a:rPr sz="1600" b="1" spc="-4" dirty="0" smtClean="0">
                <a:latin typeface="Arial"/>
                <a:cs typeface="Arial"/>
              </a:rPr>
              <a:t>f</a:t>
            </a:r>
            <a:r>
              <a:rPr sz="1600" b="1" spc="0" dirty="0" smtClean="0">
                <a:latin typeface="Arial"/>
                <a:cs typeface="Arial"/>
              </a:rPr>
              <a:t>ormance</a:t>
            </a:r>
            <a:r>
              <a:rPr sz="1600" b="1" spc="-61" dirty="0" smtClean="0">
                <a:latin typeface="Arial"/>
                <a:cs typeface="Arial"/>
              </a:rPr>
              <a:t> </a:t>
            </a:r>
            <a:r>
              <a:rPr sz="1600" b="1" spc="-4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hrough</a:t>
            </a:r>
            <a:r>
              <a:rPr sz="1600" b="1" spc="-40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low</a:t>
            </a:r>
            <a:r>
              <a:rPr sz="1600" b="1" spc="3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cost</a:t>
            </a:r>
            <a:r>
              <a:rPr sz="1600" b="1" spc="-27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</a:pPr>
            <a:r>
              <a:rPr sz="1600" b="1" spc="0" dirty="0" smtClean="0">
                <a:latin typeface="Arial"/>
                <a:cs typeface="Arial"/>
              </a:rPr>
              <a:t>open</a:t>
            </a:r>
            <a:r>
              <a:rPr sz="1600" b="1" spc="-28" dirty="0" smtClean="0">
                <a:latin typeface="Arial"/>
                <a:cs typeface="Arial"/>
              </a:rPr>
              <a:t> </a:t>
            </a:r>
            <a:r>
              <a:rPr sz="1600" b="1" spc="0" dirty="0" smtClean="0">
                <a:latin typeface="Arial"/>
                <a:cs typeface="Arial"/>
              </a:rPr>
              <a:t>connec</a:t>
            </a:r>
            <a:r>
              <a:rPr sz="1600" b="1" spc="-4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i</a:t>
            </a:r>
            <a:r>
              <a:rPr sz="1600" b="1" spc="-19" dirty="0" smtClean="0">
                <a:latin typeface="Arial"/>
                <a:cs typeface="Arial"/>
              </a:rPr>
              <a:t>v</a:t>
            </a:r>
            <a:r>
              <a:rPr sz="1600" b="1" spc="0" dirty="0" smtClean="0">
                <a:latin typeface="Arial"/>
                <a:cs typeface="Arial"/>
              </a:rPr>
              <a:t>i</a:t>
            </a:r>
            <a:r>
              <a:rPr sz="1600" b="1" spc="9" dirty="0" smtClean="0">
                <a:latin typeface="Arial"/>
                <a:cs typeface="Arial"/>
              </a:rPr>
              <a:t>t</a:t>
            </a:r>
            <a:r>
              <a:rPr sz="1600" b="1" spc="0" dirty="0" smtClean="0">
                <a:latin typeface="Arial"/>
                <a:cs typeface="Arial"/>
              </a:rPr>
              <a:t>y: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46287" y="3579194"/>
            <a:ext cx="171804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-4" dirty="0" smtClean="0">
                <a:solidFill>
                  <a:srgbClr val="7E9CE8"/>
                </a:solidFill>
                <a:latin typeface="Arial"/>
                <a:cs typeface="Arial"/>
              </a:rPr>
              <a:t>E</a:t>
            </a:r>
            <a:r>
              <a:rPr sz="2000" b="1" spc="4" dirty="0" smtClean="0">
                <a:solidFill>
                  <a:srgbClr val="7E9CE8"/>
                </a:solidFill>
                <a:latin typeface="Arial"/>
                <a:cs typeface="Arial"/>
              </a:rPr>
              <a:t>-C</a:t>
            </a:r>
            <a:r>
              <a:rPr sz="2000" b="1" spc="0" dirty="0" smtClean="0">
                <a:solidFill>
                  <a:srgbClr val="7E9CE8"/>
                </a:solidFill>
                <a:latin typeface="Arial"/>
                <a:cs typeface="Arial"/>
              </a:rPr>
              <a:t>o</a:t>
            </a:r>
            <a:r>
              <a:rPr sz="2000" b="1" spc="-4" dirty="0" smtClean="0">
                <a:solidFill>
                  <a:srgbClr val="7E9CE8"/>
                </a:solidFill>
                <a:latin typeface="Arial"/>
                <a:cs typeface="Arial"/>
              </a:rPr>
              <a:t>mm</a:t>
            </a:r>
            <a:r>
              <a:rPr sz="2000" b="1" spc="0" dirty="0" smtClean="0">
                <a:solidFill>
                  <a:srgbClr val="7E9CE8"/>
                </a:solidFill>
                <a:latin typeface="Arial"/>
                <a:cs typeface="Arial"/>
              </a:rPr>
              <a:t>erc</a:t>
            </a:r>
            <a:r>
              <a:rPr sz="2000" b="1" spc="4" dirty="0" smtClean="0">
                <a:solidFill>
                  <a:srgbClr val="7E9CE8"/>
                </a:solidFill>
                <a:latin typeface="Arial"/>
                <a:cs typeface="Arial"/>
              </a:rPr>
              <a:t>e</a:t>
            </a:r>
            <a:r>
              <a:rPr sz="2000" b="1" spc="0" dirty="0" smtClean="0">
                <a:solidFill>
                  <a:srgbClr val="7E9CE8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6287" y="3869986"/>
            <a:ext cx="107695" cy="5862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5"/>
              </a:lnSpc>
              <a:spcBef>
                <a:spcPts val="71"/>
              </a:spcBef>
            </a:pPr>
            <a:r>
              <a:rPr sz="1300" spc="0" dirty="0" smtClean="0">
                <a:solidFill>
                  <a:srgbClr val="7E9CE8"/>
                </a:solidFill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300" spc="0" dirty="0" smtClean="0">
                <a:solidFill>
                  <a:srgbClr val="7E9CE8"/>
                </a:solidFill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65"/>
              </a:spcBef>
            </a:pPr>
            <a:r>
              <a:rPr sz="1300" spc="0" dirty="0" smtClean="0">
                <a:solidFill>
                  <a:srgbClr val="7E9CE8"/>
                </a:solidFill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1359" y="3869986"/>
            <a:ext cx="1585379" cy="9824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777">
              <a:lnSpc>
                <a:spcPts val="1425"/>
              </a:lnSpc>
              <a:spcBef>
                <a:spcPts val="71"/>
              </a:spcBef>
            </a:pP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marketing</a:t>
            </a:r>
            <a:endParaRPr sz="1300">
              <a:latin typeface="Arial"/>
              <a:cs typeface="Arial"/>
            </a:endParaRPr>
          </a:p>
          <a:p>
            <a:pPr marL="12700" marR="15777">
              <a:lnSpc>
                <a:spcPct val="95825"/>
              </a:lnSpc>
            </a:pP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selling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  <a:spcBef>
                <a:spcPts val="65"/>
              </a:spcBef>
            </a:pP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bu</a:t>
            </a:r>
            <a:r>
              <a:rPr sz="1300" b="1" spc="-34" dirty="0" smtClean="0">
                <a:solidFill>
                  <a:srgbClr val="7E9CE8"/>
                </a:solidFill>
                <a:latin typeface="Arial"/>
                <a:cs typeface="Arial"/>
              </a:rPr>
              <a:t>y</a:t>
            </a:r>
            <a:r>
              <a:rPr sz="1300" b="1" spc="9" dirty="0" smtClean="0">
                <a:solidFill>
                  <a:srgbClr val="7E9CE8"/>
                </a:solidFill>
                <a:latin typeface="Arial"/>
                <a:cs typeface="Arial"/>
              </a:rPr>
              <a:t>i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ng</a:t>
            </a:r>
            <a:r>
              <a:rPr sz="1300" b="1" spc="17" dirty="0" smtClean="0">
                <a:solidFill>
                  <a:srgbClr val="7E9CE8"/>
                </a:solidFill>
                <a:latin typeface="Arial"/>
                <a:cs typeface="Arial"/>
              </a:rPr>
              <a:t> 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of</a:t>
            </a:r>
            <a:r>
              <a:rPr sz="1300" b="1" spc="7" dirty="0" smtClean="0">
                <a:solidFill>
                  <a:srgbClr val="7E9CE8"/>
                </a:solidFill>
                <a:latin typeface="Arial"/>
                <a:cs typeface="Arial"/>
              </a:rPr>
              <a:t> 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products and</a:t>
            </a:r>
            <a:r>
              <a:rPr sz="1300" b="1" spc="-3" dirty="0" smtClean="0">
                <a:solidFill>
                  <a:srgbClr val="7E9CE8"/>
                </a:solidFill>
                <a:latin typeface="Arial"/>
                <a:cs typeface="Arial"/>
              </a:rPr>
              <a:t> 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ser</a:t>
            </a:r>
            <a:r>
              <a:rPr sz="1300" b="1" spc="-25" dirty="0" smtClean="0">
                <a:solidFill>
                  <a:srgbClr val="7E9CE8"/>
                </a:solidFill>
                <a:latin typeface="Arial"/>
                <a:cs typeface="Arial"/>
              </a:rPr>
              <a:t>v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ices</a:t>
            </a:r>
            <a:r>
              <a:rPr sz="1300" b="1" spc="7" dirty="0" smtClean="0">
                <a:solidFill>
                  <a:srgbClr val="7E9CE8"/>
                </a:solidFill>
                <a:latin typeface="Arial"/>
                <a:cs typeface="Arial"/>
              </a:rPr>
              <a:t> 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on</a:t>
            </a:r>
            <a:r>
              <a:rPr sz="1300" b="1" spc="-5" dirty="0" smtClean="0">
                <a:solidFill>
                  <a:srgbClr val="7E9CE8"/>
                </a:solidFill>
                <a:latin typeface="Arial"/>
                <a:cs typeface="Arial"/>
              </a:rPr>
              <a:t> </a:t>
            </a:r>
            <a:r>
              <a:rPr sz="1300" b="1" spc="0" dirty="0" smtClean="0">
                <a:solidFill>
                  <a:srgbClr val="7E9CE8"/>
                </a:solidFill>
                <a:latin typeface="Arial"/>
                <a:cs typeface="Arial"/>
              </a:rPr>
              <a:t>the Internet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22775" y="4287904"/>
            <a:ext cx="4247451" cy="42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75">
              <a:lnSpc>
                <a:spcPts val="1635"/>
              </a:lnSpc>
              <a:spcBef>
                <a:spcPts val="81"/>
              </a:spcBef>
            </a:pPr>
            <a:r>
              <a:rPr sz="1500" spc="0" dirty="0" smtClean="0">
                <a:solidFill>
                  <a:srgbClr val="330066"/>
                </a:solidFill>
                <a:latin typeface="Arial"/>
                <a:cs typeface="Arial"/>
              </a:rPr>
              <a:t>• </a:t>
            </a:r>
            <a:r>
              <a:rPr sz="1500" spc="179" dirty="0" smtClean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4" dirty="0" smtClean="0">
                <a:latin typeface="Arial"/>
                <a:cs typeface="Arial"/>
              </a:rPr>
              <a:t>e</a:t>
            </a:r>
            <a:r>
              <a:rPr sz="1500" b="1" spc="0" dirty="0" smtClean="0">
                <a:latin typeface="Arial"/>
                <a:cs typeface="Arial"/>
              </a:rPr>
              <a:t>w </a:t>
            </a:r>
            <a:r>
              <a:rPr sz="1500" b="1" spc="4" dirty="0" smtClean="0">
                <a:latin typeface="Arial"/>
                <a:cs typeface="Arial"/>
              </a:rPr>
              <a:t>tec</a:t>
            </a:r>
            <a:r>
              <a:rPr sz="1500" b="1" spc="-4" dirty="0" smtClean="0">
                <a:latin typeface="Arial"/>
                <a:cs typeface="Arial"/>
              </a:rPr>
              <a:t>hno</a:t>
            </a:r>
            <a:r>
              <a:rPr sz="1500" b="1" spc="4" dirty="0" smtClean="0">
                <a:latin typeface="Arial"/>
                <a:cs typeface="Arial"/>
              </a:rPr>
              <a:t>l</a:t>
            </a:r>
            <a:r>
              <a:rPr sz="1500" b="1" spc="-4" dirty="0" smtClean="0">
                <a:latin typeface="Arial"/>
                <a:cs typeface="Arial"/>
              </a:rPr>
              <a:t>og</a:t>
            </a:r>
            <a:r>
              <a:rPr sz="1500" b="1" spc="4" dirty="0" smtClean="0">
                <a:latin typeface="Arial"/>
                <a:cs typeface="Arial"/>
              </a:rPr>
              <a:t>ie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r>
              <a:rPr sz="1500" b="1" spc="-24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i</a:t>
            </a:r>
            <a:r>
              <a:rPr sz="1500" b="1" spc="0" dirty="0" smtClean="0">
                <a:latin typeface="Arial"/>
                <a:cs typeface="Arial"/>
              </a:rPr>
              <a:t>n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t</a:t>
            </a:r>
            <a:r>
              <a:rPr sz="1500" b="1" spc="-4" dirty="0" smtClean="0">
                <a:latin typeface="Arial"/>
                <a:cs typeface="Arial"/>
              </a:rPr>
              <a:t>h</a:t>
            </a:r>
            <a:r>
              <a:rPr sz="1500" b="1" spc="0" dirty="0" smtClean="0">
                <a:latin typeface="Arial"/>
                <a:cs typeface="Arial"/>
              </a:rPr>
              <a:t>e </a:t>
            </a:r>
            <a:r>
              <a:rPr sz="1500" b="1" spc="-29" dirty="0" smtClean="0">
                <a:latin typeface="Arial"/>
                <a:cs typeface="Arial"/>
              </a:rPr>
              <a:t>v</a:t>
            </a:r>
            <a:r>
              <a:rPr sz="1500" b="1" spc="4" dirty="0" smtClean="0">
                <a:latin typeface="Arial"/>
                <a:cs typeface="Arial"/>
              </a:rPr>
              <a:t>al</a:t>
            </a:r>
            <a:r>
              <a:rPr sz="1500" b="1" spc="-4" dirty="0" smtClean="0">
                <a:latin typeface="Arial"/>
                <a:cs typeface="Arial"/>
              </a:rPr>
              <a:t>u</a:t>
            </a:r>
            <a:r>
              <a:rPr sz="1500" b="1" spc="0" dirty="0" smtClean="0">
                <a:latin typeface="Arial"/>
                <a:cs typeface="Arial"/>
              </a:rPr>
              <a:t>e</a:t>
            </a:r>
            <a:r>
              <a:rPr sz="1500" b="1" spc="19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-4" dirty="0" smtClean="0">
                <a:latin typeface="Arial"/>
                <a:cs typeface="Arial"/>
              </a:rPr>
              <a:t>h</a:t>
            </a:r>
            <a:r>
              <a:rPr sz="1500" b="1" spc="4" dirty="0" smtClean="0">
                <a:latin typeface="Arial"/>
                <a:cs typeface="Arial"/>
              </a:rPr>
              <a:t>ai</a:t>
            </a:r>
            <a:r>
              <a:rPr sz="1500" b="1" spc="0" dirty="0" smtClean="0">
                <a:latin typeface="Arial"/>
                <a:cs typeface="Arial"/>
              </a:rPr>
              <a:t>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620"/>
              </a:lnSpc>
            </a:pPr>
            <a:r>
              <a:rPr sz="1500" spc="0" dirty="0" smtClean="0">
                <a:solidFill>
                  <a:srgbClr val="330066"/>
                </a:solidFill>
                <a:latin typeface="Arial"/>
                <a:cs typeface="Arial"/>
              </a:rPr>
              <a:t>• </a:t>
            </a:r>
            <a:r>
              <a:rPr sz="1500" spc="179" dirty="0" smtClean="0">
                <a:solidFill>
                  <a:srgbClr val="330066"/>
                </a:solidFill>
                <a:latin typeface="Arial"/>
                <a:cs typeface="Arial"/>
              </a:rPr>
              <a:t> </a:t>
            </a:r>
            <a:r>
              <a:rPr sz="1500" b="1" spc="-4" dirty="0" smtClean="0">
                <a:latin typeface="Arial"/>
                <a:cs typeface="Arial"/>
              </a:rPr>
              <a:t>Conn</a:t>
            </a:r>
            <a:r>
              <a:rPr sz="1500" b="1" spc="4" dirty="0" smtClean="0">
                <a:latin typeface="Arial"/>
                <a:cs typeface="Arial"/>
              </a:rPr>
              <a:t>ecti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0" dirty="0" smtClean="0">
                <a:latin typeface="Arial"/>
                <a:cs typeface="Arial"/>
              </a:rPr>
              <a:t>g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-29" dirty="0" smtClean="0">
                <a:latin typeface="Arial"/>
                <a:cs typeface="Arial"/>
              </a:rPr>
              <a:t>v</a:t>
            </a:r>
            <a:r>
              <a:rPr sz="1500" b="1" spc="4" dirty="0" smtClean="0">
                <a:latin typeface="Arial"/>
                <a:cs typeface="Arial"/>
              </a:rPr>
              <a:t>al</a:t>
            </a:r>
            <a:r>
              <a:rPr sz="1500" b="1" spc="-4" dirty="0" smtClean="0">
                <a:latin typeface="Arial"/>
                <a:cs typeface="Arial"/>
              </a:rPr>
              <a:t>u</a:t>
            </a:r>
            <a:r>
              <a:rPr sz="1500" b="1" spc="0" dirty="0" smtClean="0">
                <a:latin typeface="Arial"/>
                <a:cs typeface="Arial"/>
              </a:rPr>
              <a:t>e</a:t>
            </a:r>
            <a:r>
              <a:rPr sz="1500" b="1" spc="19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-4" dirty="0" smtClean="0">
                <a:latin typeface="Arial"/>
                <a:cs typeface="Arial"/>
              </a:rPr>
              <a:t>h</a:t>
            </a:r>
            <a:r>
              <a:rPr sz="1500" b="1" spc="4" dirty="0" smtClean="0">
                <a:latin typeface="Arial"/>
                <a:cs typeface="Arial"/>
              </a:rPr>
              <a:t>ai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r>
              <a:rPr sz="1500" b="1" spc="-14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acr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4" dirty="0" smtClean="0">
                <a:latin typeface="Arial"/>
                <a:cs typeface="Arial"/>
              </a:rPr>
              <a:t>s</a:t>
            </a:r>
            <a:r>
              <a:rPr sz="1500" b="1" spc="0" dirty="0" smtClean="0">
                <a:latin typeface="Arial"/>
                <a:cs typeface="Arial"/>
              </a:rPr>
              <a:t>s </a:t>
            </a:r>
            <a:r>
              <a:rPr sz="1500" b="1" spc="-4" dirty="0" smtClean="0">
                <a:latin typeface="Arial"/>
                <a:cs typeface="Arial"/>
              </a:rPr>
              <a:t>bu</a:t>
            </a:r>
            <a:r>
              <a:rPr sz="1500" b="1" spc="4" dirty="0" smtClean="0">
                <a:latin typeface="Arial"/>
                <a:cs typeface="Arial"/>
              </a:rPr>
              <a:t>si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4" dirty="0" smtClean="0">
                <a:latin typeface="Arial"/>
                <a:cs typeface="Arial"/>
              </a:rPr>
              <a:t>esse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22775" y="4905124"/>
            <a:ext cx="1108582" cy="215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35"/>
              </a:lnSpc>
              <a:spcBef>
                <a:spcPts val="81"/>
              </a:spcBef>
            </a:pPr>
            <a:r>
              <a:rPr sz="1500" b="1" spc="4" dirty="0" smtClean="0">
                <a:latin typeface="Arial"/>
                <a:cs typeface="Arial"/>
              </a:rPr>
              <a:t>i</a:t>
            </a:r>
            <a:r>
              <a:rPr sz="1500" b="1" spc="0" dirty="0" smtClean="0">
                <a:latin typeface="Arial"/>
                <a:cs typeface="Arial"/>
              </a:rPr>
              <a:t>n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4" dirty="0" smtClean="0">
                <a:latin typeface="Arial"/>
                <a:cs typeface="Arial"/>
              </a:rPr>
              <a:t>r</a:t>
            </a:r>
            <a:r>
              <a:rPr sz="1500" b="1" spc="-4" dirty="0" smtClean="0">
                <a:latin typeface="Arial"/>
                <a:cs typeface="Arial"/>
              </a:rPr>
              <a:t>d</a:t>
            </a:r>
            <a:r>
              <a:rPr sz="1500" b="1" spc="4" dirty="0" smtClean="0">
                <a:latin typeface="Arial"/>
                <a:cs typeface="Arial"/>
              </a:rPr>
              <a:t>e</a:t>
            </a:r>
            <a:r>
              <a:rPr sz="1500" b="1" spc="0" dirty="0" smtClean="0">
                <a:latin typeface="Arial"/>
                <a:cs typeface="Arial"/>
              </a:rPr>
              <a:t>r</a:t>
            </a:r>
            <a:r>
              <a:rPr sz="1500" b="1" spc="-4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t</a:t>
            </a:r>
            <a:r>
              <a:rPr sz="1500" b="1" spc="0" dirty="0" smtClean="0">
                <a:latin typeface="Arial"/>
                <a:cs typeface="Arial"/>
              </a:rPr>
              <a:t>o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0" dirty="0" smtClean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2775" y="5316604"/>
            <a:ext cx="120650" cy="6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35"/>
              </a:lnSpc>
              <a:spcBef>
                <a:spcPts val="81"/>
              </a:spcBef>
            </a:pPr>
            <a:r>
              <a:rPr sz="1500" spc="0" dirty="0" smtClean="0">
                <a:solidFill>
                  <a:srgbClr val="330066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620"/>
              </a:lnSpc>
            </a:pPr>
            <a:r>
              <a:rPr sz="1500" spc="0" dirty="0" smtClean="0">
                <a:solidFill>
                  <a:srgbClr val="330066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620"/>
              </a:lnSpc>
            </a:pPr>
            <a:r>
              <a:rPr sz="1500" spc="0" dirty="0" smtClean="0">
                <a:solidFill>
                  <a:srgbClr val="330066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17847" y="5316604"/>
            <a:ext cx="3185794" cy="6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575">
              <a:lnSpc>
                <a:spcPts val="1635"/>
              </a:lnSpc>
              <a:spcBef>
                <a:spcPts val="81"/>
              </a:spcBef>
            </a:pPr>
            <a:r>
              <a:rPr sz="1500" b="1" spc="4" dirty="0" smtClean="0">
                <a:latin typeface="Arial"/>
                <a:cs typeface="Arial"/>
              </a:rPr>
              <a:t>I</a:t>
            </a:r>
            <a:r>
              <a:rPr sz="1500" b="1" spc="0" dirty="0" smtClean="0">
                <a:latin typeface="Arial"/>
                <a:cs typeface="Arial"/>
              </a:rPr>
              <a:t>m</a:t>
            </a:r>
            <a:r>
              <a:rPr sz="1500" b="1" spc="-4" dirty="0" smtClean="0">
                <a:latin typeface="Arial"/>
                <a:cs typeface="Arial"/>
              </a:rPr>
              <a:t>p</a:t>
            </a:r>
            <a:r>
              <a:rPr sz="1500" b="1" spc="4" dirty="0" smtClean="0">
                <a:latin typeface="Arial"/>
                <a:cs typeface="Arial"/>
              </a:rPr>
              <a:t>r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-29" dirty="0" smtClean="0">
                <a:latin typeface="Arial"/>
                <a:cs typeface="Arial"/>
              </a:rPr>
              <a:t>v</a:t>
            </a:r>
            <a:r>
              <a:rPr sz="1500" b="1" spc="0" dirty="0" smtClean="0">
                <a:latin typeface="Arial"/>
                <a:cs typeface="Arial"/>
              </a:rPr>
              <a:t>e</a:t>
            </a:r>
            <a:r>
              <a:rPr sz="1500" b="1" spc="29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ser</a:t>
            </a:r>
            <a:r>
              <a:rPr sz="1500" b="1" spc="-29" dirty="0" smtClean="0">
                <a:latin typeface="Arial"/>
                <a:cs typeface="Arial"/>
              </a:rPr>
              <a:t>v</a:t>
            </a:r>
            <a:r>
              <a:rPr sz="1500" b="1" spc="4" dirty="0" smtClean="0">
                <a:latin typeface="Arial"/>
                <a:cs typeface="Arial"/>
              </a:rPr>
              <a:t>ice/re</a:t>
            </a:r>
            <a:r>
              <a:rPr sz="1500" b="1" spc="-4" dirty="0" smtClean="0">
                <a:latin typeface="Arial"/>
                <a:cs typeface="Arial"/>
              </a:rPr>
              <a:t>du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0" dirty="0" smtClean="0">
                <a:latin typeface="Arial"/>
                <a:cs typeface="Arial"/>
              </a:rPr>
              <a:t>e 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4" dirty="0" smtClean="0">
                <a:latin typeface="Arial"/>
                <a:cs typeface="Arial"/>
              </a:rPr>
              <a:t>st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  <a:p>
            <a:pPr marL="12700" marR="28575">
              <a:lnSpc>
                <a:spcPts val="1620"/>
              </a:lnSpc>
            </a:pPr>
            <a:r>
              <a:rPr sz="1500" b="1" spc="0" dirty="0" smtClean="0">
                <a:latin typeface="Arial"/>
                <a:cs typeface="Arial"/>
              </a:rPr>
              <a:t>O</a:t>
            </a:r>
            <a:r>
              <a:rPr sz="1500" b="1" spc="-4" dirty="0" smtClean="0">
                <a:latin typeface="Arial"/>
                <a:cs typeface="Arial"/>
              </a:rPr>
              <a:t>p</a:t>
            </a:r>
            <a:r>
              <a:rPr sz="1500" b="1" spc="4" dirty="0" smtClean="0">
                <a:latin typeface="Arial"/>
                <a:cs typeface="Arial"/>
              </a:rPr>
              <a:t>e</a:t>
            </a:r>
            <a:r>
              <a:rPr sz="1500" b="1" spc="0" dirty="0" smtClean="0">
                <a:latin typeface="Arial"/>
                <a:cs typeface="Arial"/>
              </a:rPr>
              <a:t>n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4" dirty="0" smtClean="0">
                <a:latin typeface="Arial"/>
                <a:cs typeface="Arial"/>
              </a:rPr>
              <a:t>e</a:t>
            </a:r>
            <a:r>
              <a:rPr sz="1500" b="1" spc="0" dirty="0" smtClean="0">
                <a:latin typeface="Arial"/>
                <a:cs typeface="Arial"/>
              </a:rPr>
              <a:t>w</a:t>
            </a:r>
            <a:r>
              <a:rPr sz="1500" b="1" spc="-9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-4" dirty="0" smtClean="0">
                <a:latin typeface="Arial"/>
                <a:cs typeface="Arial"/>
              </a:rPr>
              <a:t>h</a:t>
            </a:r>
            <a:r>
              <a:rPr sz="1500" b="1" spc="4" dirty="0" smtClean="0">
                <a:latin typeface="Arial"/>
                <a:cs typeface="Arial"/>
              </a:rPr>
              <a:t>a</a:t>
            </a:r>
            <a:r>
              <a:rPr sz="1500" b="1" spc="-4" dirty="0" smtClean="0">
                <a:latin typeface="Arial"/>
                <a:cs typeface="Arial"/>
              </a:rPr>
              <a:t>nn</a:t>
            </a:r>
            <a:r>
              <a:rPr sz="1500" b="1" spc="4" dirty="0" smtClean="0">
                <a:latin typeface="Arial"/>
                <a:cs typeface="Arial"/>
              </a:rPr>
              <a:t>el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620"/>
              </a:lnSpc>
            </a:pPr>
            <a:r>
              <a:rPr sz="1500" b="1" spc="-109" dirty="0" smtClean="0">
                <a:latin typeface="Arial"/>
                <a:cs typeface="Arial"/>
              </a:rPr>
              <a:t>T</a:t>
            </a:r>
            <a:r>
              <a:rPr sz="1500" b="1" spc="4" dirty="0" smtClean="0">
                <a:latin typeface="Arial"/>
                <a:cs typeface="Arial"/>
              </a:rPr>
              <a:t>ra</a:t>
            </a:r>
            <a:r>
              <a:rPr sz="1500" b="1" spc="-4" dirty="0" smtClean="0">
                <a:latin typeface="Arial"/>
                <a:cs typeface="Arial"/>
              </a:rPr>
              <a:t>n</a:t>
            </a:r>
            <a:r>
              <a:rPr sz="1500" b="1" spc="4" dirty="0" smtClean="0">
                <a:latin typeface="Arial"/>
                <a:cs typeface="Arial"/>
              </a:rPr>
              <a:t>sf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4" dirty="0" smtClean="0">
                <a:latin typeface="Arial"/>
                <a:cs typeface="Arial"/>
              </a:rPr>
              <a:t>r</a:t>
            </a:r>
            <a:r>
              <a:rPr sz="1500" b="1" spc="0" dirty="0" smtClean="0">
                <a:latin typeface="Arial"/>
                <a:cs typeface="Arial"/>
              </a:rPr>
              <a:t>m</a:t>
            </a:r>
            <a:r>
              <a:rPr sz="1500" b="1" spc="14" dirty="0" smtClean="0">
                <a:latin typeface="Arial"/>
                <a:cs typeface="Arial"/>
              </a:rPr>
              <a:t> </a:t>
            </a:r>
            <a:r>
              <a:rPr sz="1500" b="1" spc="4" dirty="0" smtClean="0">
                <a:latin typeface="Arial"/>
                <a:cs typeface="Arial"/>
              </a:rPr>
              <a:t>c</a:t>
            </a:r>
            <a:r>
              <a:rPr sz="1500" b="1" spc="-4" dirty="0" smtClean="0">
                <a:latin typeface="Arial"/>
                <a:cs typeface="Arial"/>
              </a:rPr>
              <a:t>o</a:t>
            </a:r>
            <a:r>
              <a:rPr sz="1500" b="1" spc="0" dirty="0" smtClean="0">
                <a:latin typeface="Arial"/>
                <a:cs typeface="Arial"/>
              </a:rPr>
              <a:t>m</a:t>
            </a:r>
            <a:r>
              <a:rPr sz="1500" b="1" spc="-4" dirty="0" smtClean="0">
                <a:latin typeface="Arial"/>
                <a:cs typeface="Arial"/>
              </a:rPr>
              <a:t>p</a:t>
            </a:r>
            <a:r>
              <a:rPr sz="1500" b="1" spc="4" dirty="0" smtClean="0">
                <a:latin typeface="Arial"/>
                <a:cs typeface="Arial"/>
              </a:rPr>
              <a:t>etiti</a:t>
            </a:r>
            <a:r>
              <a:rPr sz="1500" b="1" spc="-29" dirty="0" smtClean="0">
                <a:latin typeface="Arial"/>
                <a:cs typeface="Arial"/>
              </a:rPr>
              <a:t>v</a:t>
            </a:r>
            <a:r>
              <a:rPr sz="1500" b="1" spc="0" dirty="0" smtClean="0">
                <a:latin typeface="Arial"/>
                <a:cs typeface="Arial"/>
              </a:rPr>
              <a:t>e</a:t>
            </a:r>
            <a:r>
              <a:rPr sz="1500" b="1" spc="4" dirty="0" smtClean="0">
                <a:latin typeface="Arial"/>
                <a:cs typeface="Arial"/>
              </a:rPr>
              <a:t> la</a:t>
            </a:r>
            <a:r>
              <a:rPr sz="1500" b="1" spc="-4" dirty="0" smtClean="0">
                <a:latin typeface="Arial"/>
                <a:cs typeface="Arial"/>
              </a:rPr>
              <a:t>nd</a:t>
            </a:r>
            <a:r>
              <a:rPr sz="1500" b="1" spc="4" dirty="0" smtClean="0">
                <a:latin typeface="Arial"/>
                <a:cs typeface="Arial"/>
              </a:rPr>
              <a:t>sca</a:t>
            </a:r>
            <a:r>
              <a:rPr sz="1500" b="1" spc="-4" dirty="0" smtClean="0">
                <a:latin typeface="Arial"/>
                <a:cs typeface="Arial"/>
              </a:rPr>
              <a:t>p</a:t>
            </a:r>
            <a:r>
              <a:rPr sz="1500" b="1" spc="4" dirty="0" smtClean="0">
                <a:latin typeface="Arial"/>
                <a:cs typeface="Arial"/>
              </a:rPr>
              <a:t>e</a:t>
            </a:r>
            <a:r>
              <a:rPr sz="1500" b="1" spc="0" dirty="0" smtClean="0">
                <a:latin typeface="Arial"/>
                <a:cs typeface="Arial"/>
              </a:rPr>
              <a:t>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object 116"/>
          <p:cNvSpPr txBox="1"/>
          <p:nvPr/>
        </p:nvSpPr>
        <p:spPr>
          <a:xfrm>
            <a:off x="7259411" y="3159252"/>
            <a:ext cx="531330" cy="617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825"/>
              </a:lnSpc>
              <a:spcBef>
                <a:spcPts val="375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r>
              <a:rPr sz="900" b="1" spc="14" dirty="0" smtClean="0">
                <a:solidFill>
                  <a:srgbClr val="330066"/>
                </a:solidFill>
                <a:latin typeface="Times New Roman"/>
                <a:cs typeface="Times New Roman"/>
              </a:rPr>
              <a:t>i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o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951229" y="2292801"/>
            <a:ext cx="578854" cy="643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19"/>
              </a:lnSpc>
              <a:spcBef>
                <a:spcPts val="46"/>
              </a:spcBef>
            </a:pP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9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endParaRPr sz="900">
              <a:latin typeface="Times New Roman"/>
              <a:cs typeface="Times New Roman"/>
            </a:endParaRPr>
          </a:p>
          <a:p>
            <a:pPr marL="56426">
              <a:lnSpc>
                <a:spcPct val="95825"/>
              </a:lnSpc>
            </a:pP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9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ss</a:t>
            </a:r>
            <a:endParaRPr sz="900">
              <a:latin typeface="Times New Roman"/>
              <a:cs typeface="Times New Roman"/>
            </a:endParaRPr>
          </a:p>
          <a:p>
            <a:pPr marL="52197">
              <a:lnSpc>
                <a:spcPct val="95825"/>
              </a:lnSpc>
              <a:spcBef>
                <a:spcPts val="1844"/>
              </a:spcBef>
            </a:pPr>
            <a:r>
              <a:rPr sz="900" b="1" spc="9" dirty="0" smtClean="0">
                <a:latin typeface="Times New Roman"/>
                <a:cs typeface="Times New Roman"/>
              </a:rPr>
              <a:t>e</a:t>
            </a:r>
            <a:r>
              <a:rPr sz="900" b="1" spc="-29" dirty="0" smtClean="0">
                <a:latin typeface="Times New Roman"/>
                <a:cs typeface="Times New Roman"/>
              </a:rPr>
              <a:t>m</a:t>
            </a:r>
            <a:r>
              <a:rPr sz="900" b="1" spc="9" dirty="0" smtClean="0">
                <a:latin typeface="Times New Roman"/>
                <a:cs typeface="Times New Roman"/>
              </a:rPr>
              <a:t>e</a:t>
            </a:r>
            <a:r>
              <a:rPr sz="900" b="1" spc="-9" dirty="0" smtClean="0"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6812840" y="2691358"/>
            <a:ext cx="375126" cy="1163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9845">
              <a:lnSpc>
                <a:spcPts val="700"/>
              </a:lnSpc>
              <a:spcBef>
                <a:spcPts val="5"/>
              </a:spcBef>
            </a:pPr>
            <a:endParaRPr sz="700"/>
          </a:p>
          <a:p>
            <a:pPr marL="4619" marR="29845">
              <a:lnSpc>
                <a:spcPct val="95825"/>
              </a:lnSpc>
            </a:pPr>
            <a:r>
              <a:rPr sz="900" b="1" spc="-29" dirty="0" smtClean="0">
                <a:latin typeface="Times New Roman"/>
                <a:cs typeface="Times New Roman"/>
              </a:rPr>
              <a:t>m</a:t>
            </a:r>
            <a:r>
              <a:rPr sz="900" b="1" spc="-9" dirty="0" smtClean="0">
                <a:latin typeface="Times New Roman"/>
                <a:cs typeface="Times New Roman"/>
              </a:rPr>
              <a:t>p</a:t>
            </a:r>
            <a:r>
              <a:rPr sz="900" b="1" spc="0" dirty="0" smtClean="0">
                <a:latin typeface="Times New Roman"/>
                <a:cs typeface="Times New Roman"/>
              </a:rPr>
              <a:t>l</a:t>
            </a:r>
            <a:endParaRPr sz="900">
              <a:latin typeface="Times New Roman"/>
              <a:cs typeface="Times New Roman"/>
            </a:endParaRPr>
          </a:p>
          <a:p>
            <a:pPr marR="29845">
              <a:lnSpc>
                <a:spcPct val="95825"/>
              </a:lnSpc>
              <a:spcBef>
                <a:spcPts val="2319"/>
              </a:spcBef>
            </a:pP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p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l</a:t>
            </a:r>
            <a:r>
              <a:rPr sz="900" b="1" spc="9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r>
              <a:rPr sz="900" b="1" spc="-29" dirty="0" smtClean="0">
                <a:solidFill>
                  <a:srgbClr val="330066"/>
                </a:solidFill>
                <a:latin typeface="Times New Roman"/>
                <a:cs typeface="Times New Roman"/>
              </a:rPr>
              <a:t>m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endParaRPr sz="900">
              <a:latin typeface="Times New Roman"/>
              <a:cs typeface="Times New Roman"/>
            </a:endParaRPr>
          </a:p>
          <a:p>
            <a:pPr marL="33490" marR="29845">
              <a:lnSpc>
                <a:spcPct val="95825"/>
              </a:lnSpc>
              <a:spcBef>
                <a:spcPts val="45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Pl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  <a:p>
            <a:pPr marL="11868">
              <a:lnSpc>
                <a:spcPts val="1015"/>
              </a:lnSpc>
              <a:spcBef>
                <a:spcPts val="2017"/>
              </a:spcBef>
            </a:pPr>
            <a:r>
              <a:rPr sz="1350" b="1" spc="-9" baseline="-3220" dirty="0" smtClean="0">
                <a:solidFill>
                  <a:srgbClr val="330066"/>
                </a:solidFill>
                <a:latin typeface="Times New Roman"/>
                <a:cs typeface="Times New Roman"/>
              </a:rPr>
              <a:t>pp</a:t>
            </a:r>
            <a:r>
              <a:rPr sz="1350" b="1" spc="-4" baseline="-3220" dirty="0" smtClean="0">
                <a:solidFill>
                  <a:srgbClr val="330066"/>
                </a:solidFill>
                <a:latin typeface="Times New Roman"/>
                <a:cs typeface="Times New Roman"/>
              </a:rPr>
              <a:t>or</a:t>
            </a:r>
            <a:r>
              <a:rPr sz="1350" b="1" spc="0" baseline="-322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425183" y="3662172"/>
            <a:ext cx="557488" cy="618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1057">
              <a:lnSpc>
                <a:spcPct val="95825"/>
              </a:lnSpc>
              <a:spcBef>
                <a:spcPts val="495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O</a:t>
            </a:r>
            <a:endParaRPr sz="900">
              <a:latin typeface="Times New Roman"/>
              <a:cs typeface="Times New Roman"/>
            </a:endParaRPr>
          </a:p>
          <a:p>
            <a:pPr algn="r">
              <a:lnSpc>
                <a:spcPct val="95825"/>
              </a:lnSpc>
              <a:spcBef>
                <a:spcPts val="45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An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420099" y="609599"/>
            <a:ext cx="0" cy="1522475"/>
          </a:xfrm>
          <a:custGeom>
            <a:avLst/>
            <a:gdLst/>
            <a:ahLst/>
            <a:cxnLst/>
            <a:rect l="l" t="t" r="r" b="b"/>
            <a:pathLst>
              <a:path h="1522475">
                <a:moveTo>
                  <a:pt x="0" y="0"/>
                </a:moveTo>
                <a:lnTo>
                  <a:pt x="0" y="152247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610599" y="609599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60959"/>
                </a:moveTo>
                <a:lnTo>
                  <a:pt x="882" y="71248"/>
                </a:lnTo>
                <a:lnTo>
                  <a:pt x="4966" y="84748"/>
                </a:lnTo>
                <a:lnTo>
                  <a:pt x="11987" y="96610"/>
                </a:lnTo>
                <a:lnTo>
                  <a:pt x="21522" y="106470"/>
                </a:lnTo>
                <a:lnTo>
                  <a:pt x="33146" y="113963"/>
                </a:lnTo>
                <a:lnTo>
                  <a:pt x="46433" y="118727"/>
                </a:lnTo>
                <a:lnTo>
                  <a:pt x="60959" y="120396"/>
                </a:lnTo>
                <a:lnTo>
                  <a:pt x="70145" y="119732"/>
                </a:lnTo>
                <a:lnTo>
                  <a:pt x="83922" y="116015"/>
                </a:lnTo>
                <a:lnTo>
                  <a:pt x="96043" y="109362"/>
                </a:lnTo>
                <a:lnTo>
                  <a:pt x="106130" y="100152"/>
                </a:lnTo>
                <a:lnTo>
                  <a:pt x="113803" y="88762"/>
                </a:lnTo>
                <a:lnTo>
                  <a:pt x="118684" y="75572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79763" y="609599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60959"/>
                </a:moveTo>
                <a:lnTo>
                  <a:pt x="663" y="70145"/>
                </a:lnTo>
                <a:lnTo>
                  <a:pt x="4380" y="83922"/>
                </a:lnTo>
                <a:lnTo>
                  <a:pt x="11033" y="96043"/>
                </a:lnTo>
                <a:lnTo>
                  <a:pt x="20243" y="106130"/>
                </a:lnTo>
                <a:lnTo>
                  <a:pt x="31633" y="113803"/>
                </a:lnTo>
                <a:lnTo>
                  <a:pt x="44823" y="118684"/>
                </a:lnTo>
                <a:lnTo>
                  <a:pt x="59435" y="120396"/>
                </a:lnTo>
                <a:lnTo>
                  <a:pt x="67152" y="119886"/>
                </a:lnTo>
                <a:lnTo>
                  <a:pt x="80714" y="116347"/>
                </a:lnTo>
                <a:lnTo>
                  <a:pt x="92766" y="109771"/>
                </a:lnTo>
                <a:lnTo>
                  <a:pt x="102881" y="100551"/>
                </a:lnTo>
                <a:lnTo>
                  <a:pt x="110634" y="89080"/>
                </a:lnTo>
                <a:lnTo>
                  <a:pt x="115598" y="75752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47403" y="609599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60959"/>
                </a:moveTo>
                <a:lnTo>
                  <a:pt x="372" y="67874"/>
                </a:lnTo>
                <a:lnTo>
                  <a:pt x="3689" y="82219"/>
                </a:lnTo>
                <a:lnTo>
                  <a:pt x="10049" y="94873"/>
                </a:lnTo>
                <a:lnTo>
                  <a:pt x="18976" y="105426"/>
                </a:lnTo>
                <a:lnTo>
                  <a:pt x="29993" y="113470"/>
                </a:lnTo>
                <a:lnTo>
                  <a:pt x="42622" y="118596"/>
                </a:lnTo>
                <a:lnTo>
                  <a:pt x="56387" y="120396"/>
                </a:lnTo>
                <a:lnTo>
                  <a:pt x="64104" y="119886"/>
                </a:lnTo>
                <a:lnTo>
                  <a:pt x="77666" y="116347"/>
                </a:lnTo>
                <a:lnTo>
                  <a:pt x="89718" y="109771"/>
                </a:lnTo>
                <a:lnTo>
                  <a:pt x="99833" y="100551"/>
                </a:lnTo>
                <a:lnTo>
                  <a:pt x="107586" y="89080"/>
                </a:lnTo>
                <a:lnTo>
                  <a:pt x="112550" y="75752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610599" y="778763"/>
            <a:ext cx="120396" cy="114299"/>
          </a:xfrm>
          <a:custGeom>
            <a:avLst/>
            <a:gdLst/>
            <a:ahLst/>
            <a:cxnLst/>
            <a:rect l="l" t="t" r="r" b="b"/>
            <a:pathLst>
              <a:path w="120396" h="114299">
                <a:moveTo>
                  <a:pt x="0" y="57911"/>
                </a:moveTo>
                <a:lnTo>
                  <a:pt x="546" y="65339"/>
                </a:lnTo>
                <a:lnTo>
                  <a:pt x="4278" y="78391"/>
                </a:lnTo>
                <a:lnTo>
                  <a:pt x="11156" y="90097"/>
                </a:lnTo>
                <a:lnTo>
                  <a:pt x="20721" y="99999"/>
                </a:lnTo>
                <a:lnTo>
                  <a:pt x="32515" y="107638"/>
                </a:lnTo>
                <a:lnTo>
                  <a:pt x="46081" y="112558"/>
                </a:lnTo>
                <a:lnTo>
                  <a:pt x="60959" y="114299"/>
                </a:lnTo>
                <a:lnTo>
                  <a:pt x="67874" y="113927"/>
                </a:lnTo>
                <a:lnTo>
                  <a:pt x="82219" y="110610"/>
                </a:lnTo>
                <a:lnTo>
                  <a:pt x="94873" y="104250"/>
                </a:lnTo>
                <a:lnTo>
                  <a:pt x="105426" y="95323"/>
                </a:lnTo>
                <a:lnTo>
                  <a:pt x="113470" y="84306"/>
                </a:lnTo>
                <a:lnTo>
                  <a:pt x="118596" y="71677"/>
                </a:lnTo>
                <a:lnTo>
                  <a:pt x="120396" y="57911"/>
                </a:lnTo>
                <a:lnTo>
                  <a:pt x="119886" y="50195"/>
                </a:lnTo>
                <a:lnTo>
                  <a:pt x="116347" y="36633"/>
                </a:lnTo>
                <a:lnTo>
                  <a:pt x="109771" y="24581"/>
                </a:lnTo>
                <a:lnTo>
                  <a:pt x="100551" y="14466"/>
                </a:lnTo>
                <a:lnTo>
                  <a:pt x="89080" y="6713"/>
                </a:lnTo>
                <a:lnTo>
                  <a:pt x="75752" y="1749"/>
                </a:lnTo>
                <a:lnTo>
                  <a:pt x="60959" y="0"/>
                </a:lnTo>
                <a:lnTo>
                  <a:pt x="51708" y="666"/>
                </a:lnTo>
                <a:lnTo>
                  <a:pt x="37746" y="4366"/>
                </a:lnTo>
                <a:lnTo>
                  <a:pt x="25334" y="10949"/>
                </a:lnTo>
                <a:lnTo>
                  <a:pt x="14912" y="20004"/>
                </a:lnTo>
                <a:lnTo>
                  <a:pt x="6921" y="31123"/>
                </a:lnTo>
                <a:lnTo>
                  <a:pt x="1803" y="43895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779763" y="778763"/>
            <a:ext cx="117347" cy="114299"/>
          </a:xfrm>
          <a:custGeom>
            <a:avLst/>
            <a:gdLst/>
            <a:ahLst/>
            <a:cxnLst/>
            <a:rect l="l" t="t" r="r" b="b"/>
            <a:pathLst>
              <a:path w="117347" h="114299">
                <a:moveTo>
                  <a:pt x="0" y="57911"/>
                </a:moveTo>
                <a:lnTo>
                  <a:pt x="373" y="64230"/>
                </a:lnTo>
                <a:lnTo>
                  <a:pt x="3724" y="77542"/>
                </a:lnTo>
                <a:lnTo>
                  <a:pt x="10217" y="89503"/>
                </a:lnTo>
                <a:lnTo>
                  <a:pt x="19443" y="99636"/>
                </a:lnTo>
                <a:lnTo>
                  <a:pt x="30994" y="107465"/>
                </a:lnTo>
                <a:lnTo>
                  <a:pt x="44461" y="112511"/>
                </a:lnTo>
                <a:lnTo>
                  <a:pt x="59435" y="114299"/>
                </a:lnTo>
                <a:lnTo>
                  <a:pt x="64871" y="114049"/>
                </a:lnTo>
                <a:lnTo>
                  <a:pt x="78984" y="110937"/>
                </a:lnTo>
                <a:lnTo>
                  <a:pt x="91565" y="104666"/>
                </a:lnTo>
                <a:lnTo>
                  <a:pt x="102153" y="95731"/>
                </a:lnTo>
                <a:lnTo>
                  <a:pt x="110287" y="84629"/>
                </a:lnTo>
                <a:lnTo>
                  <a:pt x="115506" y="71857"/>
                </a:lnTo>
                <a:lnTo>
                  <a:pt x="117347" y="57911"/>
                </a:lnTo>
                <a:lnTo>
                  <a:pt x="116978" y="51325"/>
                </a:lnTo>
                <a:lnTo>
                  <a:pt x="113649" y="37489"/>
                </a:lnTo>
                <a:lnTo>
                  <a:pt x="107225" y="25175"/>
                </a:lnTo>
                <a:lnTo>
                  <a:pt x="98148" y="14825"/>
                </a:lnTo>
                <a:lnTo>
                  <a:pt x="86862" y="6884"/>
                </a:lnTo>
                <a:lnTo>
                  <a:pt x="73810" y="1795"/>
                </a:lnTo>
                <a:lnTo>
                  <a:pt x="59435" y="0"/>
                </a:lnTo>
                <a:lnTo>
                  <a:pt x="51375" y="508"/>
                </a:lnTo>
                <a:lnTo>
                  <a:pt x="37316" y="4028"/>
                </a:lnTo>
                <a:lnTo>
                  <a:pt x="24931" y="10535"/>
                </a:lnTo>
                <a:lnTo>
                  <a:pt x="14613" y="19603"/>
                </a:lnTo>
                <a:lnTo>
                  <a:pt x="6757" y="30805"/>
                </a:lnTo>
                <a:lnTo>
                  <a:pt x="1754" y="43717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47403" y="778763"/>
            <a:ext cx="114300" cy="114299"/>
          </a:xfrm>
          <a:custGeom>
            <a:avLst/>
            <a:gdLst/>
            <a:ahLst/>
            <a:cxnLst/>
            <a:rect l="l" t="t" r="r" b="b"/>
            <a:pathLst>
              <a:path w="114300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7" y="114299"/>
                </a:lnTo>
                <a:lnTo>
                  <a:pt x="61823" y="114049"/>
                </a:lnTo>
                <a:lnTo>
                  <a:pt x="75936" y="110937"/>
                </a:lnTo>
                <a:lnTo>
                  <a:pt x="88517" y="104666"/>
                </a:lnTo>
                <a:lnTo>
                  <a:pt x="99105" y="95731"/>
                </a:lnTo>
                <a:lnTo>
                  <a:pt x="107239" y="84629"/>
                </a:lnTo>
                <a:lnTo>
                  <a:pt x="112458" y="71857"/>
                </a:lnTo>
                <a:lnTo>
                  <a:pt x="114300" y="57911"/>
                </a:lnTo>
                <a:lnTo>
                  <a:pt x="113930" y="51325"/>
                </a:lnTo>
                <a:lnTo>
                  <a:pt x="110601" y="37489"/>
                </a:lnTo>
                <a:lnTo>
                  <a:pt x="104177" y="25175"/>
                </a:lnTo>
                <a:lnTo>
                  <a:pt x="95100" y="14825"/>
                </a:lnTo>
                <a:lnTo>
                  <a:pt x="83814" y="6884"/>
                </a:lnTo>
                <a:lnTo>
                  <a:pt x="70762" y="1795"/>
                </a:lnTo>
                <a:lnTo>
                  <a:pt x="56387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115043" y="778763"/>
            <a:ext cx="111251" cy="114299"/>
          </a:xfrm>
          <a:custGeom>
            <a:avLst/>
            <a:gdLst/>
            <a:ahLst/>
            <a:cxnLst/>
            <a:rect l="l" t="t" r="r" b="b"/>
            <a:pathLst>
              <a:path w="111251" h="114299">
                <a:moveTo>
                  <a:pt x="0" y="57911"/>
                </a:moveTo>
                <a:lnTo>
                  <a:pt x="151" y="61947"/>
                </a:lnTo>
                <a:lnTo>
                  <a:pt x="3044" y="75789"/>
                </a:lnTo>
                <a:lnTo>
                  <a:pt x="9219" y="88274"/>
                </a:lnTo>
                <a:lnTo>
                  <a:pt x="18158" y="98884"/>
                </a:lnTo>
                <a:lnTo>
                  <a:pt x="29343" y="107104"/>
                </a:lnTo>
                <a:lnTo>
                  <a:pt x="42259" y="112414"/>
                </a:lnTo>
                <a:lnTo>
                  <a:pt x="56388" y="114299"/>
                </a:lnTo>
                <a:lnTo>
                  <a:pt x="59245" y="114223"/>
                </a:lnTo>
                <a:lnTo>
                  <a:pt x="73213" y="111561"/>
                </a:lnTo>
                <a:lnTo>
                  <a:pt x="85676" y="105492"/>
                </a:lnTo>
                <a:lnTo>
                  <a:pt x="96173" y="96554"/>
                </a:lnTo>
                <a:lnTo>
                  <a:pt x="104242" y="85285"/>
                </a:lnTo>
                <a:lnTo>
                  <a:pt x="109422" y="72225"/>
                </a:lnTo>
                <a:lnTo>
                  <a:pt x="111251" y="57911"/>
                </a:lnTo>
                <a:lnTo>
                  <a:pt x="111106" y="53649"/>
                </a:lnTo>
                <a:lnTo>
                  <a:pt x="108362" y="39254"/>
                </a:lnTo>
                <a:lnTo>
                  <a:pt x="102478" y="26402"/>
                </a:lnTo>
                <a:lnTo>
                  <a:pt x="93895" y="15570"/>
                </a:lnTo>
                <a:lnTo>
                  <a:pt x="83058" y="7240"/>
                </a:lnTo>
                <a:lnTo>
                  <a:pt x="70407" y="1889"/>
                </a:lnTo>
                <a:lnTo>
                  <a:pt x="56388" y="0"/>
                </a:lnTo>
                <a:lnTo>
                  <a:pt x="51199" y="251"/>
                </a:lnTo>
                <a:lnTo>
                  <a:pt x="37624" y="3377"/>
                </a:lnTo>
                <a:lnTo>
                  <a:pt x="25403" y="9711"/>
                </a:lnTo>
                <a:lnTo>
                  <a:pt x="15034" y="18793"/>
                </a:lnTo>
                <a:lnTo>
                  <a:pt x="7013" y="30161"/>
                </a:lnTo>
                <a:lnTo>
                  <a:pt x="1836" y="43354"/>
                </a:lnTo>
                <a:lnTo>
                  <a:pt x="0" y="57911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610599" y="946403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4"/>
                </a:moveTo>
                <a:lnTo>
                  <a:pt x="546" y="62291"/>
                </a:lnTo>
                <a:lnTo>
                  <a:pt x="4278" y="75343"/>
                </a:lnTo>
                <a:lnTo>
                  <a:pt x="11156" y="87049"/>
                </a:lnTo>
                <a:lnTo>
                  <a:pt x="20721" y="96951"/>
                </a:lnTo>
                <a:lnTo>
                  <a:pt x="32515" y="104590"/>
                </a:lnTo>
                <a:lnTo>
                  <a:pt x="46081" y="109510"/>
                </a:lnTo>
                <a:lnTo>
                  <a:pt x="60959" y="111251"/>
                </a:lnTo>
                <a:lnTo>
                  <a:pt x="67874" y="110879"/>
                </a:lnTo>
                <a:lnTo>
                  <a:pt x="82219" y="107562"/>
                </a:lnTo>
                <a:lnTo>
                  <a:pt x="94873" y="101202"/>
                </a:lnTo>
                <a:lnTo>
                  <a:pt x="105426" y="92275"/>
                </a:lnTo>
                <a:lnTo>
                  <a:pt x="113470" y="81258"/>
                </a:lnTo>
                <a:lnTo>
                  <a:pt x="118596" y="68629"/>
                </a:lnTo>
                <a:lnTo>
                  <a:pt x="120396" y="54864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79763" y="946403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4871" y="111001"/>
                </a:lnTo>
                <a:lnTo>
                  <a:pt x="78984" y="107889"/>
                </a:lnTo>
                <a:lnTo>
                  <a:pt x="91565" y="101618"/>
                </a:lnTo>
                <a:lnTo>
                  <a:pt x="102153" y="92683"/>
                </a:lnTo>
                <a:lnTo>
                  <a:pt x="110287" y="81581"/>
                </a:lnTo>
                <a:lnTo>
                  <a:pt x="115506" y="68809"/>
                </a:lnTo>
                <a:lnTo>
                  <a:pt x="117347" y="54864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47403" y="946403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7" y="111251"/>
                </a:lnTo>
                <a:lnTo>
                  <a:pt x="61823" y="111001"/>
                </a:lnTo>
                <a:lnTo>
                  <a:pt x="75936" y="107889"/>
                </a:lnTo>
                <a:lnTo>
                  <a:pt x="88517" y="101618"/>
                </a:lnTo>
                <a:lnTo>
                  <a:pt x="99105" y="92683"/>
                </a:lnTo>
                <a:lnTo>
                  <a:pt x="107239" y="81581"/>
                </a:lnTo>
                <a:lnTo>
                  <a:pt x="112458" y="68809"/>
                </a:lnTo>
                <a:lnTo>
                  <a:pt x="114300" y="54864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115043" y="946403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4"/>
                </a:moveTo>
                <a:lnTo>
                  <a:pt x="151" y="58899"/>
                </a:lnTo>
                <a:lnTo>
                  <a:pt x="3044" y="72741"/>
                </a:lnTo>
                <a:lnTo>
                  <a:pt x="9219" y="85226"/>
                </a:lnTo>
                <a:lnTo>
                  <a:pt x="18158" y="95836"/>
                </a:lnTo>
                <a:lnTo>
                  <a:pt x="29343" y="104056"/>
                </a:lnTo>
                <a:lnTo>
                  <a:pt x="42259" y="109366"/>
                </a:lnTo>
                <a:lnTo>
                  <a:pt x="56388" y="111251"/>
                </a:lnTo>
                <a:lnTo>
                  <a:pt x="59245" y="111175"/>
                </a:lnTo>
                <a:lnTo>
                  <a:pt x="73213" y="108513"/>
                </a:lnTo>
                <a:lnTo>
                  <a:pt x="85676" y="102444"/>
                </a:lnTo>
                <a:lnTo>
                  <a:pt x="96173" y="93506"/>
                </a:lnTo>
                <a:lnTo>
                  <a:pt x="104242" y="82237"/>
                </a:lnTo>
                <a:lnTo>
                  <a:pt x="109422" y="69177"/>
                </a:lnTo>
                <a:lnTo>
                  <a:pt x="111251" y="54864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4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284207" y="946403"/>
            <a:ext cx="118871" cy="111251"/>
          </a:xfrm>
          <a:custGeom>
            <a:avLst/>
            <a:gdLst/>
            <a:ahLst/>
            <a:cxnLst/>
            <a:rect l="l" t="t" r="r" b="b"/>
            <a:pathLst>
              <a:path w="118871" h="111251">
                <a:moveTo>
                  <a:pt x="0" y="54864"/>
                </a:moveTo>
                <a:lnTo>
                  <a:pt x="373" y="61182"/>
                </a:lnTo>
                <a:lnTo>
                  <a:pt x="3724" y="74495"/>
                </a:lnTo>
                <a:lnTo>
                  <a:pt x="10217" y="86455"/>
                </a:lnTo>
                <a:lnTo>
                  <a:pt x="19443" y="96588"/>
                </a:lnTo>
                <a:lnTo>
                  <a:pt x="30994" y="104417"/>
                </a:lnTo>
                <a:lnTo>
                  <a:pt x="44461" y="109463"/>
                </a:lnTo>
                <a:lnTo>
                  <a:pt x="59435" y="111251"/>
                </a:lnTo>
                <a:lnTo>
                  <a:pt x="66350" y="110879"/>
                </a:lnTo>
                <a:lnTo>
                  <a:pt x="80695" y="107562"/>
                </a:lnTo>
                <a:lnTo>
                  <a:pt x="93349" y="101202"/>
                </a:lnTo>
                <a:lnTo>
                  <a:pt x="103902" y="92275"/>
                </a:lnTo>
                <a:lnTo>
                  <a:pt x="111946" y="81258"/>
                </a:lnTo>
                <a:lnTo>
                  <a:pt x="117072" y="68629"/>
                </a:lnTo>
                <a:lnTo>
                  <a:pt x="118871" y="54864"/>
                </a:lnTo>
                <a:lnTo>
                  <a:pt x="118614" y="49630"/>
                </a:lnTo>
                <a:lnTo>
                  <a:pt x="115462" y="36235"/>
                </a:lnTo>
                <a:lnTo>
                  <a:pt x="109059" y="24323"/>
                </a:lnTo>
                <a:lnTo>
                  <a:pt x="99830" y="14318"/>
                </a:lnTo>
                <a:lnTo>
                  <a:pt x="88200" y="6647"/>
                </a:lnTo>
                <a:lnTo>
                  <a:pt x="74594" y="1732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4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10599" y="1114043"/>
            <a:ext cx="120396" cy="120396"/>
          </a:xfrm>
          <a:custGeom>
            <a:avLst/>
            <a:gdLst/>
            <a:ahLst/>
            <a:cxnLst/>
            <a:rect l="l" t="t" r="r" b="b"/>
            <a:pathLst>
              <a:path w="120396" h="120396">
                <a:moveTo>
                  <a:pt x="0" y="59435"/>
                </a:moveTo>
                <a:lnTo>
                  <a:pt x="1076" y="70835"/>
                </a:lnTo>
                <a:lnTo>
                  <a:pt x="5320" y="84273"/>
                </a:lnTo>
                <a:lnTo>
                  <a:pt x="12405" y="96186"/>
                </a:lnTo>
                <a:lnTo>
                  <a:pt x="21921" y="106164"/>
                </a:lnTo>
                <a:lnTo>
                  <a:pt x="33458" y="113797"/>
                </a:lnTo>
                <a:lnTo>
                  <a:pt x="46607" y="118678"/>
                </a:lnTo>
                <a:lnTo>
                  <a:pt x="60959" y="120396"/>
                </a:lnTo>
                <a:lnTo>
                  <a:pt x="71248" y="119513"/>
                </a:lnTo>
                <a:lnTo>
                  <a:pt x="84748" y="115429"/>
                </a:lnTo>
                <a:lnTo>
                  <a:pt x="96610" y="108408"/>
                </a:lnTo>
                <a:lnTo>
                  <a:pt x="106470" y="98873"/>
                </a:lnTo>
                <a:lnTo>
                  <a:pt x="113963" y="87249"/>
                </a:lnTo>
                <a:lnTo>
                  <a:pt x="118727" y="73962"/>
                </a:lnTo>
                <a:lnTo>
                  <a:pt x="120396" y="59435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5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79763" y="1114043"/>
            <a:ext cx="117347" cy="120396"/>
          </a:xfrm>
          <a:custGeom>
            <a:avLst/>
            <a:gdLst/>
            <a:ahLst/>
            <a:cxnLst/>
            <a:rect l="l" t="t" r="r" b="b"/>
            <a:pathLst>
              <a:path w="117347" h="120396">
                <a:moveTo>
                  <a:pt x="0" y="59435"/>
                </a:moveTo>
                <a:lnTo>
                  <a:pt x="835" y="69770"/>
                </a:lnTo>
                <a:lnTo>
                  <a:pt x="4720" y="83469"/>
                </a:lnTo>
                <a:lnTo>
                  <a:pt x="11444" y="95629"/>
                </a:lnTo>
                <a:lnTo>
                  <a:pt x="20641" y="105827"/>
                </a:lnTo>
                <a:lnTo>
                  <a:pt x="31948" y="113637"/>
                </a:lnTo>
                <a:lnTo>
                  <a:pt x="45001" y="118635"/>
                </a:lnTo>
                <a:lnTo>
                  <a:pt x="59435" y="120396"/>
                </a:lnTo>
                <a:lnTo>
                  <a:pt x="68260" y="119690"/>
                </a:lnTo>
                <a:lnTo>
                  <a:pt x="81552" y="115777"/>
                </a:lnTo>
                <a:lnTo>
                  <a:pt x="93346" y="108824"/>
                </a:lnTo>
                <a:lnTo>
                  <a:pt x="103232" y="99273"/>
                </a:lnTo>
                <a:lnTo>
                  <a:pt x="110801" y="87563"/>
                </a:lnTo>
                <a:lnTo>
                  <a:pt x="115643" y="74137"/>
                </a:lnTo>
                <a:lnTo>
                  <a:pt x="117347" y="59435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947403" y="1114043"/>
            <a:ext cx="114300" cy="120396"/>
          </a:xfrm>
          <a:custGeom>
            <a:avLst/>
            <a:gdLst/>
            <a:ahLst/>
            <a:cxnLst/>
            <a:rect l="l" t="t" r="r" b="b"/>
            <a:pathLst>
              <a:path w="114300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7" y="120396"/>
                </a:lnTo>
                <a:lnTo>
                  <a:pt x="65212" y="119690"/>
                </a:lnTo>
                <a:lnTo>
                  <a:pt x="78504" y="115777"/>
                </a:lnTo>
                <a:lnTo>
                  <a:pt x="90298" y="108824"/>
                </a:lnTo>
                <a:lnTo>
                  <a:pt x="100184" y="99273"/>
                </a:lnTo>
                <a:lnTo>
                  <a:pt x="107753" y="87563"/>
                </a:lnTo>
                <a:lnTo>
                  <a:pt x="112595" y="74137"/>
                </a:lnTo>
                <a:lnTo>
                  <a:pt x="114300" y="59435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15043" y="1114043"/>
            <a:ext cx="111251" cy="120396"/>
          </a:xfrm>
          <a:custGeom>
            <a:avLst/>
            <a:gdLst/>
            <a:ahLst/>
            <a:cxnLst/>
            <a:rect l="l" t="t" r="r" b="b"/>
            <a:pathLst>
              <a:path w="111251" h="120396">
                <a:moveTo>
                  <a:pt x="0" y="59435"/>
                </a:moveTo>
                <a:lnTo>
                  <a:pt x="515" y="67585"/>
                </a:lnTo>
                <a:lnTo>
                  <a:pt x="4025" y="81814"/>
                </a:lnTo>
                <a:lnTo>
                  <a:pt x="10467" y="94482"/>
                </a:lnTo>
                <a:lnTo>
                  <a:pt x="19382" y="105132"/>
                </a:lnTo>
                <a:lnTo>
                  <a:pt x="30312" y="113307"/>
                </a:lnTo>
                <a:lnTo>
                  <a:pt x="42800" y="118547"/>
                </a:lnTo>
                <a:lnTo>
                  <a:pt x="56388" y="120396"/>
                </a:lnTo>
                <a:lnTo>
                  <a:pt x="62771" y="119990"/>
                </a:lnTo>
                <a:lnTo>
                  <a:pt x="75886" y="116447"/>
                </a:lnTo>
                <a:lnTo>
                  <a:pt x="87531" y="109651"/>
                </a:lnTo>
                <a:lnTo>
                  <a:pt x="97298" y="100077"/>
                </a:lnTo>
                <a:lnTo>
                  <a:pt x="104778" y="88199"/>
                </a:lnTo>
                <a:lnTo>
                  <a:pt x="109565" y="74493"/>
                </a:lnTo>
                <a:lnTo>
                  <a:pt x="111251" y="59435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10599" y="1281683"/>
            <a:ext cx="120396" cy="120395"/>
          </a:xfrm>
          <a:custGeom>
            <a:avLst/>
            <a:gdLst/>
            <a:ahLst/>
            <a:cxnLst/>
            <a:rect l="l" t="t" r="r" b="b"/>
            <a:pathLst>
              <a:path w="120396" h="120395">
                <a:moveTo>
                  <a:pt x="0" y="60959"/>
                </a:moveTo>
                <a:lnTo>
                  <a:pt x="882" y="70863"/>
                </a:lnTo>
                <a:lnTo>
                  <a:pt x="4966" y="84101"/>
                </a:lnTo>
                <a:lnTo>
                  <a:pt x="11987" y="95953"/>
                </a:lnTo>
                <a:lnTo>
                  <a:pt x="21522" y="105964"/>
                </a:lnTo>
                <a:lnTo>
                  <a:pt x="33146" y="113678"/>
                </a:lnTo>
                <a:lnTo>
                  <a:pt x="46433" y="118640"/>
                </a:lnTo>
                <a:lnTo>
                  <a:pt x="60959" y="120395"/>
                </a:lnTo>
                <a:lnTo>
                  <a:pt x="70145" y="119695"/>
                </a:lnTo>
                <a:lnTo>
                  <a:pt x="83922" y="115808"/>
                </a:lnTo>
                <a:lnTo>
                  <a:pt x="96043" y="108930"/>
                </a:lnTo>
                <a:lnTo>
                  <a:pt x="106130" y="99532"/>
                </a:lnTo>
                <a:lnTo>
                  <a:pt x="113803" y="88089"/>
                </a:lnTo>
                <a:lnTo>
                  <a:pt x="118684" y="75074"/>
                </a:lnTo>
                <a:lnTo>
                  <a:pt x="120396" y="60959"/>
                </a:lnTo>
                <a:lnTo>
                  <a:pt x="119560" y="50625"/>
                </a:lnTo>
                <a:lnTo>
                  <a:pt x="115675" y="36926"/>
                </a:lnTo>
                <a:lnTo>
                  <a:pt x="108951" y="24766"/>
                </a:lnTo>
                <a:lnTo>
                  <a:pt x="99754" y="14568"/>
                </a:lnTo>
                <a:lnTo>
                  <a:pt x="88447" y="6758"/>
                </a:lnTo>
                <a:lnTo>
                  <a:pt x="75394" y="1760"/>
                </a:lnTo>
                <a:lnTo>
                  <a:pt x="60959" y="0"/>
                </a:lnTo>
                <a:lnTo>
                  <a:pt x="49560" y="1076"/>
                </a:lnTo>
                <a:lnTo>
                  <a:pt x="36122" y="5320"/>
                </a:lnTo>
                <a:lnTo>
                  <a:pt x="24209" y="12405"/>
                </a:lnTo>
                <a:lnTo>
                  <a:pt x="14231" y="21921"/>
                </a:lnTo>
                <a:lnTo>
                  <a:pt x="6598" y="33458"/>
                </a:lnTo>
                <a:lnTo>
                  <a:pt x="1717" y="46607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779763" y="1281683"/>
            <a:ext cx="117347" cy="120395"/>
          </a:xfrm>
          <a:custGeom>
            <a:avLst/>
            <a:gdLst/>
            <a:ahLst/>
            <a:cxnLst/>
            <a:rect l="l" t="t" r="r" b="b"/>
            <a:pathLst>
              <a:path w="117347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7152" y="119858"/>
                </a:lnTo>
                <a:lnTo>
                  <a:pt x="80714" y="116154"/>
                </a:lnTo>
                <a:lnTo>
                  <a:pt x="92766" y="109350"/>
                </a:lnTo>
                <a:lnTo>
                  <a:pt x="102881" y="99937"/>
                </a:lnTo>
                <a:lnTo>
                  <a:pt x="110634" y="88406"/>
                </a:lnTo>
                <a:lnTo>
                  <a:pt x="115598" y="75250"/>
                </a:lnTo>
                <a:lnTo>
                  <a:pt x="117347" y="60959"/>
                </a:lnTo>
                <a:lnTo>
                  <a:pt x="116681" y="51708"/>
                </a:lnTo>
                <a:lnTo>
                  <a:pt x="112981" y="37746"/>
                </a:lnTo>
                <a:lnTo>
                  <a:pt x="106398" y="25334"/>
                </a:lnTo>
                <a:lnTo>
                  <a:pt x="97343" y="14912"/>
                </a:lnTo>
                <a:lnTo>
                  <a:pt x="86224" y="6921"/>
                </a:lnTo>
                <a:lnTo>
                  <a:pt x="73452" y="1803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47403" y="1281683"/>
            <a:ext cx="114300" cy="120395"/>
          </a:xfrm>
          <a:custGeom>
            <a:avLst/>
            <a:gdLst/>
            <a:ahLst/>
            <a:cxnLst/>
            <a:rect l="l" t="t" r="r" b="b"/>
            <a:pathLst>
              <a:path w="114300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7" y="120395"/>
                </a:lnTo>
                <a:lnTo>
                  <a:pt x="64104" y="119858"/>
                </a:lnTo>
                <a:lnTo>
                  <a:pt x="77666" y="116154"/>
                </a:lnTo>
                <a:lnTo>
                  <a:pt x="89718" y="109350"/>
                </a:lnTo>
                <a:lnTo>
                  <a:pt x="99833" y="99937"/>
                </a:lnTo>
                <a:lnTo>
                  <a:pt x="107586" y="88406"/>
                </a:lnTo>
                <a:lnTo>
                  <a:pt x="112550" y="75250"/>
                </a:lnTo>
                <a:lnTo>
                  <a:pt x="114300" y="60959"/>
                </a:lnTo>
                <a:lnTo>
                  <a:pt x="113633" y="51708"/>
                </a:lnTo>
                <a:lnTo>
                  <a:pt x="109933" y="37746"/>
                </a:lnTo>
                <a:lnTo>
                  <a:pt x="103350" y="25334"/>
                </a:lnTo>
                <a:lnTo>
                  <a:pt x="94295" y="14912"/>
                </a:lnTo>
                <a:lnTo>
                  <a:pt x="83176" y="6921"/>
                </a:lnTo>
                <a:lnTo>
                  <a:pt x="70404" y="1803"/>
                </a:lnTo>
                <a:lnTo>
                  <a:pt x="56387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15043" y="1281683"/>
            <a:ext cx="111251" cy="120395"/>
          </a:xfrm>
          <a:custGeom>
            <a:avLst/>
            <a:gdLst/>
            <a:ahLst/>
            <a:cxnLst/>
            <a:rect l="l" t="t" r="r" b="b"/>
            <a:pathLst>
              <a:path w="111251" h="120395">
                <a:moveTo>
                  <a:pt x="0" y="60959"/>
                </a:moveTo>
                <a:lnTo>
                  <a:pt x="372" y="67598"/>
                </a:lnTo>
                <a:lnTo>
                  <a:pt x="3689" y="81602"/>
                </a:lnTo>
                <a:lnTo>
                  <a:pt x="10049" y="94205"/>
                </a:lnTo>
                <a:lnTo>
                  <a:pt x="18976" y="104897"/>
                </a:lnTo>
                <a:lnTo>
                  <a:pt x="29993" y="113167"/>
                </a:lnTo>
                <a:lnTo>
                  <a:pt x="42622" y="118503"/>
                </a:lnTo>
                <a:lnTo>
                  <a:pt x="56388" y="120395"/>
                </a:lnTo>
                <a:lnTo>
                  <a:pt x="61621" y="120124"/>
                </a:lnTo>
                <a:lnTo>
                  <a:pt x="75016" y="116820"/>
                </a:lnTo>
                <a:lnTo>
                  <a:pt x="86928" y="110186"/>
                </a:lnTo>
                <a:lnTo>
                  <a:pt x="96933" y="100752"/>
                </a:lnTo>
                <a:lnTo>
                  <a:pt x="104604" y="89049"/>
                </a:lnTo>
                <a:lnTo>
                  <a:pt x="109519" y="75608"/>
                </a:lnTo>
                <a:lnTo>
                  <a:pt x="111251" y="60959"/>
                </a:lnTo>
                <a:lnTo>
                  <a:pt x="110890" y="53929"/>
                </a:lnTo>
                <a:lnTo>
                  <a:pt x="107734" y="39431"/>
                </a:lnTo>
                <a:lnTo>
                  <a:pt x="101664" y="26504"/>
                </a:lnTo>
                <a:lnTo>
                  <a:pt x="93086" y="15621"/>
                </a:lnTo>
                <a:lnTo>
                  <a:pt x="82410" y="7259"/>
                </a:lnTo>
                <a:lnTo>
                  <a:pt x="70041" y="1894"/>
                </a:lnTo>
                <a:lnTo>
                  <a:pt x="56388" y="0"/>
                </a:lnTo>
                <a:lnTo>
                  <a:pt x="48960" y="546"/>
                </a:lnTo>
                <a:lnTo>
                  <a:pt x="35908" y="4278"/>
                </a:lnTo>
                <a:lnTo>
                  <a:pt x="24202" y="11156"/>
                </a:lnTo>
                <a:lnTo>
                  <a:pt x="14300" y="20721"/>
                </a:lnTo>
                <a:lnTo>
                  <a:pt x="6661" y="32515"/>
                </a:lnTo>
                <a:lnTo>
                  <a:pt x="1741" y="46081"/>
                </a:lnTo>
                <a:lnTo>
                  <a:pt x="0" y="60959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84207" y="1281683"/>
            <a:ext cx="118871" cy="120395"/>
          </a:xfrm>
          <a:custGeom>
            <a:avLst/>
            <a:gdLst/>
            <a:ahLst/>
            <a:cxnLst/>
            <a:rect l="l" t="t" r="r" b="b"/>
            <a:pathLst>
              <a:path w="118871" h="120395">
                <a:moveTo>
                  <a:pt x="0" y="60959"/>
                </a:moveTo>
                <a:lnTo>
                  <a:pt x="663" y="69794"/>
                </a:lnTo>
                <a:lnTo>
                  <a:pt x="4380" y="83284"/>
                </a:lnTo>
                <a:lnTo>
                  <a:pt x="11033" y="95383"/>
                </a:lnTo>
                <a:lnTo>
                  <a:pt x="20243" y="105616"/>
                </a:lnTo>
                <a:lnTo>
                  <a:pt x="31633" y="113511"/>
                </a:lnTo>
                <a:lnTo>
                  <a:pt x="44823" y="118596"/>
                </a:lnTo>
                <a:lnTo>
                  <a:pt x="59435" y="120395"/>
                </a:lnTo>
                <a:lnTo>
                  <a:pt x="68621" y="119695"/>
                </a:lnTo>
                <a:lnTo>
                  <a:pt x="82398" y="115808"/>
                </a:lnTo>
                <a:lnTo>
                  <a:pt x="94519" y="108930"/>
                </a:lnTo>
                <a:lnTo>
                  <a:pt x="104606" y="99532"/>
                </a:lnTo>
                <a:lnTo>
                  <a:pt x="112279" y="88089"/>
                </a:lnTo>
                <a:lnTo>
                  <a:pt x="117160" y="75074"/>
                </a:lnTo>
                <a:lnTo>
                  <a:pt x="118871" y="60959"/>
                </a:lnTo>
                <a:lnTo>
                  <a:pt x="118036" y="50625"/>
                </a:lnTo>
                <a:lnTo>
                  <a:pt x="114151" y="36926"/>
                </a:lnTo>
                <a:lnTo>
                  <a:pt x="107427" y="24766"/>
                </a:lnTo>
                <a:lnTo>
                  <a:pt x="98230" y="14568"/>
                </a:lnTo>
                <a:lnTo>
                  <a:pt x="86923" y="6758"/>
                </a:lnTo>
                <a:lnTo>
                  <a:pt x="73870" y="1760"/>
                </a:lnTo>
                <a:lnTo>
                  <a:pt x="59435" y="0"/>
                </a:lnTo>
                <a:lnTo>
                  <a:pt x="49147" y="882"/>
                </a:lnTo>
                <a:lnTo>
                  <a:pt x="35647" y="4966"/>
                </a:lnTo>
                <a:lnTo>
                  <a:pt x="23785" y="11987"/>
                </a:lnTo>
                <a:lnTo>
                  <a:pt x="13925" y="21522"/>
                </a:lnTo>
                <a:lnTo>
                  <a:pt x="6432" y="33146"/>
                </a:lnTo>
                <a:lnTo>
                  <a:pt x="1668" y="46433"/>
                </a:lnTo>
                <a:lnTo>
                  <a:pt x="0" y="60959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10599" y="1449323"/>
            <a:ext cx="120396" cy="118872"/>
          </a:xfrm>
          <a:custGeom>
            <a:avLst/>
            <a:gdLst/>
            <a:ahLst/>
            <a:cxnLst/>
            <a:rect l="l" t="t" r="r" b="b"/>
            <a:pathLst>
              <a:path w="120396" h="118872">
                <a:moveTo>
                  <a:pt x="0" y="59436"/>
                </a:moveTo>
                <a:lnTo>
                  <a:pt x="882" y="69724"/>
                </a:lnTo>
                <a:lnTo>
                  <a:pt x="4966" y="83224"/>
                </a:lnTo>
                <a:lnTo>
                  <a:pt x="11987" y="95086"/>
                </a:lnTo>
                <a:lnTo>
                  <a:pt x="21522" y="104946"/>
                </a:lnTo>
                <a:lnTo>
                  <a:pt x="33146" y="112439"/>
                </a:lnTo>
                <a:lnTo>
                  <a:pt x="46433" y="117203"/>
                </a:lnTo>
                <a:lnTo>
                  <a:pt x="60959" y="118872"/>
                </a:lnTo>
                <a:lnTo>
                  <a:pt x="70145" y="118208"/>
                </a:lnTo>
                <a:lnTo>
                  <a:pt x="83922" y="114491"/>
                </a:lnTo>
                <a:lnTo>
                  <a:pt x="96043" y="107838"/>
                </a:lnTo>
                <a:lnTo>
                  <a:pt x="106130" y="98628"/>
                </a:lnTo>
                <a:lnTo>
                  <a:pt x="113803" y="87238"/>
                </a:lnTo>
                <a:lnTo>
                  <a:pt x="118684" y="74048"/>
                </a:lnTo>
                <a:lnTo>
                  <a:pt x="120396" y="59436"/>
                </a:lnTo>
                <a:lnTo>
                  <a:pt x="119732" y="50601"/>
                </a:lnTo>
                <a:lnTo>
                  <a:pt x="116015" y="37111"/>
                </a:lnTo>
                <a:lnTo>
                  <a:pt x="109362" y="25012"/>
                </a:lnTo>
                <a:lnTo>
                  <a:pt x="100152" y="14779"/>
                </a:lnTo>
                <a:lnTo>
                  <a:pt x="88762" y="6884"/>
                </a:lnTo>
                <a:lnTo>
                  <a:pt x="75572" y="1799"/>
                </a:lnTo>
                <a:lnTo>
                  <a:pt x="60959" y="0"/>
                </a:lnTo>
                <a:lnTo>
                  <a:pt x="50625" y="880"/>
                </a:lnTo>
                <a:lnTo>
                  <a:pt x="36926" y="4941"/>
                </a:lnTo>
                <a:lnTo>
                  <a:pt x="24766" y="11887"/>
                </a:lnTo>
                <a:lnTo>
                  <a:pt x="14568" y="21265"/>
                </a:lnTo>
                <a:lnTo>
                  <a:pt x="6758" y="32620"/>
                </a:lnTo>
                <a:lnTo>
                  <a:pt x="1760" y="45495"/>
                </a:lnTo>
                <a:lnTo>
                  <a:pt x="0" y="59436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79763" y="1449323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690"/>
                </a:lnTo>
                <a:lnTo>
                  <a:pt x="113319" y="37944"/>
                </a:lnTo>
                <a:lnTo>
                  <a:pt x="106812" y="25595"/>
                </a:lnTo>
                <a:lnTo>
                  <a:pt x="97744" y="15135"/>
                </a:lnTo>
                <a:lnTo>
                  <a:pt x="86541" y="7054"/>
                </a:lnTo>
                <a:lnTo>
                  <a:pt x="73630" y="1845"/>
                </a:lnTo>
                <a:lnTo>
                  <a:pt x="59435" y="0"/>
                </a:lnTo>
                <a:lnTo>
                  <a:pt x="50250" y="700"/>
                </a:lnTo>
                <a:lnTo>
                  <a:pt x="36473" y="4587"/>
                </a:lnTo>
                <a:lnTo>
                  <a:pt x="24352" y="11465"/>
                </a:lnTo>
                <a:lnTo>
                  <a:pt x="14265" y="20863"/>
                </a:lnTo>
                <a:lnTo>
                  <a:pt x="6592" y="32306"/>
                </a:lnTo>
                <a:lnTo>
                  <a:pt x="1711" y="45321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47403" y="1449323"/>
            <a:ext cx="114300" cy="118872"/>
          </a:xfrm>
          <a:custGeom>
            <a:avLst/>
            <a:gdLst/>
            <a:ahLst/>
            <a:cxnLst/>
            <a:rect l="l" t="t" r="r" b="b"/>
            <a:pathLst>
              <a:path w="114300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7" y="118872"/>
                </a:lnTo>
                <a:lnTo>
                  <a:pt x="64104" y="118362"/>
                </a:lnTo>
                <a:lnTo>
                  <a:pt x="77666" y="114823"/>
                </a:lnTo>
                <a:lnTo>
                  <a:pt x="89718" y="108247"/>
                </a:lnTo>
                <a:lnTo>
                  <a:pt x="99833" y="99027"/>
                </a:lnTo>
                <a:lnTo>
                  <a:pt x="107586" y="87556"/>
                </a:lnTo>
                <a:lnTo>
                  <a:pt x="112550" y="74228"/>
                </a:lnTo>
                <a:lnTo>
                  <a:pt x="114300" y="59436"/>
                </a:lnTo>
                <a:lnTo>
                  <a:pt x="113791" y="51690"/>
                </a:lnTo>
                <a:lnTo>
                  <a:pt x="110271" y="37944"/>
                </a:lnTo>
                <a:lnTo>
                  <a:pt x="103764" y="25595"/>
                </a:lnTo>
                <a:lnTo>
                  <a:pt x="94696" y="15135"/>
                </a:lnTo>
                <a:lnTo>
                  <a:pt x="83494" y="7054"/>
                </a:lnTo>
                <a:lnTo>
                  <a:pt x="70582" y="1845"/>
                </a:lnTo>
                <a:lnTo>
                  <a:pt x="56387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115043" y="1449323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923"/>
                </a:lnTo>
                <a:lnTo>
                  <a:pt x="108053" y="39658"/>
                </a:lnTo>
                <a:lnTo>
                  <a:pt x="102072" y="26797"/>
                </a:lnTo>
                <a:lnTo>
                  <a:pt x="93490" y="15869"/>
                </a:lnTo>
                <a:lnTo>
                  <a:pt x="82732" y="7407"/>
                </a:lnTo>
                <a:lnTo>
                  <a:pt x="70223" y="1940"/>
                </a:lnTo>
                <a:lnTo>
                  <a:pt x="56388" y="0"/>
                </a:lnTo>
                <a:lnTo>
                  <a:pt x="50069" y="394"/>
                </a:lnTo>
                <a:lnTo>
                  <a:pt x="36756" y="3903"/>
                </a:lnTo>
                <a:lnTo>
                  <a:pt x="24796" y="10626"/>
                </a:lnTo>
                <a:lnTo>
                  <a:pt x="14663" y="20051"/>
                </a:lnTo>
                <a:lnTo>
                  <a:pt x="6834" y="31669"/>
                </a:lnTo>
                <a:lnTo>
                  <a:pt x="1788" y="44967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610599" y="1618487"/>
            <a:ext cx="120396" cy="111251"/>
          </a:xfrm>
          <a:custGeom>
            <a:avLst/>
            <a:gdLst/>
            <a:ahLst/>
            <a:cxnLst/>
            <a:rect l="l" t="t" r="r" b="b"/>
            <a:pathLst>
              <a:path w="120396" h="111251">
                <a:moveTo>
                  <a:pt x="0" y="54863"/>
                </a:moveTo>
                <a:lnTo>
                  <a:pt x="546" y="62608"/>
                </a:lnTo>
                <a:lnTo>
                  <a:pt x="4278" y="75972"/>
                </a:lnTo>
                <a:lnTo>
                  <a:pt x="11156" y="87713"/>
                </a:lnTo>
                <a:lnTo>
                  <a:pt x="20721" y="97472"/>
                </a:lnTo>
                <a:lnTo>
                  <a:pt x="32515" y="104887"/>
                </a:lnTo>
                <a:lnTo>
                  <a:pt x="46081" y="109600"/>
                </a:lnTo>
                <a:lnTo>
                  <a:pt x="60959" y="111251"/>
                </a:lnTo>
                <a:lnTo>
                  <a:pt x="67874" y="110900"/>
                </a:lnTo>
                <a:lnTo>
                  <a:pt x="82219" y="107741"/>
                </a:lnTo>
                <a:lnTo>
                  <a:pt x="94873" y="101611"/>
                </a:lnTo>
                <a:lnTo>
                  <a:pt x="105426" y="92883"/>
                </a:lnTo>
                <a:lnTo>
                  <a:pt x="113470" y="81933"/>
                </a:lnTo>
                <a:lnTo>
                  <a:pt x="118596" y="69135"/>
                </a:lnTo>
                <a:lnTo>
                  <a:pt x="120396" y="54863"/>
                </a:lnTo>
                <a:lnTo>
                  <a:pt x="120138" y="49630"/>
                </a:lnTo>
                <a:lnTo>
                  <a:pt x="116986" y="36235"/>
                </a:lnTo>
                <a:lnTo>
                  <a:pt x="110583" y="24323"/>
                </a:lnTo>
                <a:lnTo>
                  <a:pt x="101354" y="14318"/>
                </a:lnTo>
                <a:lnTo>
                  <a:pt x="89724" y="6647"/>
                </a:lnTo>
                <a:lnTo>
                  <a:pt x="76118" y="1732"/>
                </a:lnTo>
                <a:lnTo>
                  <a:pt x="60959" y="0"/>
                </a:lnTo>
                <a:lnTo>
                  <a:pt x="53929" y="361"/>
                </a:lnTo>
                <a:lnTo>
                  <a:pt x="39431" y="3517"/>
                </a:lnTo>
                <a:lnTo>
                  <a:pt x="26504" y="9587"/>
                </a:lnTo>
                <a:lnTo>
                  <a:pt x="15621" y="18165"/>
                </a:lnTo>
                <a:lnTo>
                  <a:pt x="7259" y="28841"/>
                </a:lnTo>
                <a:lnTo>
                  <a:pt x="1894" y="41210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779763" y="1618487"/>
            <a:ext cx="117347" cy="111251"/>
          </a:xfrm>
          <a:custGeom>
            <a:avLst/>
            <a:gdLst/>
            <a:ahLst/>
            <a:cxnLst/>
            <a:rect l="l" t="t" r="r" b="b"/>
            <a:pathLst>
              <a:path w="117347" h="111251">
                <a:moveTo>
                  <a:pt x="0" y="54863"/>
                </a:moveTo>
                <a:lnTo>
                  <a:pt x="373" y="61459"/>
                </a:lnTo>
                <a:lnTo>
                  <a:pt x="3724" y="75112"/>
                </a:lnTo>
                <a:lnTo>
                  <a:pt x="10217" y="87123"/>
                </a:lnTo>
                <a:lnTo>
                  <a:pt x="19443" y="97117"/>
                </a:lnTo>
                <a:lnTo>
                  <a:pt x="30994" y="104720"/>
                </a:lnTo>
                <a:lnTo>
                  <a:pt x="44461" y="109556"/>
                </a:lnTo>
                <a:lnTo>
                  <a:pt x="59435" y="111251"/>
                </a:lnTo>
                <a:lnTo>
                  <a:pt x="64871" y="111015"/>
                </a:lnTo>
                <a:lnTo>
                  <a:pt x="78984" y="108054"/>
                </a:lnTo>
                <a:lnTo>
                  <a:pt x="91565" y="102014"/>
                </a:lnTo>
                <a:lnTo>
                  <a:pt x="102153" y="93285"/>
                </a:lnTo>
                <a:lnTo>
                  <a:pt x="110287" y="82257"/>
                </a:lnTo>
                <a:lnTo>
                  <a:pt x="115506" y="69320"/>
                </a:lnTo>
                <a:lnTo>
                  <a:pt x="117347" y="54863"/>
                </a:lnTo>
                <a:lnTo>
                  <a:pt x="117193" y="50805"/>
                </a:lnTo>
                <a:lnTo>
                  <a:pt x="114281" y="37126"/>
                </a:lnTo>
                <a:lnTo>
                  <a:pt x="108044" y="24941"/>
                </a:lnTo>
                <a:lnTo>
                  <a:pt x="98961" y="14693"/>
                </a:lnTo>
                <a:lnTo>
                  <a:pt x="87512" y="6825"/>
                </a:lnTo>
                <a:lnTo>
                  <a:pt x="74177" y="1780"/>
                </a:lnTo>
                <a:lnTo>
                  <a:pt x="59435" y="0"/>
                </a:lnTo>
                <a:lnTo>
                  <a:pt x="53688" y="242"/>
                </a:lnTo>
                <a:lnTo>
                  <a:pt x="39052" y="3198"/>
                </a:lnTo>
                <a:lnTo>
                  <a:pt x="26126" y="9179"/>
                </a:lnTo>
                <a:lnTo>
                  <a:pt x="15333" y="17761"/>
                </a:lnTo>
                <a:lnTo>
                  <a:pt x="7097" y="28519"/>
                </a:lnTo>
                <a:lnTo>
                  <a:pt x="1845" y="41028"/>
                </a:lnTo>
                <a:lnTo>
                  <a:pt x="0" y="54863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47403" y="1618487"/>
            <a:ext cx="114300" cy="111251"/>
          </a:xfrm>
          <a:custGeom>
            <a:avLst/>
            <a:gdLst/>
            <a:ahLst/>
            <a:cxnLst/>
            <a:rect l="l" t="t" r="r" b="b"/>
            <a:pathLst>
              <a:path w="114300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7" y="111251"/>
                </a:lnTo>
                <a:lnTo>
                  <a:pt x="61823" y="111015"/>
                </a:lnTo>
                <a:lnTo>
                  <a:pt x="75936" y="108054"/>
                </a:lnTo>
                <a:lnTo>
                  <a:pt x="88517" y="102014"/>
                </a:lnTo>
                <a:lnTo>
                  <a:pt x="99105" y="93285"/>
                </a:lnTo>
                <a:lnTo>
                  <a:pt x="107239" y="82257"/>
                </a:lnTo>
                <a:lnTo>
                  <a:pt x="112458" y="69320"/>
                </a:lnTo>
                <a:lnTo>
                  <a:pt x="114300" y="54863"/>
                </a:lnTo>
                <a:lnTo>
                  <a:pt x="114145" y="50805"/>
                </a:lnTo>
                <a:lnTo>
                  <a:pt x="111233" y="37126"/>
                </a:lnTo>
                <a:lnTo>
                  <a:pt x="104996" y="24941"/>
                </a:lnTo>
                <a:lnTo>
                  <a:pt x="95913" y="14693"/>
                </a:lnTo>
                <a:lnTo>
                  <a:pt x="84464" y="6825"/>
                </a:lnTo>
                <a:lnTo>
                  <a:pt x="71129" y="1780"/>
                </a:lnTo>
                <a:lnTo>
                  <a:pt x="56387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15043" y="1618487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54863"/>
                </a:moveTo>
                <a:lnTo>
                  <a:pt x="151" y="59085"/>
                </a:lnTo>
                <a:lnTo>
                  <a:pt x="3044" y="73332"/>
                </a:lnTo>
                <a:lnTo>
                  <a:pt x="9219" y="85899"/>
                </a:lnTo>
                <a:lnTo>
                  <a:pt x="18158" y="96381"/>
                </a:lnTo>
                <a:lnTo>
                  <a:pt x="29343" y="104372"/>
                </a:lnTo>
                <a:lnTo>
                  <a:pt x="42259" y="109464"/>
                </a:lnTo>
                <a:lnTo>
                  <a:pt x="56388" y="111251"/>
                </a:lnTo>
                <a:lnTo>
                  <a:pt x="59245" y="111180"/>
                </a:lnTo>
                <a:lnTo>
                  <a:pt x="73213" y="108650"/>
                </a:lnTo>
                <a:lnTo>
                  <a:pt x="85676" y="102814"/>
                </a:lnTo>
                <a:lnTo>
                  <a:pt x="96173" y="94095"/>
                </a:lnTo>
                <a:lnTo>
                  <a:pt x="104242" y="82914"/>
                </a:lnTo>
                <a:lnTo>
                  <a:pt x="109422" y="69696"/>
                </a:lnTo>
                <a:lnTo>
                  <a:pt x="111251" y="54863"/>
                </a:lnTo>
                <a:lnTo>
                  <a:pt x="111228" y="53232"/>
                </a:lnTo>
                <a:lnTo>
                  <a:pt x="108949" y="38972"/>
                </a:lnTo>
                <a:lnTo>
                  <a:pt x="103284" y="26225"/>
                </a:lnTo>
                <a:lnTo>
                  <a:pt x="94714" y="15473"/>
                </a:lnTo>
                <a:lnTo>
                  <a:pt x="83720" y="7197"/>
                </a:lnTo>
                <a:lnTo>
                  <a:pt x="70784" y="1879"/>
                </a:lnTo>
                <a:lnTo>
                  <a:pt x="56388" y="0"/>
                </a:lnTo>
                <a:lnTo>
                  <a:pt x="53526" y="71"/>
                </a:lnTo>
                <a:lnTo>
                  <a:pt x="39414" y="2590"/>
                </a:lnTo>
                <a:lnTo>
                  <a:pt x="26661" y="8369"/>
                </a:lnTo>
                <a:lnTo>
                  <a:pt x="15804" y="16947"/>
                </a:lnTo>
                <a:lnTo>
                  <a:pt x="7383" y="27864"/>
                </a:lnTo>
                <a:lnTo>
                  <a:pt x="1935" y="40656"/>
                </a:lnTo>
                <a:lnTo>
                  <a:pt x="0" y="54863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79763" y="1786127"/>
            <a:ext cx="117347" cy="118872"/>
          </a:xfrm>
          <a:custGeom>
            <a:avLst/>
            <a:gdLst/>
            <a:ahLst/>
            <a:cxnLst/>
            <a:rect l="l" t="t" r="r" b="b"/>
            <a:pathLst>
              <a:path w="117347" h="118872">
                <a:moveTo>
                  <a:pt x="0" y="59436"/>
                </a:moveTo>
                <a:lnTo>
                  <a:pt x="663" y="68621"/>
                </a:lnTo>
                <a:lnTo>
                  <a:pt x="4380" y="82398"/>
                </a:lnTo>
                <a:lnTo>
                  <a:pt x="11033" y="94519"/>
                </a:lnTo>
                <a:lnTo>
                  <a:pt x="20243" y="104606"/>
                </a:lnTo>
                <a:lnTo>
                  <a:pt x="31633" y="112279"/>
                </a:lnTo>
                <a:lnTo>
                  <a:pt x="44823" y="117160"/>
                </a:lnTo>
                <a:lnTo>
                  <a:pt x="59435" y="118872"/>
                </a:lnTo>
                <a:lnTo>
                  <a:pt x="67152" y="118362"/>
                </a:lnTo>
                <a:lnTo>
                  <a:pt x="80714" y="114823"/>
                </a:lnTo>
                <a:lnTo>
                  <a:pt x="92766" y="108247"/>
                </a:lnTo>
                <a:lnTo>
                  <a:pt x="102881" y="99027"/>
                </a:lnTo>
                <a:lnTo>
                  <a:pt x="110634" y="87556"/>
                </a:lnTo>
                <a:lnTo>
                  <a:pt x="115598" y="74228"/>
                </a:lnTo>
                <a:lnTo>
                  <a:pt x="117347" y="59436"/>
                </a:lnTo>
                <a:lnTo>
                  <a:pt x="116839" y="51375"/>
                </a:lnTo>
                <a:lnTo>
                  <a:pt x="113319" y="37316"/>
                </a:lnTo>
                <a:lnTo>
                  <a:pt x="106812" y="24931"/>
                </a:lnTo>
                <a:lnTo>
                  <a:pt x="97744" y="14613"/>
                </a:lnTo>
                <a:lnTo>
                  <a:pt x="86541" y="6757"/>
                </a:lnTo>
                <a:lnTo>
                  <a:pt x="73630" y="1754"/>
                </a:lnTo>
                <a:lnTo>
                  <a:pt x="59435" y="0"/>
                </a:lnTo>
                <a:lnTo>
                  <a:pt x="50250" y="663"/>
                </a:lnTo>
                <a:lnTo>
                  <a:pt x="36473" y="4380"/>
                </a:lnTo>
                <a:lnTo>
                  <a:pt x="24352" y="11033"/>
                </a:lnTo>
                <a:lnTo>
                  <a:pt x="14265" y="20243"/>
                </a:lnTo>
                <a:lnTo>
                  <a:pt x="6592" y="31633"/>
                </a:lnTo>
                <a:lnTo>
                  <a:pt x="1711" y="44823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115043" y="1786127"/>
            <a:ext cx="111251" cy="118872"/>
          </a:xfrm>
          <a:custGeom>
            <a:avLst/>
            <a:gdLst/>
            <a:ahLst/>
            <a:cxnLst/>
            <a:rect l="l" t="t" r="r" b="b"/>
            <a:pathLst>
              <a:path w="111251" h="118872">
                <a:moveTo>
                  <a:pt x="0" y="59436"/>
                </a:moveTo>
                <a:lnTo>
                  <a:pt x="372" y="66350"/>
                </a:lnTo>
                <a:lnTo>
                  <a:pt x="3689" y="80695"/>
                </a:lnTo>
                <a:lnTo>
                  <a:pt x="10049" y="93349"/>
                </a:lnTo>
                <a:lnTo>
                  <a:pt x="18976" y="103902"/>
                </a:lnTo>
                <a:lnTo>
                  <a:pt x="29993" y="111946"/>
                </a:lnTo>
                <a:lnTo>
                  <a:pt x="42622" y="117072"/>
                </a:lnTo>
                <a:lnTo>
                  <a:pt x="56388" y="118872"/>
                </a:lnTo>
                <a:lnTo>
                  <a:pt x="61621" y="118614"/>
                </a:lnTo>
                <a:lnTo>
                  <a:pt x="75016" y="115462"/>
                </a:lnTo>
                <a:lnTo>
                  <a:pt x="86928" y="109059"/>
                </a:lnTo>
                <a:lnTo>
                  <a:pt x="96933" y="99830"/>
                </a:lnTo>
                <a:lnTo>
                  <a:pt x="104604" y="88200"/>
                </a:lnTo>
                <a:lnTo>
                  <a:pt x="109519" y="74594"/>
                </a:lnTo>
                <a:lnTo>
                  <a:pt x="111251" y="59436"/>
                </a:lnTo>
                <a:lnTo>
                  <a:pt x="111009" y="53688"/>
                </a:lnTo>
                <a:lnTo>
                  <a:pt x="108053" y="39052"/>
                </a:lnTo>
                <a:lnTo>
                  <a:pt x="102072" y="26126"/>
                </a:lnTo>
                <a:lnTo>
                  <a:pt x="93490" y="15333"/>
                </a:lnTo>
                <a:lnTo>
                  <a:pt x="82732" y="7097"/>
                </a:lnTo>
                <a:lnTo>
                  <a:pt x="70223" y="1845"/>
                </a:lnTo>
                <a:lnTo>
                  <a:pt x="56388" y="0"/>
                </a:lnTo>
                <a:lnTo>
                  <a:pt x="50069" y="373"/>
                </a:lnTo>
                <a:lnTo>
                  <a:pt x="36756" y="3724"/>
                </a:lnTo>
                <a:lnTo>
                  <a:pt x="24796" y="10217"/>
                </a:lnTo>
                <a:lnTo>
                  <a:pt x="14663" y="19443"/>
                </a:lnTo>
                <a:lnTo>
                  <a:pt x="6834" y="30994"/>
                </a:lnTo>
                <a:lnTo>
                  <a:pt x="1788" y="44461"/>
                </a:lnTo>
                <a:lnTo>
                  <a:pt x="0" y="59436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31847" y="1905000"/>
            <a:ext cx="1926355" cy="2868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833371" y="1904999"/>
            <a:ext cx="1918715" cy="2868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31847" y="1905000"/>
            <a:ext cx="1926355" cy="2868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818131" y="1900427"/>
            <a:ext cx="1947671" cy="2877311"/>
          </a:xfrm>
          <a:custGeom>
            <a:avLst/>
            <a:gdLst/>
            <a:ahLst/>
            <a:cxnLst/>
            <a:rect l="l" t="t" r="r" b="b"/>
            <a:pathLst>
              <a:path w="1947671" h="2877311">
                <a:moveTo>
                  <a:pt x="499872" y="2868167"/>
                </a:moveTo>
                <a:lnTo>
                  <a:pt x="499871" y="2872739"/>
                </a:lnTo>
                <a:lnTo>
                  <a:pt x="1458467" y="2877311"/>
                </a:lnTo>
                <a:lnTo>
                  <a:pt x="1449323" y="2872739"/>
                </a:lnTo>
                <a:lnTo>
                  <a:pt x="1449323" y="2868167"/>
                </a:lnTo>
                <a:lnTo>
                  <a:pt x="499872" y="2868167"/>
                </a:lnTo>
                <a:close/>
              </a:path>
              <a:path w="1947671" h="2877311">
                <a:moveTo>
                  <a:pt x="489203" y="726948"/>
                </a:moveTo>
                <a:lnTo>
                  <a:pt x="489203" y="2877311"/>
                </a:lnTo>
                <a:lnTo>
                  <a:pt x="493775" y="2868167"/>
                </a:lnTo>
                <a:lnTo>
                  <a:pt x="493775" y="726947"/>
                </a:lnTo>
                <a:lnTo>
                  <a:pt x="489203" y="722375"/>
                </a:lnTo>
                <a:lnTo>
                  <a:pt x="489203" y="726948"/>
                </a:lnTo>
                <a:close/>
              </a:path>
              <a:path w="1947671" h="2877311">
                <a:moveTo>
                  <a:pt x="1449323" y="717803"/>
                </a:moveTo>
                <a:lnTo>
                  <a:pt x="1449323" y="2868167"/>
                </a:lnTo>
                <a:lnTo>
                  <a:pt x="1453895" y="2868167"/>
                </a:lnTo>
                <a:lnTo>
                  <a:pt x="1453895" y="726947"/>
                </a:lnTo>
                <a:lnTo>
                  <a:pt x="1458467" y="722375"/>
                </a:lnTo>
                <a:lnTo>
                  <a:pt x="1930907" y="725423"/>
                </a:lnTo>
                <a:lnTo>
                  <a:pt x="1920693" y="717803"/>
                </a:lnTo>
                <a:lnTo>
                  <a:pt x="1449323" y="717803"/>
                </a:lnTo>
                <a:close/>
              </a:path>
              <a:path w="1947671" h="2877311">
                <a:moveTo>
                  <a:pt x="976883" y="9144"/>
                </a:moveTo>
                <a:lnTo>
                  <a:pt x="1933955" y="717803"/>
                </a:lnTo>
                <a:lnTo>
                  <a:pt x="1947671" y="726947"/>
                </a:lnTo>
                <a:lnTo>
                  <a:pt x="973835" y="0"/>
                </a:lnTo>
                <a:lnTo>
                  <a:pt x="970787" y="9144"/>
                </a:lnTo>
                <a:lnTo>
                  <a:pt x="976883" y="9144"/>
                </a:lnTo>
                <a:close/>
              </a:path>
              <a:path w="1947671" h="2877311">
                <a:moveTo>
                  <a:pt x="26978" y="717803"/>
                </a:moveTo>
                <a:lnTo>
                  <a:pt x="15239" y="717803"/>
                </a:lnTo>
                <a:lnTo>
                  <a:pt x="16763" y="725423"/>
                </a:lnTo>
                <a:lnTo>
                  <a:pt x="26978" y="717803"/>
                </a:lnTo>
                <a:close/>
              </a:path>
              <a:path w="1947671" h="2877311">
                <a:moveTo>
                  <a:pt x="1449323" y="2868167"/>
                </a:moveTo>
                <a:lnTo>
                  <a:pt x="1449323" y="2872739"/>
                </a:lnTo>
                <a:lnTo>
                  <a:pt x="1458467" y="2877311"/>
                </a:lnTo>
                <a:lnTo>
                  <a:pt x="1458467" y="726948"/>
                </a:lnTo>
                <a:lnTo>
                  <a:pt x="1947671" y="726947"/>
                </a:lnTo>
                <a:lnTo>
                  <a:pt x="1933955" y="717803"/>
                </a:lnTo>
                <a:lnTo>
                  <a:pt x="976883" y="9144"/>
                </a:lnTo>
                <a:lnTo>
                  <a:pt x="970787" y="9144"/>
                </a:lnTo>
                <a:lnTo>
                  <a:pt x="973835" y="0"/>
                </a:lnTo>
                <a:lnTo>
                  <a:pt x="0" y="726947"/>
                </a:lnTo>
                <a:lnTo>
                  <a:pt x="489203" y="726948"/>
                </a:lnTo>
                <a:lnTo>
                  <a:pt x="489203" y="722375"/>
                </a:lnTo>
                <a:lnTo>
                  <a:pt x="493775" y="726947"/>
                </a:lnTo>
                <a:lnTo>
                  <a:pt x="493775" y="2868167"/>
                </a:lnTo>
                <a:lnTo>
                  <a:pt x="489203" y="2877311"/>
                </a:lnTo>
                <a:lnTo>
                  <a:pt x="1458467" y="2877311"/>
                </a:lnTo>
                <a:lnTo>
                  <a:pt x="499871" y="2872739"/>
                </a:lnTo>
                <a:lnTo>
                  <a:pt x="499871" y="717803"/>
                </a:lnTo>
                <a:lnTo>
                  <a:pt x="26978" y="717803"/>
                </a:lnTo>
                <a:lnTo>
                  <a:pt x="16763" y="725423"/>
                </a:lnTo>
                <a:lnTo>
                  <a:pt x="15239" y="717803"/>
                </a:lnTo>
                <a:lnTo>
                  <a:pt x="26978" y="717803"/>
                </a:lnTo>
                <a:lnTo>
                  <a:pt x="973835" y="11417"/>
                </a:lnTo>
                <a:lnTo>
                  <a:pt x="1920693" y="717803"/>
                </a:lnTo>
                <a:lnTo>
                  <a:pt x="1930907" y="725423"/>
                </a:lnTo>
                <a:lnTo>
                  <a:pt x="1458467" y="722375"/>
                </a:lnTo>
                <a:lnTo>
                  <a:pt x="1453895" y="726947"/>
                </a:lnTo>
                <a:lnTo>
                  <a:pt x="1453895" y="2868167"/>
                </a:lnTo>
                <a:lnTo>
                  <a:pt x="1449323" y="2868167"/>
                </a:lnTo>
                <a:close/>
              </a:path>
            </a:pathLst>
          </a:custGeom>
          <a:solidFill>
            <a:srgbClr val="FB012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09799" y="2595371"/>
            <a:ext cx="1153667" cy="435863"/>
          </a:xfrm>
          <a:custGeom>
            <a:avLst/>
            <a:gdLst/>
            <a:ahLst/>
            <a:cxnLst/>
            <a:rect l="l" t="t" r="r" b="b"/>
            <a:pathLst>
              <a:path w="1153667" h="435863">
                <a:moveTo>
                  <a:pt x="254507" y="0"/>
                </a:moveTo>
                <a:lnTo>
                  <a:pt x="0" y="435863"/>
                </a:lnTo>
                <a:lnTo>
                  <a:pt x="1153667" y="435863"/>
                </a:lnTo>
                <a:lnTo>
                  <a:pt x="899159" y="0"/>
                </a:lnTo>
                <a:lnTo>
                  <a:pt x="254507" y="0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205227" y="2590799"/>
            <a:ext cx="1150129" cy="445007"/>
          </a:xfrm>
          <a:custGeom>
            <a:avLst/>
            <a:gdLst/>
            <a:ahLst/>
            <a:cxnLst/>
            <a:rect l="l" t="t" r="r" b="b"/>
            <a:pathLst>
              <a:path w="1150129" h="445007">
                <a:moveTo>
                  <a:pt x="262128" y="7619"/>
                </a:moveTo>
                <a:lnTo>
                  <a:pt x="900683" y="6095"/>
                </a:lnTo>
                <a:lnTo>
                  <a:pt x="903731" y="0"/>
                </a:lnTo>
                <a:lnTo>
                  <a:pt x="259080" y="0"/>
                </a:lnTo>
                <a:lnTo>
                  <a:pt x="259080" y="5791"/>
                </a:lnTo>
                <a:lnTo>
                  <a:pt x="262128" y="7619"/>
                </a:lnTo>
                <a:close/>
              </a:path>
              <a:path w="1150129" h="445007">
                <a:moveTo>
                  <a:pt x="1150129" y="435863"/>
                </a:moveTo>
                <a:lnTo>
                  <a:pt x="12694" y="435864"/>
                </a:lnTo>
                <a:lnTo>
                  <a:pt x="9143" y="441960"/>
                </a:lnTo>
                <a:lnTo>
                  <a:pt x="1158239" y="445007"/>
                </a:lnTo>
                <a:lnTo>
                  <a:pt x="1161287" y="443483"/>
                </a:lnTo>
                <a:lnTo>
                  <a:pt x="1162811" y="440436"/>
                </a:lnTo>
                <a:lnTo>
                  <a:pt x="1162811" y="437388"/>
                </a:lnTo>
                <a:lnTo>
                  <a:pt x="1158239" y="435863"/>
                </a:lnTo>
                <a:lnTo>
                  <a:pt x="1153667" y="441960"/>
                </a:lnTo>
                <a:lnTo>
                  <a:pt x="1150129" y="435863"/>
                </a:lnTo>
                <a:close/>
              </a:path>
              <a:path w="1150129" h="445007">
                <a:moveTo>
                  <a:pt x="1150129" y="435863"/>
                </a:moveTo>
                <a:lnTo>
                  <a:pt x="903731" y="9143"/>
                </a:lnTo>
                <a:lnTo>
                  <a:pt x="902453" y="9143"/>
                </a:lnTo>
                <a:lnTo>
                  <a:pt x="1150129" y="435863"/>
                </a:lnTo>
                <a:close/>
              </a:path>
              <a:path w="1150129" h="445007">
                <a:moveTo>
                  <a:pt x="259080" y="9143"/>
                </a:moveTo>
                <a:lnTo>
                  <a:pt x="12694" y="435864"/>
                </a:lnTo>
                <a:lnTo>
                  <a:pt x="261240" y="9143"/>
                </a:lnTo>
                <a:lnTo>
                  <a:pt x="259080" y="9143"/>
                </a:lnTo>
                <a:close/>
              </a:path>
              <a:path w="1150129" h="445007">
                <a:moveTo>
                  <a:pt x="908303" y="1524"/>
                </a:moveTo>
                <a:lnTo>
                  <a:pt x="906779" y="0"/>
                </a:lnTo>
                <a:lnTo>
                  <a:pt x="903731" y="0"/>
                </a:lnTo>
                <a:lnTo>
                  <a:pt x="900683" y="6095"/>
                </a:lnTo>
                <a:lnTo>
                  <a:pt x="262128" y="7619"/>
                </a:lnTo>
                <a:lnTo>
                  <a:pt x="259080" y="5791"/>
                </a:lnTo>
                <a:lnTo>
                  <a:pt x="254507" y="3048"/>
                </a:lnTo>
                <a:lnTo>
                  <a:pt x="4572" y="435863"/>
                </a:lnTo>
                <a:lnTo>
                  <a:pt x="4572" y="445007"/>
                </a:lnTo>
                <a:lnTo>
                  <a:pt x="1158239" y="445007"/>
                </a:lnTo>
                <a:lnTo>
                  <a:pt x="9143" y="441960"/>
                </a:lnTo>
                <a:lnTo>
                  <a:pt x="12694" y="435864"/>
                </a:lnTo>
                <a:lnTo>
                  <a:pt x="259080" y="9143"/>
                </a:lnTo>
                <a:lnTo>
                  <a:pt x="903731" y="9143"/>
                </a:lnTo>
                <a:lnTo>
                  <a:pt x="1150129" y="435863"/>
                </a:lnTo>
                <a:lnTo>
                  <a:pt x="1153667" y="441960"/>
                </a:lnTo>
                <a:lnTo>
                  <a:pt x="1158239" y="435863"/>
                </a:lnTo>
                <a:lnTo>
                  <a:pt x="1162811" y="437388"/>
                </a:lnTo>
                <a:lnTo>
                  <a:pt x="908303" y="1524"/>
                </a:lnTo>
                <a:close/>
              </a:path>
              <a:path w="1150129" h="445007">
                <a:moveTo>
                  <a:pt x="1524" y="437388"/>
                </a:moveTo>
                <a:lnTo>
                  <a:pt x="0" y="440436"/>
                </a:lnTo>
                <a:lnTo>
                  <a:pt x="1524" y="443483"/>
                </a:lnTo>
                <a:lnTo>
                  <a:pt x="4572" y="445007"/>
                </a:lnTo>
                <a:lnTo>
                  <a:pt x="4572" y="435863"/>
                </a:lnTo>
                <a:lnTo>
                  <a:pt x="254507" y="3048"/>
                </a:lnTo>
                <a:lnTo>
                  <a:pt x="1524" y="437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30679" y="3627119"/>
            <a:ext cx="2356103" cy="435863"/>
          </a:xfrm>
          <a:custGeom>
            <a:avLst/>
            <a:gdLst/>
            <a:ahLst/>
            <a:cxnLst/>
            <a:rect l="l" t="t" r="r" b="b"/>
            <a:pathLst>
              <a:path w="2356103" h="435863">
                <a:moveTo>
                  <a:pt x="251459" y="0"/>
                </a:moveTo>
                <a:lnTo>
                  <a:pt x="0" y="435863"/>
                </a:lnTo>
                <a:lnTo>
                  <a:pt x="2356103" y="434339"/>
                </a:lnTo>
                <a:lnTo>
                  <a:pt x="2107691" y="0"/>
                </a:lnTo>
                <a:lnTo>
                  <a:pt x="251459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26107" y="3622547"/>
            <a:ext cx="2360675" cy="445007"/>
          </a:xfrm>
          <a:custGeom>
            <a:avLst/>
            <a:gdLst/>
            <a:ahLst/>
            <a:cxnLst/>
            <a:rect l="l" t="t" r="r" b="b"/>
            <a:pathLst>
              <a:path w="2360675" h="445007">
                <a:moveTo>
                  <a:pt x="259080" y="7619"/>
                </a:moveTo>
                <a:lnTo>
                  <a:pt x="2107691" y="7619"/>
                </a:lnTo>
                <a:lnTo>
                  <a:pt x="2112263" y="0"/>
                </a:lnTo>
                <a:lnTo>
                  <a:pt x="256031" y="0"/>
                </a:lnTo>
                <a:lnTo>
                  <a:pt x="256032" y="5791"/>
                </a:lnTo>
                <a:lnTo>
                  <a:pt x="259080" y="7619"/>
                </a:lnTo>
                <a:close/>
              </a:path>
              <a:path w="2360675" h="445007">
                <a:moveTo>
                  <a:pt x="2360675" y="443483"/>
                </a:moveTo>
                <a:lnTo>
                  <a:pt x="2363723" y="443483"/>
                </a:lnTo>
                <a:lnTo>
                  <a:pt x="2360675" y="434339"/>
                </a:lnTo>
                <a:lnTo>
                  <a:pt x="2357627" y="441959"/>
                </a:lnTo>
                <a:lnTo>
                  <a:pt x="12654" y="435858"/>
                </a:lnTo>
                <a:lnTo>
                  <a:pt x="9143" y="441959"/>
                </a:lnTo>
                <a:lnTo>
                  <a:pt x="2360675" y="443483"/>
                </a:lnTo>
                <a:close/>
              </a:path>
              <a:path w="2360675" h="445007">
                <a:moveTo>
                  <a:pt x="2357627" y="441959"/>
                </a:moveTo>
                <a:lnTo>
                  <a:pt x="2360675" y="434339"/>
                </a:lnTo>
                <a:lnTo>
                  <a:pt x="2353245" y="434344"/>
                </a:lnTo>
                <a:lnTo>
                  <a:pt x="12654" y="435858"/>
                </a:lnTo>
                <a:lnTo>
                  <a:pt x="2357627" y="441959"/>
                </a:lnTo>
                <a:close/>
              </a:path>
              <a:path w="2360675" h="445007">
                <a:moveTo>
                  <a:pt x="2353245" y="434344"/>
                </a:moveTo>
                <a:lnTo>
                  <a:pt x="2112263" y="9143"/>
                </a:lnTo>
                <a:lnTo>
                  <a:pt x="2108568" y="9143"/>
                </a:lnTo>
                <a:lnTo>
                  <a:pt x="2353245" y="434344"/>
                </a:lnTo>
                <a:close/>
              </a:path>
              <a:path w="2360675" h="445007">
                <a:moveTo>
                  <a:pt x="256031" y="9143"/>
                </a:moveTo>
                <a:lnTo>
                  <a:pt x="12654" y="435858"/>
                </a:lnTo>
                <a:lnTo>
                  <a:pt x="258203" y="9143"/>
                </a:lnTo>
                <a:lnTo>
                  <a:pt x="256031" y="9143"/>
                </a:lnTo>
                <a:close/>
              </a:path>
              <a:path w="2360675" h="445007">
                <a:moveTo>
                  <a:pt x="2363723" y="443483"/>
                </a:moveTo>
                <a:lnTo>
                  <a:pt x="2365247" y="443483"/>
                </a:lnTo>
                <a:lnTo>
                  <a:pt x="2366771" y="440435"/>
                </a:lnTo>
                <a:lnTo>
                  <a:pt x="2365247" y="437387"/>
                </a:lnTo>
                <a:lnTo>
                  <a:pt x="2115311" y="3047"/>
                </a:lnTo>
                <a:lnTo>
                  <a:pt x="2115311" y="1523"/>
                </a:lnTo>
                <a:lnTo>
                  <a:pt x="2112263" y="0"/>
                </a:lnTo>
                <a:lnTo>
                  <a:pt x="2107691" y="7619"/>
                </a:lnTo>
                <a:lnTo>
                  <a:pt x="259080" y="7619"/>
                </a:lnTo>
                <a:lnTo>
                  <a:pt x="256032" y="5791"/>
                </a:lnTo>
                <a:lnTo>
                  <a:pt x="251460" y="3047"/>
                </a:lnTo>
                <a:lnTo>
                  <a:pt x="4572" y="435863"/>
                </a:lnTo>
                <a:lnTo>
                  <a:pt x="4572" y="445007"/>
                </a:lnTo>
                <a:lnTo>
                  <a:pt x="2360675" y="443483"/>
                </a:lnTo>
                <a:lnTo>
                  <a:pt x="9143" y="441959"/>
                </a:lnTo>
                <a:lnTo>
                  <a:pt x="12654" y="435858"/>
                </a:lnTo>
                <a:lnTo>
                  <a:pt x="256031" y="9143"/>
                </a:lnTo>
                <a:lnTo>
                  <a:pt x="2112263" y="9143"/>
                </a:lnTo>
                <a:lnTo>
                  <a:pt x="2353245" y="434344"/>
                </a:lnTo>
                <a:lnTo>
                  <a:pt x="2360675" y="434339"/>
                </a:lnTo>
                <a:lnTo>
                  <a:pt x="2363723" y="443483"/>
                </a:lnTo>
                <a:close/>
              </a:path>
              <a:path w="2360675" h="445007">
                <a:moveTo>
                  <a:pt x="1524" y="437387"/>
                </a:moveTo>
                <a:lnTo>
                  <a:pt x="0" y="440435"/>
                </a:lnTo>
                <a:lnTo>
                  <a:pt x="1524" y="443483"/>
                </a:lnTo>
                <a:lnTo>
                  <a:pt x="4572" y="445007"/>
                </a:lnTo>
                <a:lnTo>
                  <a:pt x="4572" y="435863"/>
                </a:lnTo>
                <a:lnTo>
                  <a:pt x="251460" y="3047"/>
                </a:lnTo>
                <a:lnTo>
                  <a:pt x="1524" y="4373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70403" y="2007107"/>
            <a:ext cx="632459" cy="539496"/>
          </a:xfrm>
          <a:custGeom>
            <a:avLst/>
            <a:gdLst/>
            <a:ahLst/>
            <a:cxnLst/>
            <a:rect l="l" t="t" r="r" b="b"/>
            <a:pathLst>
              <a:path w="632459" h="539496">
                <a:moveTo>
                  <a:pt x="310895" y="0"/>
                </a:moveTo>
                <a:lnTo>
                  <a:pt x="0" y="539496"/>
                </a:lnTo>
                <a:lnTo>
                  <a:pt x="632459" y="539496"/>
                </a:lnTo>
                <a:lnTo>
                  <a:pt x="315467" y="7620"/>
                </a:lnTo>
                <a:lnTo>
                  <a:pt x="310895" y="0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65831" y="2004059"/>
            <a:ext cx="641603" cy="547115"/>
          </a:xfrm>
          <a:custGeom>
            <a:avLst/>
            <a:gdLst/>
            <a:ahLst/>
            <a:cxnLst/>
            <a:rect l="l" t="t" r="r" b="b"/>
            <a:pathLst>
              <a:path w="641603" h="547115">
                <a:moveTo>
                  <a:pt x="1524" y="541019"/>
                </a:moveTo>
                <a:lnTo>
                  <a:pt x="4571" y="537971"/>
                </a:lnTo>
                <a:lnTo>
                  <a:pt x="13513" y="537971"/>
                </a:lnTo>
                <a:lnTo>
                  <a:pt x="315214" y="11853"/>
                </a:lnTo>
                <a:lnTo>
                  <a:pt x="318515" y="6095"/>
                </a:lnTo>
                <a:lnTo>
                  <a:pt x="629433" y="537972"/>
                </a:lnTo>
                <a:lnTo>
                  <a:pt x="318515" y="0"/>
                </a:lnTo>
                <a:lnTo>
                  <a:pt x="314161" y="3483"/>
                </a:lnTo>
                <a:lnTo>
                  <a:pt x="310895" y="6095"/>
                </a:lnTo>
                <a:lnTo>
                  <a:pt x="310895" y="1524"/>
                </a:lnTo>
                <a:lnTo>
                  <a:pt x="1524" y="541019"/>
                </a:lnTo>
                <a:close/>
              </a:path>
              <a:path w="641603" h="547115">
                <a:moveTo>
                  <a:pt x="641603" y="541019"/>
                </a:moveTo>
                <a:lnTo>
                  <a:pt x="323087" y="7619"/>
                </a:lnTo>
                <a:lnTo>
                  <a:pt x="637031" y="537971"/>
                </a:lnTo>
                <a:lnTo>
                  <a:pt x="640079" y="547115"/>
                </a:lnTo>
                <a:lnTo>
                  <a:pt x="641603" y="544067"/>
                </a:lnTo>
                <a:lnTo>
                  <a:pt x="641603" y="541019"/>
                </a:lnTo>
                <a:close/>
              </a:path>
              <a:path w="641603" h="547115">
                <a:moveTo>
                  <a:pt x="318515" y="6095"/>
                </a:moveTo>
                <a:lnTo>
                  <a:pt x="315214" y="11853"/>
                </a:lnTo>
                <a:lnTo>
                  <a:pt x="315467" y="12191"/>
                </a:lnTo>
                <a:lnTo>
                  <a:pt x="629433" y="537972"/>
                </a:lnTo>
                <a:lnTo>
                  <a:pt x="318515" y="6095"/>
                </a:lnTo>
                <a:close/>
              </a:path>
              <a:path w="641603" h="547115">
                <a:moveTo>
                  <a:pt x="9143" y="545591"/>
                </a:moveTo>
                <a:lnTo>
                  <a:pt x="4571" y="547115"/>
                </a:lnTo>
                <a:lnTo>
                  <a:pt x="637031" y="547115"/>
                </a:lnTo>
                <a:lnTo>
                  <a:pt x="9143" y="545591"/>
                </a:lnTo>
                <a:close/>
              </a:path>
              <a:path w="641603" h="547115">
                <a:moveTo>
                  <a:pt x="13513" y="537971"/>
                </a:moveTo>
                <a:lnTo>
                  <a:pt x="633983" y="545591"/>
                </a:lnTo>
                <a:lnTo>
                  <a:pt x="629433" y="537972"/>
                </a:lnTo>
                <a:lnTo>
                  <a:pt x="13513" y="537971"/>
                </a:lnTo>
                <a:close/>
              </a:path>
              <a:path w="641603" h="547115">
                <a:moveTo>
                  <a:pt x="310895" y="1524"/>
                </a:moveTo>
                <a:lnTo>
                  <a:pt x="310895" y="6095"/>
                </a:lnTo>
                <a:lnTo>
                  <a:pt x="314161" y="3483"/>
                </a:lnTo>
                <a:lnTo>
                  <a:pt x="310895" y="1524"/>
                </a:lnTo>
                <a:close/>
              </a:path>
              <a:path w="641603" h="547115">
                <a:moveTo>
                  <a:pt x="0" y="544067"/>
                </a:moveTo>
                <a:lnTo>
                  <a:pt x="1524" y="547115"/>
                </a:lnTo>
                <a:lnTo>
                  <a:pt x="4571" y="547115"/>
                </a:lnTo>
                <a:lnTo>
                  <a:pt x="9143" y="545591"/>
                </a:lnTo>
                <a:lnTo>
                  <a:pt x="637031" y="547115"/>
                </a:lnTo>
                <a:lnTo>
                  <a:pt x="640079" y="547115"/>
                </a:lnTo>
                <a:lnTo>
                  <a:pt x="637031" y="537971"/>
                </a:lnTo>
                <a:lnTo>
                  <a:pt x="323087" y="7619"/>
                </a:lnTo>
                <a:lnTo>
                  <a:pt x="318515" y="0"/>
                </a:lnTo>
                <a:lnTo>
                  <a:pt x="629433" y="537972"/>
                </a:lnTo>
                <a:lnTo>
                  <a:pt x="633983" y="545591"/>
                </a:lnTo>
                <a:lnTo>
                  <a:pt x="13513" y="537971"/>
                </a:lnTo>
                <a:lnTo>
                  <a:pt x="4571" y="537971"/>
                </a:lnTo>
                <a:lnTo>
                  <a:pt x="1524" y="541019"/>
                </a:lnTo>
                <a:lnTo>
                  <a:pt x="0" y="544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84731" y="4125467"/>
            <a:ext cx="3038855" cy="457199"/>
          </a:xfrm>
          <a:custGeom>
            <a:avLst/>
            <a:gdLst/>
            <a:ahLst/>
            <a:cxnLst/>
            <a:rect l="l" t="t" r="r" b="b"/>
            <a:pathLst>
              <a:path w="3038855" h="457199">
                <a:moveTo>
                  <a:pt x="321563" y="0"/>
                </a:moveTo>
                <a:lnTo>
                  <a:pt x="0" y="457199"/>
                </a:lnTo>
                <a:lnTo>
                  <a:pt x="3038855" y="457199"/>
                </a:lnTo>
                <a:lnTo>
                  <a:pt x="2718815" y="0"/>
                </a:lnTo>
                <a:lnTo>
                  <a:pt x="321563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80159" y="4120895"/>
            <a:ext cx="3046475" cy="466343"/>
          </a:xfrm>
          <a:custGeom>
            <a:avLst/>
            <a:gdLst/>
            <a:ahLst/>
            <a:cxnLst/>
            <a:rect l="l" t="t" r="r" b="b"/>
            <a:pathLst>
              <a:path w="3046475" h="466343">
                <a:moveTo>
                  <a:pt x="3043427" y="466343"/>
                </a:moveTo>
                <a:lnTo>
                  <a:pt x="3046475" y="464819"/>
                </a:lnTo>
                <a:lnTo>
                  <a:pt x="3043427" y="457199"/>
                </a:lnTo>
                <a:lnTo>
                  <a:pt x="3040379" y="463295"/>
                </a:lnTo>
                <a:lnTo>
                  <a:pt x="14460" y="457199"/>
                </a:lnTo>
                <a:lnTo>
                  <a:pt x="9143" y="464819"/>
                </a:lnTo>
                <a:lnTo>
                  <a:pt x="3043427" y="466343"/>
                </a:lnTo>
                <a:close/>
              </a:path>
              <a:path w="3046475" h="466343">
                <a:moveTo>
                  <a:pt x="3040379" y="463295"/>
                </a:moveTo>
                <a:lnTo>
                  <a:pt x="3043427" y="457199"/>
                </a:lnTo>
                <a:lnTo>
                  <a:pt x="14460" y="457199"/>
                </a:lnTo>
                <a:lnTo>
                  <a:pt x="3040379" y="463295"/>
                </a:lnTo>
                <a:close/>
              </a:path>
              <a:path w="3046475" h="466343">
                <a:moveTo>
                  <a:pt x="3036092" y="457199"/>
                </a:moveTo>
                <a:lnTo>
                  <a:pt x="2723387" y="7620"/>
                </a:lnTo>
                <a:lnTo>
                  <a:pt x="2719887" y="7619"/>
                </a:lnTo>
                <a:lnTo>
                  <a:pt x="3036092" y="457199"/>
                </a:lnTo>
                <a:close/>
              </a:path>
              <a:path w="3046475" h="466343">
                <a:moveTo>
                  <a:pt x="326135" y="7620"/>
                </a:moveTo>
                <a:lnTo>
                  <a:pt x="14460" y="457199"/>
                </a:lnTo>
                <a:lnTo>
                  <a:pt x="328120" y="7619"/>
                </a:lnTo>
                <a:lnTo>
                  <a:pt x="326135" y="7620"/>
                </a:lnTo>
                <a:close/>
              </a:path>
              <a:path w="3046475" h="466343">
                <a:moveTo>
                  <a:pt x="3046475" y="464819"/>
                </a:moveTo>
                <a:lnTo>
                  <a:pt x="3047999" y="461771"/>
                </a:lnTo>
                <a:lnTo>
                  <a:pt x="3047999" y="458723"/>
                </a:lnTo>
                <a:lnTo>
                  <a:pt x="2726435" y="1524"/>
                </a:lnTo>
                <a:lnTo>
                  <a:pt x="2726435" y="0"/>
                </a:lnTo>
                <a:lnTo>
                  <a:pt x="2723387" y="0"/>
                </a:lnTo>
                <a:lnTo>
                  <a:pt x="2718815" y="6096"/>
                </a:lnTo>
                <a:lnTo>
                  <a:pt x="329183" y="6096"/>
                </a:lnTo>
                <a:lnTo>
                  <a:pt x="326136" y="4267"/>
                </a:lnTo>
                <a:lnTo>
                  <a:pt x="321563" y="1524"/>
                </a:lnTo>
                <a:lnTo>
                  <a:pt x="4571" y="457199"/>
                </a:lnTo>
                <a:lnTo>
                  <a:pt x="4571" y="466343"/>
                </a:lnTo>
                <a:lnTo>
                  <a:pt x="3043427" y="466343"/>
                </a:lnTo>
                <a:lnTo>
                  <a:pt x="9143" y="464819"/>
                </a:lnTo>
                <a:lnTo>
                  <a:pt x="14460" y="457199"/>
                </a:lnTo>
                <a:lnTo>
                  <a:pt x="326135" y="7620"/>
                </a:lnTo>
                <a:lnTo>
                  <a:pt x="2723387" y="7620"/>
                </a:lnTo>
                <a:lnTo>
                  <a:pt x="3036092" y="457199"/>
                </a:lnTo>
                <a:lnTo>
                  <a:pt x="3043427" y="457199"/>
                </a:lnTo>
                <a:lnTo>
                  <a:pt x="3046475" y="464819"/>
                </a:lnTo>
                <a:close/>
              </a:path>
              <a:path w="3046475" h="466343">
                <a:moveTo>
                  <a:pt x="1524" y="460247"/>
                </a:moveTo>
                <a:lnTo>
                  <a:pt x="0" y="460247"/>
                </a:lnTo>
                <a:lnTo>
                  <a:pt x="0" y="463295"/>
                </a:lnTo>
                <a:lnTo>
                  <a:pt x="1524" y="466343"/>
                </a:lnTo>
                <a:lnTo>
                  <a:pt x="4571" y="466343"/>
                </a:lnTo>
                <a:lnTo>
                  <a:pt x="4571" y="457199"/>
                </a:lnTo>
                <a:lnTo>
                  <a:pt x="321563" y="1524"/>
                </a:lnTo>
                <a:lnTo>
                  <a:pt x="1524" y="460247"/>
                </a:lnTo>
                <a:close/>
              </a:path>
              <a:path w="3046475" h="466343">
                <a:moveTo>
                  <a:pt x="329183" y="6096"/>
                </a:moveTo>
                <a:lnTo>
                  <a:pt x="2718815" y="6096"/>
                </a:lnTo>
                <a:lnTo>
                  <a:pt x="2723387" y="0"/>
                </a:lnTo>
                <a:lnTo>
                  <a:pt x="326135" y="0"/>
                </a:lnTo>
                <a:lnTo>
                  <a:pt x="326136" y="4267"/>
                </a:lnTo>
                <a:lnTo>
                  <a:pt x="329183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892807" y="3081527"/>
            <a:ext cx="1793747" cy="493775"/>
          </a:xfrm>
          <a:custGeom>
            <a:avLst/>
            <a:gdLst/>
            <a:ahLst/>
            <a:cxnLst/>
            <a:rect l="l" t="t" r="r" b="b"/>
            <a:pathLst>
              <a:path w="1793747" h="493775">
                <a:moveTo>
                  <a:pt x="289559" y="1524"/>
                </a:moveTo>
                <a:lnTo>
                  <a:pt x="0" y="493775"/>
                </a:lnTo>
                <a:lnTo>
                  <a:pt x="1793747" y="493775"/>
                </a:lnTo>
                <a:lnTo>
                  <a:pt x="1502663" y="0"/>
                </a:lnTo>
                <a:lnTo>
                  <a:pt x="289559" y="1524"/>
                </a:lnTo>
                <a:close/>
              </a:path>
            </a:pathLst>
          </a:custGeom>
          <a:solidFill>
            <a:srgbClr val="7E9C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888235" y="3076955"/>
            <a:ext cx="1801367" cy="502919"/>
          </a:xfrm>
          <a:custGeom>
            <a:avLst/>
            <a:gdLst/>
            <a:ahLst/>
            <a:cxnLst/>
            <a:rect l="l" t="t" r="r" b="b"/>
            <a:pathLst>
              <a:path w="1801367" h="502919">
                <a:moveTo>
                  <a:pt x="1798319" y="501395"/>
                </a:moveTo>
                <a:lnTo>
                  <a:pt x="1801367" y="501395"/>
                </a:lnTo>
                <a:lnTo>
                  <a:pt x="1798319" y="493775"/>
                </a:lnTo>
                <a:lnTo>
                  <a:pt x="1795271" y="499871"/>
                </a:lnTo>
                <a:lnTo>
                  <a:pt x="12102" y="493776"/>
                </a:lnTo>
                <a:lnTo>
                  <a:pt x="7620" y="501395"/>
                </a:lnTo>
                <a:lnTo>
                  <a:pt x="1798319" y="501395"/>
                </a:lnTo>
                <a:close/>
              </a:path>
              <a:path w="1801367" h="502919">
                <a:moveTo>
                  <a:pt x="1795271" y="499871"/>
                </a:moveTo>
                <a:lnTo>
                  <a:pt x="1798319" y="493775"/>
                </a:lnTo>
                <a:lnTo>
                  <a:pt x="12102" y="493776"/>
                </a:lnTo>
                <a:lnTo>
                  <a:pt x="1795271" y="499871"/>
                </a:lnTo>
                <a:close/>
              </a:path>
              <a:path w="1801367" h="502919">
                <a:moveTo>
                  <a:pt x="1791648" y="493776"/>
                </a:moveTo>
                <a:lnTo>
                  <a:pt x="1507235" y="9144"/>
                </a:lnTo>
                <a:lnTo>
                  <a:pt x="1503572" y="9148"/>
                </a:lnTo>
                <a:lnTo>
                  <a:pt x="1791648" y="493776"/>
                </a:lnTo>
                <a:close/>
              </a:path>
              <a:path w="1801367" h="502919">
                <a:moveTo>
                  <a:pt x="294131" y="10668"/>
                </a:moveTo>
                <a:lnTo>
                  <a:pt x="12102" y="493776"/>
                </a:lnTo>
                <a:lnTo>
                  <a:pt x="296285" y="10665"/>
                </a:lnTo>
                <a:lnTo>
                  <a:pt x="294131" y="10668"/>
                </a:lnTo>
                <a:close/>
              </a:path>
              <a:path w="1801367" h="502919">
                <a:moveTo>
                  <a:pt x="1801367" y="501395"/>
                </a:moveTo>
                <a:lnTo>
                  <a:pt x="1802891" y="501395"/>
                </a:lnTo>
                <a:lnTo>
                  <a:pt x="1804415" y="498347"/>
                </a:lnTo>
                <a:lnTo>
                  <a:pt x="1802891" y="495299"/>
                </a:lnTo>
                <a:lnTo>
                  <a:pt x="1510283" y="3048"/>
                </a:lnTo>
                <a:lnTo>
                  <a:pt x="1510283" y="1524"/>
                </a:lnTo>
                <a:lnTo>
                  <a:pt x="1507235" y="0"/>
                </a:lnTo>
                <a:lnTo>
                  <a:pt x="1502663" y="7620"/>
                </a:lnTo>
                <a:lnTo>
                  <a:pt x="297179" y="9144"/>
                </a:lnTo>
                <a:lnTo>
                  <a:pt x="294132" y="7315"/>
                </a:lnTo>
                <a:lnTo>
                  <a:pt x="289559" y="4572"/>
                </a:lnTo>
                <a:lnTo>
                  <a:pt x="4572" y="493775"/>
                </a:lnTo>
                <a:lnTo>
                  <a:pt x="4572" y="502919"/>
                </a:lnTo>
                <a:lnTo>
                  <a:pt x="1798319" y="501395"/>
                </a:lnTo>
                <a:lnTo>
                  <a:pt x="7620" y="501395"/>
                </a:lnTo>
                <a:lnTo>
                  <a:pt x="12102" y="493776"/>
                </a:lnTo>
                <a:lnTo>
                  <a:pt x="294131" y="10668"/>
                </a:lnTo>
                <a:lnTo>
                  <a:pt x="296285" y="10665"/>
                </a:lnTo>
                <a:lnTo>
                  <a:pt x="1503572" y="9148"/>
                </a:lnTo>
                <a:lnTo>
                  <a:pt x="1507235" y="9144"/>
                </a:lnTo>
                <a:lnTo>
                  <a:pt x="1791648" y="493776"/>
                </a:lnTo>
                <a:lnTo>
                  <a:pt x="1798319" y="493775"/>
                </a:lnTo>
                <a:lnTo>
                  <a:pt x="1801367" y="501395"/>
                </a:lnTo>
                <a:close/>
              </a:path>
              <a:path w="1801367" h="502919">
                <a:moveTo>
                  <a:pt x="4572" y="493775"/>
                </a:moveTo>
                <a:lnTo>
                  <a:pt x="289559" y="4572"/>
                </a:lnTo>
                <a:lnTo>
                  <a:pt x="0" y="496823"/>
                </a:lnTo>
                <a:lnTo>
                  <a:pt x="0" y="499871"/>
                </a:lnTo>
                <a:lnTo>
                  <a:pt x="1524" y="501395"/>
                </a:lnTo>
                <a:lnTo>
                  <a:pt x="4572" y="502919"/>
                </a:lnTo>
                <a:lnTo>
                  <a:pt x="4572" y="493775"/>
                </a:lnTo>
                <a:close/>
              </a:path>
              <a:path w="1801367" h="502919">
                <a:moveTo>
                  <a:pt x="297179" y="9144"/>
                </a:moveTo>
                <a:lnTo>
                  <a:pt x="1502663" y="7620"/>
                </a:lnTo>
                <a:lnTo>
                  <a:pt x="1507235" y="0"/>
                </a:lnTo>
                <a:lnTo>
                  <a:pt x="294131" y="1524"/>
                </a:lnTo>
                <a:lnTo>
                  <a:pt x="294132" y="7315"/>
                </a:lnTo>
                <a:lnTo>
                  <a:pt x="297179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40423" y="2595371"/>
            <a:ext cx="1153667" cy="435863"/>
          </a:xfrm>
          <a:custGeom>
            <a:avLst/>
            <a:gdLst/>
            <a:ahLst/>
            <a:cxnLst/>
            <a:rect l="l" t="t" r="r" b="b"/>
            <a:pathLst>
              <a:path w="1153667" h="435863">
                <a:moveTo>
                  <a:pt x="254507" y="0"/>
                </a:moveTo>
                <a:lnTo>
                  <a:pt x="0" y="435863"/>
                </a:lnTo>
                <a:lnTo>
                  <a:pt x="1153667" y="435863"/>
                </a:lnTo>
                <a:lnTo>
                  <a:pt x="899159" y="0"/>
                </a:lnTo>
                <a:lnTo>
                  <a:pt x="254507" y="0"/>
                </a:lnTo>
                <a:close/>
              </a:path>
            </a:pathLst>
          </a:custGeom>
          <a:solidFill>
            <a:srgbClr val="6699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35851" y="2590799"/>
            <a:ext cx="1151632" cy="445007"/>
          </a:xfrm>
          <a:custGeom>
            <a:avLst/>
            <a:gdLst/>
            <a:ahLst/>
            <a:cxnLst/>
            <a:rect l="l" t="t" r="r" b="b"/>
            <a:pathLst>
              <a:path w="1151632" h="445007">
                <a:moveTo>
                  <a:pt x="262127" y="7619"/>
                </a:moveTo>
                <a:lnTo>
                  <a:pt x="900683" y="6095"/>
                </a:lnTo>
                <a:lnTo>
                  <a:pt x="903731" y="0"/>
                </a:lnTo>
                <a:lnTo>
                  <a:pt x="259079" y="0"/>
                </a:lnTo>
                <a:lnTo>
                  <a:pt x="259080" y="5791"/>
                </a:lnTo>
                <a:lnTo>
                  <a:pt x="262127" y="7619"/>
                </a:lnTo>
                <a:close/>
              </a:path>
              <a:path w="1151632" h="445007">
                <a:moveTo>
                  <a:pt x="1151632" y="435864"/>
                </a:moveTo>
                <a:lnTo>
                  <a:pt x="12694" y="435864"/>
                </a:lnTo>
                <a:lnTo>
                  <a:pt x="9143" y="441960"/>
                </a:lnTo>
                <a:lnTo>
                  <a:pt x="1158239" y="445007"/>
                </a:lnTo>
                <a:lnTo>
                  <a:pt x="1161287" y="443483"/>
                </a:lnTo>
                <a:lnTo>
                  <a:pt x="1162811" y="440436"/>
                </a:lnTo>
                <a:lnTo>
                  <a:pt x="1162811" y="437388"/>
                </a:lnTo>
                <a:lnTo>
                  <a:pt x="1158239" y="435863"/>
                </a:lnTo>
                <a:lnTo>
                  <a:pt x="1155191" y="441960"/>
                </a:lnTo>
                <a:lnTo>
                  <a:pt x="1151632" y="435864"/>
                </a:lnTo>
                <a:close/>
              </a:path>
              <a:path w="1151632" h="445007">
                <a:moveTo>
                  <a:pt x="1151632" y="435864"/>
                </a:moveTo>
                <a:lnTo>
                  <a:pt x="903731" y="9143"/>
                </a:lnTo>
                <a:lnTo>
                  <a:pt x="902463" y="9144"/>
                </a:lnTo>
                <a:lnTo>
                  <a:pt x="1151632" y="435864"/>
                </a:lnTo>
                <a:close/>
              </a:path>
              <a:path w="1151632" h="445007">
                <a:moveTo>
                  <a:pt x="259079" y="9143"/>
                </a:moveTo>
                <a:lnTo>
                  <a:pt x="12694" y="435864"/>
                </a:lnTo>
                <a:lnTo>
                  <a:pt x="261240" y="9143"/>
                </a:lnTo>
                <a:lnTo>
                  <a:pt x="259079" y="9143"/>
                </a:lnTo>
                <a:close/>
              </a:path>
              <a:path w="1151632" h="445007">
                <a:moveTo>
                  <a:pt x="908303" y="1524"/>
                </a:moveTo>
                <a:lnTo>
                  <a:pt x="906779" y="0"/>
                </a:lnTo>
                <a:lnTo>
                  <a:pt x="903731" y="0"/>
                </a:lnTo>
                <a:lnTo>
                  <a:pt x="900683" y="6095"/>
                </a:lnTo>
                <a:lnTo>
                  <a:pt x="262127" y="7619"/>
                </a:lnTo>
                <a:lnTo>
                  <a:pt x="259080" y="5791"/>
                </a:lnTo>
                <a:lnTo>
                  <a:pt x="254507" y="3048"/>
                </a:lnTo>
                <a:lnTo>
                  <a:pt x="4571" y="435863"/>
                </a:lnTo>
                <a:lnTo>
                  <a:pt x="4571" y="445007"/>
                </a:lnTo>
                <a:lnTo>
                  <a:pt x="1158239" y="445007"/>
                </a:lnTo>
                <a:lnTo>
                  <a:pt x="9143" y="441960"/>
                </a:lnTo>
                <a:lnTo>
                  <a:pt x="12694" y="435864"/>
                </a:lnTo>
                <a:lnTo>
                  <a:pt x="259079" y="9143"/>
                </a:lnTo>
                <a:lnTo>
                  <a:pt x="903731" y="9143"/>
                </a:lnTo>
                <a:lnTo>
                  <a:pt x="1151632" y="435864"/>
                </a:lnTo>
                <a:lnTo>
                  <a:pt x="1155191" y="441960"/>
                </a:lnTo>
                <a:lnTo>
                  <a:pt x="1158239" y="435863"/>
                </a:lnTo>
                <a:lnTo>
                  <a:pt x="1162811" y="437388"/>
                </a:lnTo>
                <a:lnTo>
                  <a:pt x="908303" y="1524"/>
                </a:lnTo>
                <a:close/>
              </a:path>
              <a:path w="1151632" h="445007">
                <a:moveTo>
                  <a:pt x="1524" y="437388"/>
                </a:moveTo>
                <a:lnTo>
                  <a:pt x="0" y="440436"/>
                </a:lnTo>
                <a:lnTo>
                  <a:pt x="1524" y="443483"/>
                </a:lnTo>
                <a:lnTo>
                  <a:pt x="4571" y="445007"/>
                </a:lnTo>
                <a:lnTo>
                  <a:pt x="4571" y="435863"/>
                </a:lnTo>
                <a:lnTo>
                  <a:pt x="254507" y="3048"/>
                </a:lnTo>
                <a:lnTo>
                  <a:pt x="1524" y="437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1027" y="2007107"/>
            <a:ext cx="632459" cy="539496"/>
          </a:xfrm>
          <a:custGeom>
            <a:avLst/>
            <a:gdLst/>
            <a:ahLst/>
            <a:cxnLst/>
            <a:rect l="l" t="t" r="r" b="b"/>
            <a:pathLst>
              <a:path w="632459" h="539496">
                <a:moveTo>
                  <a:pt x="310896" y="0"/>
                </a:moveTo>
                <a:lnTo>
                  <a:pt x="0" y="539496"/>
                </a:lnTo>
                <a:lnTo>
                  <a:pt x="632459" y="539496"/>
                </a:lnTo>
                <a:lnTo>
                  <a:pt x="315468" y="7620"/>
                </a:lnTo>
                <a:lnTo>
                  <a:pt x="310896" y="0"/>
                </a:lnTo>
                <a:close/>
              </a:path>
            </a:pathLst>
          </a:custGeom>
          <a:solidFill>
            <a:srgbClr val="3300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96455" y="2004059"/>
            <a:ext cx="641603" cy="547115"/>
          </a:xfrm>
          <a:custGeom>
            <a:avLst/>
            <a:gdLst/>
            <a:ahLst/>
            <a:cxnLst/>
            <a:rect l="l" t="t" r="r" b="b"/>
            <a:pathLst>
              <a:path w="641603" h="547115">
                <a:moveTo>
                  <a:pt x="1524" y="541019"/>
                </a:moveTo>
                <a:lnTo>
                  <a:pt x="4572" y="537971"/>
                </a:lnTo>
                <a:lnTo>
                  <a:pt x="13513" y="537971"/>
                </a:lnTo>
                <a:lnTo>
                  <a:pt x="315214" y="11853"/>
                </a:lnTo>
                <a:lnTo>
                  <a:pt x="318516" y="6095"/>
                </a:lnTo>
                <a:lnTo>
                  <a:pt x="629433" y="537972"/>
                </a:lnTo>
                <a:lnTo>
                  <a:pt x="318516" y="0"/>
                </a:lnTo>
                <a:lnTo>
                  <a:pt x="314161" y="3483"/>
                </a:lnTo>
                <a:lnTo>
                  <a:pt x="310896" y="6095"/>
                </a:lnTo>
                <a:lnTo>
                  <a:pt x="310896" y="1524"/>
                </a:lnTo>
                <a:lnTo>
                  <a:pt x="1524" y="541019"/>
                </a:lnTo>
                <a:close/>
              </a:path>
              <a:path w="641603" h="547115">
                <a:moveTo>
                  <a:pt x="641603" y="541019"/>
                </a:moveTo>
                <a:lnTo>
                  <a:pt x="323087" y="7619"/>
                </a:lnTo>
                <a:lnTo>
                  <a:pt x="637031" y="537971"/>
                </a:lnTo>
                <a:lnTo>
                  <a:pt x="640079" y="547115"/>
                </a:lnTo>
                <a:lnTo>
                  <a:pt x="641603" y="544067"/>
                </a:lnTo>
                <a:lnTo>
                  <a:pt x="641603" y="541019"/>
                </a:lnTo>
                <a:close/>
              </a:path>
              <a:path w="641603" h="547115">
                <a:moveTo>
                  <a:pt x="318516" y="6095"/>
                </a:moveTo>
                <a:lnTo>
                  <a:pt x="315214" y="11853"/>
                </a:lnTo>
                <a:lnTo>
                  <a:pt x="315468" y="12191"/>
                </a:lnTo>
                <a:lnTo>
                  <a:pt x="629433" y="537972"/>
                </a:lnTo>
                <a:lnTo>
                  <a:pt x="318516" y="6095"/>
                </a:lnTo>
                <a:close/>
              </a:path>
              <a:path w="641603" h="547115">
                <a:moveTo>
                  <a:pt x="9144" y="545591"/>
                </a:moveTo>
                <a:lnTo>
                  <a:pt x="4572" y="547115"/>
                </a:lnTo>
                <a:lnTo>
                  <a:pt x="637031" y="547115"/>
                </a:lnTo>
                <a:lnTo>
                  <a:pt x="9144" y="545591"/>
                </a:lnTo>
                <a:close/>
              </a:path>
              <a:path w="641603" h="547115">
                <a:moveTo>
                  <a:pt x="13513" y="537971"/>
                </a:moveTo>
                <a:lnTo>
                  <a:pt x="633983" y="545591"/>
                </a:lnTo>
                <a:lnTo>
                  <a:pt x="629433" y="537972"/>
                </a:lnTo>
                <a:lnTo>
                  <a:pt x="13513" y="537971"/>
                </a:lnTo>
                <a:close/>
              </a:path>
              <a:path w="641603" h="547115">
                <a:moveTo>
                  <a:pt x="310896" y="1524"/>
                </a:moveTo>
                <a:lnTo>
                  <a:pt x="310896" y="6095"/>
                </a:lnTo>
                <a:lnTo>
                  <a:pt x="314161" y="3483"/>
                </a:lnTo>
                <a:lnTo>
                  <a:pt x="310896" y="1524"/>
                </a:lnTo>
                <a:close/>
              </a:path>
              <a:path w="641603" h="547115">
                <a:moveTo>
                  <a:pt x="0" y="544067"/>
                </a:moveTo>
                <a:lnTo>
                  <a:pt x="1524" y="547115"/>
                </a:lnTo>
                <a:lnTo>
                  <a:pt x="4572" y="547115"/>
                </a:lnTo>
                <a:lnTo>
                  <a:pt x="9144" y="545591"/>
                </a:lnTo>
                <a:lnTo>
                  <a:pt x="637031" y="547115"/>
                </a:lnTo>
                <a:lnTo>
                  <a:pt x="640079" y="547115"/>
                </a:lnTo>
                <a:lnTo>
                  <a:pt x="637031" y="537971"/>
                </a:lnTo>
                <a:lnTo>
                  <a:pt x="323087" y="7619"/>
                </a:lnTo>
                <a:lnTo>
                  <a:pt x="318516" y="0"/>
                </a:lnTo>
                <a:lnTo>
                  <a:pt x="629433" y="537972"/>
                </a:lnTo>
                <a:lnTo>
                  <a:pt x="633983" y="545591"/>
                </a:lnTo>
                <a:lnTo>
                  <a:pt x="13513" y="537971"/>
                </a:lnTo>
                <a:lnTo>
                  <a:pt x="4572" y="537971"/>
                </a:lnTo>
                <a:lnTo>
                  <a:pt x="1524" y="541019"/>
                </a:lnTo>
                <a:lnTo>
                  <a:pt x="0" y="544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7544" y="2308799"/>
            <a:ext cx="531875" cy="6279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59067" y="2316479"/>
            <a:ext cx="530351" cy="6202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57544" y="2308799"/>
            <a:ext cx="531875" cy="6279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54495" y="2311907"/>
            <a:ext cx="539495" cy="629411"/>
          </a:xfrm>
          <a:custGeom>
            <a:avLst/>
            <a:gdLst/>
            <a:ahLst/>
            <a:cxnLst/>
            <a:rect l="l" t="t" r="r" b="b"/>
            <a:pathLst>
              <a:path w="539495" h="629411">
                <a:moveTo>
                  <a:pt x="432815" y="411479"/>
                </a:moveTo>
                <a:lnTo>
                  <a:pt x="435863" y="419099"/>
                </a:lnTo>
                <a:lnTo>
                  <a:pt x="435863" y="417575"/>
                </a:lnTo>
                <a:lnTo>
                  <a:pt x="448055" y="358139"/>
                </a:lnTo>
                <a:lnTo>
                  <a:pt x="448055" y="353567"/>
                </a:lnTo>
                <a:lnTo>
                  <a:pt x="449579" y="332231"/>
                </a:lnTo>
                <a:lnTo>
                  <a:pt x="452627" y="312419"/>
                </a:lnTo>
                <a:lnTo>
                  <a:pt x="454151" y="291083"/>
                </a:lnTo>
                <a:lnTo>
                  <a:pt x="454151" y="289559"/>
                </a:lnTo>
                <a:lnTo>
                  <a:pt x="451103" y="269747"/>
                </a:lnTo>
                <a:lnTo>
                  <a:pt x="448055" y="249935"/>
                </a:lnTo>
                <a:lnTo>
                  <a:pt x="445007" y="289559"/>
                </a:lnTo>
                <a:lnTo>
                  <a:pt x="445007" y="291083"/>
                </a:lnTo>
                <a:lnTo>
                  <a:pt x="444933" y="290600"/>
                </a:lnTo>
                <a:lnTo>
                  <a:pt x="443483" y="310895"/>
                </a:lnTo>
                <a:lnTo>
                  <a:pt x="440435" y="332231"/>
                </a:lnTo>
                <a:lnTo>
                  <a:pt x="438911" y="353567"/>
                </a:lnTo>
                <a:lnTo>
                  <a:pt x="438911" y="356615"/>
                </a:lnTo>
                <a:lnTo>
                  <a:pt x="427811" y="410729"/>
                </a:lnTo>
                <a:lnTo>
                  <a:pt x="426719" y="416051"/>
                </a:lnTo>
                <a:lnTo>
                  <a:pt x="432815" y="411479"/>
                </a:lnTo>
                <a:close/>
              </a:path>
              <a:path w="539495" h="629411">
                <a:moveTo>
                  <a:pt x="406323" y="416878"/>
                </a:moveTo>
                <a:lnTo>
                  <a:pt x="426719" y="621791"/>
                </a:lnTo>
                <a:lnTo>
                  <a:pt x="434339" y="623315"/>
                </a:lnTo>
                <a:lnTo>
                  <a:pt x="533399" y="440435"/>
                </a:lnTo>
                <a:lnTo>
                  <a:pt x="534923" y="431291"/>
                </a:lnTo>
                <a:lnTo>
                  <a:pt x="506792" y="427273"/>
                </a:lnTo>
                <a:lnTo>
                  <a:pt x="530351" y="434339"/>
                </a:lnTo>
                <a:lnTo>
                  <a:pt x="527593" y="439329"/>
                </a:lnTo>
                <a:lnTo>
                  <a:pt x="432671" y="611025"/>
                </a:lnTo>
                <a:lnTo>
                  <a:pt x="406323" y="416878"/>
                </a:lnTo>
                <a:close/>
              </a:path>
              <a:path w="539495" h="629411">
                <a:moveTo>
                  <a:pt x="498347" y="175260"/>
                </a:moveTo>
                <a:lnTo>
                  <a:pt x="505967" y="198120"/>
                </a:lnTo>
                <a:lnTo>
                  <a:pt x="505967" y="196596"/>
                </a:lnTo>
                <a:lnTo>
                  <a:pt x="509015" y="219456"/>
                </a:lnTo>
                <a:lnTo>
                  <a:pt x="513587" y="243840"/>
                </a:lnTo>
                <a:lnTo>
                  <a:pt x="515111" y="268223"/>
                </a:lnTo>
                <a:lnTo>
                  <a:pt x="515111" y="291083"/>
                </a:lnTo>
                <a:lnTo>
                  <a:pt x="516635" y="315467"/>
                </a:lnTo>
                <a:lnTo>
                  <a:pt x="513587" y="341375"/>
                </a:lnTo>
                <a:lnTo>
                  <a:pt x="509015" y="365759"/>
                </a:lnTo>
                <a:lnTo>
                  <a:pt x="509015" y="370331"/>
                </a:lnTo>
                <a:lnTo>
                  <a:pt x="509015" y="368807"/>
                </a:lnTo>
                <a:lnTo>
                  <a:pt x="498347" y="429767"/>
                </a:lnTo>
                <a:lnTo>
                  <a:pt x="498347" y="432815"/>
                </a:lnTo>
                <a:lnTo>
                  <a:pt x="501395" y="434339"/>
                </a:lnTo>
                <a:lnTo>
                  <a:pt x="527593" y="439329"/>
                </a:lnTo>
                <a:lnTo>
                  <a:pt x="530351" y="434339"/>
                </a:lnTo>
                <a:lnTo>
                  <a:pt x="506792" y="427273"/>
                </a:lnTo>
                <a:lnTo>
                  <a:pt x="505967" y="431291"/>
                </a:lnTo>
                <a:lnTo>
                  <a:pt x="502919" y="426719"/>
                </a:lnTo>
                <a:lnTo>
                  <a:pt x="506792" y="427273"/>
                </a:lnTo>
                <a:lnTo>
                  <a:pt x="518159" y="371855"/>
                </a:lnTo>
                <a:lnTo>
                  <a:pt x="518159" y="367283"/>
                </a:lnTo>
                <a:lnTo>
                  <a:pt x="521207" y="342899"/>
                </a:lnTo>
                <a:lnTo>
                  <a:pt x="525779" y="316991"/>
                </a:lnTo>
                <a:lnTo>
                  <a:pt x="525779" y="315467"/>
                </a:lnTo>
                <a:lnTo>
                  <a:pt x="524255" y="291083"/>
                </a:lnTo>
                <a:lnTo>
                  <a:pt x="524255" y="266699"/>
                </a:lnTo>
                <a:lnTo>
                  <a:pt x="522731" y="242316"/>
                </a:lnTo>
                <a:lnTo>
                  <a:pt x="518159" y="217932"/>
                </a:lnTo>
                <a:lnTo>
                  <a:pt x="515111" y="195072"/>
                </a:lnTo>
                <a:lnTo>
                  <a:pt x="507491" y="172212"/>
                </a:lnTo>
                <a:lnTo>
                  <a:pt x="499871" y="149352"/>
                </a:lnTo>
                <a:lnTo>
                  <a:pt x="490727" y="128016"/>
                </a:lnTo>
                <a:lnTo>
                  <a:pt x="480059" y="109728"/>
                </a:lnTo>
                <a:lnTo>
                  <a:pt x="469391" y="92964"/>
                </a:lnTo>
                <a:lnTo>
                  <a:pt x="457199" y="74676"/>
                </a:lnTo>
                <a:lnTo>
                  <a:pt x="441959" y="59436"/>
                </a:lnTo>
                <a:lnTo>
                  <a:pt x="429767" y="45720"/>
                </a:lnTo>
                <a:lnTo>
                  <a:pt x="428243" y="45720"/>
                </a:lnTo>
                <a:lnTo>
                  <a:pt x="411479" y="32004"/>
                </a:lnTo>
                <a:lnTo>
                  <a:pt x="394715" y="22860"/>
                </a:lnTo>
                <a:lnTo>
                  <a:pt x="377951" y="13716"/>
                </a:lnTo>
                <a:lnTo>
                  <a:pt x="376427" y="13716"/>
                </a:lnTo>
                <a:lnTo>
                  <a:pt x="359663" y="9144"/>
                </a:lnTo>
                <a:lnTo>
                  <a:pt x="341375" y="6096"/>
                </a:lnTo>
                <a:lnTo>
                  <a:pt x="321563" y="3048"/>
                </a:lnTo>
                <a:lnTo>
                  <a:pt x="306323" y="0"/>
                </a:lnTo>
                <a:lnTo>
                  <a:pt x="304799" y="0"/>
                </a:lnTo>
                <a:lnTo>
                  <a:pt x="306323" y="9144"/>
                </a:lnTo>
                <a:lnTo>
                  <a:pt x="321563" y="12192"/>
                </a:lnTo>
                <a:lnTo>
                  <a:pt x="339851" y="15240"/>
                </a:lnTo>
                <a:lnTo>
                  <a:pt x="358139" y="18288"/>
                </a:lnTo>
                <a:lnTo>
                  <a:pt x="374903" y="22860"/>
                </a:lnTo>
                <a:lnTo>
                  <a:pt x="373379" y="21336"/>
                </a:lnTo>
                <a:lnTo>
                  <a:pt x="390143" y="30480"/>
                </a:lnTo>
                <a:lnTo>
                  <a:pt x="406907" y="41148"/>
                </a:lnTo>
                <a:lnTo>
                  <a:pt x="423671" y="51816"/>
                </a:lnTo>
                <a:lnTo>
                  <a:pt x="422147" y="51816"/>
                </a:lnTo>
                <a:lnTo>
                  <a:pt x="435863" y="65532"/>
                </a:lnTo>
                <a:lnTo>
                  <a:pt x="449579" y="80772"/>
                </a:lnTo>
                <a:lnTo>
                  <a:pt x="449579" y="79248"/>
                </a:lnTo>
                <a:lnTo>
                  <a:pt x="461771" y="97536"/>
                </a:lnTo>
                <a:lnTo>
                  <a:pt x="472439" y="114300"/>
                </a:lnTo>
                <a:lnTo>
                  <a:pt x="483107" y="132588"/>
                </a:lnTo>
                <a:lnTo>
                  <a:pt x="492251" y="152400"/>
                </a:lnTo>
                <a:lnTo>
                  <a:pt x="498347" y="175260"/>
                </a:lnTo>
                <a:close/>
              </a:path>
              <a:path w="539495" h="629411">
                <a:moveTo>
                  <a:pt x="114300" y="300227"/>
                </a:moveTo>
                <a:lnTo>
                  <a:pt x="74675" y="542543"/>
                </a:lnTo>
                <a:lnTo>
                  <a:pt x="76200" y="551687"/>
                </a:lnTo>
                <a:lnTo>
                  <a:pt x="77724" y="548639"/>
                </a:lnTo>
                <a:lnTo>
                  <a:pt x="123444" y="301751"/>
                </a:lnTo>
                <a:lnTo>
                  <a:pt x="114300" y="300227"/>
                </a:lnTo>
                <a:close/>
              </a:path>
              <a:path w="539495" h="629411">
                <a:moveTo>
                  <a:pt x="9144" y="534923"/>
                </a:moveTo>
                <a:lnTo>
                  <a:pt x="3048" y="539495"/>
                </a:lnTo>
                <a:lnTo>
                  <a:pt x="73151" y="551687"/>
                </a:lnTo>
                <a:lnTo>
                  <a:pt x="9144" y="534923"/>
                </a:lnTo>
                <a:close/>
              </a:path>
              <a:path w="539495" h="629411">
                <a:moveTo>
                  <a:pt x="69590" y="541659"/>
                </a:moveTo>
                <a:lnTo>
                  <a:pt x="9821" y="531264"/>
                </a:lnTo>
                <a:lnTo>
                  <a:pt x="68580" y="547115"/>
                </a:lnTo>
                <a:lnTo>
                  <a:pt x="69590" y="541659"/>
                </a:lnTo>
                <a:close/>
              </a:path>
              <a:path w="539495" h="629411">
                <a:moveTo>
                  <a:pt x="506792" y="427273"/>
                </a:moveTo>
                <a:lnTo>
                  <a:pt x="502919" y="426719"/>
                </a:lnTo>
                <a:lnTo>
                  <a:pt x="505967" y="431291"/>
                </a:lnTo>
                <a:lnTo>
                  <a:pt x="506792" y="427273"/>
                </a:lnTo>
                <a:close/>
              </a:path>
              <a:path w="539495" h="629411">
                <a:moveTo>
                  <a:pt x="305498" y="9271"/>
                </a:moveTo>
                <a:lnTo>
                  <a:pt x="304799" y="9144"/>
                </a:lnTo>
                <a:lnTo>
                  <a:pt x="286511" y="12192"/>
                </a:lnTo>
                <a:lnTo>
                  <a:pt x="305498" y="9271"/>
                </a:lnTo>
                <a:close/>
              </a:path>
              <a:path w="539495" h="629411">
                <a:moveTo>
                  <a:pt x="54863" y="278891"/>
                </a:moveTo>
                <a:lnTo>
                  <a:pt x="60960" y="254507"/>
                </a:lnTo>
                <a:lnTo>
                  <a:pt x="67056" y="228600"/>
                </a:lnTo>
                <a:lnTo>
                  <a:pt x="76200" y="205740"/>
                </a:lnTo>
                <a:lnTo>
                  <a:pt x="85344" y="185928"/>
                </a:lnTo>
                <a:lnTo>
                  <a:pt x="96012" y="161544"/>
                </a:lnTo>
                <a:lnTo>
                  <a:pt x="106680" y="141732"/>
                </a:lnTo>
                <a:lnTo>
                  <a:pt x="120396" y="123444"/>
                </a:lnTo>
                <a:lnTo>
                  <a:pt x="134112" y="103632"/>
                </a:lnTo>
                <a:lnTo>
                  <a:pt x="149351" y="88392"/>
                </a:lnTo>
                <a:lnTo>
                  <a:pt x="164592" y="70104"/>
                </a:lnTo>
                <a:lnTo>
                  <a:pt x="163068" y="70104"/>
                </a:lnTo>
                <a:lnTo>
                  <a:pt x="179832" y="57912"/>
                </a:lnTo>
                <a:lnTo>
                  <a:pt x="196596" y="45720"/>
                </a:lnTo>
                <a:lnTo>
                  <a:pt x="214884" y="35052"/>
                </a:lnTo>
                <a:lnTo>
                  <a:pt x="231648" y="25908"/>
                </a:lnTo>
                <a:lnTo>
                  <a:pt x="249936" y="18288"/>
                </a:lnTo>
                <a:lnTo>
                  <a:pt x="268224" y="13716"/>
                </a:lnTo>
                <a:lnTo>
                  <a:pt x="266700" y="13716"/>
                </a:lnTo>
                <a:lnTo>
                  <a:pt x="286511" y="12192"/>
                </a:lnTo>
                <a:lnTo>
                  <a:pt x="304799" y="9144"/>
                </a:lnTo>
                <a:lnTo>
                  <a:pt x="305498" y="9271"/>
                </a:lnTo>
                <a:lnTo>
                  <a:pt x="321563" y="12192"/>
                </a:lnTo>
                <a:lnTo>
                  <a:pt x="306323" y="9144"/>
                </a:lnTo>
                <a:lnTo>
                  <a:pt x="304799" y="0"/>
                </a:lnTo>
                <a:lnTo>
                  <a:pt x="284987" y="3048"/>
                </a:lnTo>
                <a:lnTo>
                  <a:pt x="265176" y="4572"/>
                </a:lnTo>
                <a:lnTo>
                  <a:pt x="246887" y="10668"/>
                </a:lnTo>
                <a:lnTo>
                  <a:pt x="227075" y="18288"/>
                </a:lnTo>
                <a:lnTo>
                  <a:pt x="210312" y="27432"/>
                </a:lnTo>
                <a:lnTo>
                  <a:pt x="190500" y="38100"/>
                </a:lnTo>
                <a:lnTo>
                  <a:pt x="173736" y="50292"/>
                </a:lnTo>
                <a:lnTo>
                  <a:pt x="158496" y="64008"/>
                </a:lnTo>
                <a:lnTo>
                  <a:pt x="156972" y="64008"/>
                </a:lnTo>
                <a:lnTo>
                  <a:pt x="141732" y="82296"/>
                </a:lnTo>
                <a:lnTo>
                  <a:pt x="126492" y="99060"/>
                </a:lnTo>
                <a:lnTo>
                  <a:pt x="112775" y="118872"/>
                </a:lnTo>
                <a:lnTo>
                  <a:pt x="99060" y="137160"/>
                </a:lnTo>
                <a:lnTo>
                  <a:pt x="86868" y="158496"/>
                </a:lnTo>
                <a:lnTo>
                  <a:pt x="77724" y="181356"/>
                </a:lnTo>
                <a:lnTo>
                  <a:pt x="67056" y="202692"/>
                </a:lnTo>
                <a:lnTo>
                  <a:pt x="57912" y="227076"/>
                </a:lnTo>
                <a:lnTo>
                  <a:pt x="51815" y="252983"/>
                </a:lnTo>
                <a:lnTo>
                  <a:pt x="47244" y="277367"/>
                </a:lnTo>
                <a:lnTo>
                  <a:pt x="45720" y="277367"/>
                </a:lnTo>
                <a:lnTo>
                  <a:pt x="45720" y="286511"/>
                </a:lnTo>
                <a:lnTo>
                  <a:pt x="0" y="533399"/>
                </a:lnTo>
                <a:lnTo>
                  <a:pt x="4572" y="530351"/>
                </a:lnTo>
                <a:lnTo>
                  <a:pt x="9821" y="531264"/>
                </a:lnTo>
                <a:lnTo>
                  <a:pt x="54863" y="288035"/>
                </a:lnTo>
                <a:lnTo>
                  <a:pt x="54863" y="278891"/>
                </a:lnTo>
                <a:close/>
              </a:path>
              <a:path w="539495" h="629411">
                <a:moveTo>
                  <a:pt x="114300" y="300227"/>
                </a:moveTo>
                <a:lnTo>
                  <a:pt x="69590" y="541659"/>
                </a:lnTo>
                <a:lnTo>
                  <a:pt x="68580" y="547115"/>
                </a:lnTo>
                <a:lnTo>
                  <a:pt x="9821" y="531264"/>
                </a:lnTo>
                <a:lnTo>
                  <a:pt x="4572" y="530351"/>
                </a:lnTo>
                <a:lnTo>
                  <a:pt x="0" y="533399"/>
                </a:lnTo>
                <a:lnTo>
                  <a:pt x="0" y="536447"/>
                </a:lnTo>
                <a:lnTo>
                  <a:pt x="3048" y="539495"/>
                </a:lnTo>
                <a:lnTo>
                  <a:pt x="9144" y="534923"/>
                </a:lnTo>
                <a:lnTo>
                  <a:pt x="73151" y="551687"/>
                </a:lnTo>
                <a:lnTo>
                  <a:pt x="76200" y="551687"/>
                </a:lnTo>
                <a:lnTo>
                  <a:pt x="74675" y="542543"/>
                </a:lnTo>
                <a:lnTo>
                  <a:pt x="114300" y="300227"/>
                </a:lnTo>
                <a:close/>
              </a:path>
              <a:path w="539495" h="629411">
                <a:moveTo>
                  <a:pt x="303275" y="106680"/>
                </a:moveTo>
                <a:lnTo>
                  <a:pt x="301751" y="106680"/>
                </a:lnTo>
                <a:lnTo>
                  <a:pt x="302767" y="106781"/>
                </a:lnTo>
                <a:lnTo>
                  <a:pt x="316991" y="108204"/>
                </a:lnTo>
                <a:lnTo>
                  <a:pt x="303275" y="106680"/>
                </a:lnTo>
                <a:close/>
              </a:path>
              <a:path w="539495" h="629411">
                <a:moveTo>
                  <a:pt x="395142" y="154472"/>
                </a:moveTo>
                <a:lnTo>
                  <a:pt x="405383" y="167640"/>
                </a:lnTo>
                <a:lnTo>
                  <a:pt x="396239" y="155448"/>
                </a:lnTo>
                <a:lnTo>
                  <a:pt x="394715" y="153924"/>
                </a:lnTo>
                <a:lnTo>
                  <a:pt x="382523" y="143256"/>
                </a:lnTo>
                <a:lnTo>
                  <a:pt x="395142" y="154472"/>
                </a:lnTo>
                <a:close/>
              </a:path>
              <a:path w="539495" h="629411">
                <a:moveTo>
                  <a:pt x="427811" y="410729"/>
                </a:moveTo>
                <a:lnTo>
                  <a:pt x="402335" y="406907"/>
                </a:lnTo>
                <a:lnTo>
                  <a:pt x="400811" y="416051"/>
                </a:lnTo>
                <a:lnTo>
                  <a:pt x="426719" y="624839"/>
                </a:lnTo>
                <a:lnTo>
                  <a:pt x="428243" y="627887"/>
                </a:lnTo>
                <a:lnTo>
                  <a:pt x="431291" y="629411"/>
                </a:lnTo>
                <a:lnTo>
                  <a:pt x="434339" y="626363"/>
                </a:lnTo>
                <a:lnTo>
                  <a:pt x="539495" y="438911"/>
                </a:lnTo>
                <a:lnTo>
                  <a:pt x="539495" y="435863"/>
                </a:lnTo>
                <a:lnTo>
                  <a:pt x="537971" y="432815"/>
                </a:lnTo>
                <a:lnTo>
                  <a:pt x="534923" y="431291"/>
                </a:lnTo>
                <a:lnTo>
                  <a:pt x="533399" y="440435"/>
                </a:lnTo>
                <a:lnTo>
                  <a:pt x="434339" y="623315"/>
                </a:lnTo>
                <a:lnTo>
                  <a:pt x="426719" y="621791"/>
                </a:lnTo>
                <a:lnTo>
                  <a:pt x="406323" y="416878"/>
                </a:lnTo>
                <a:lnTo>
                  <a:pt x="405383" y="409955"/>
                </a:lnTo>
                <a:lnTo>
                  <a:pt x="427811" y="410729"/>
                </a:lnTo>
                <a:close/>
              </a:path>
              <a:path w="539495" h="629411">
                <a:moveTo>
                  <a:pt x="427811" y="410729"/>
                </a:moveTo>
                <a:lnTo>
                  <a:pt x="405383" y="409955"/>
                </a:lnTo>
                <a:lnTo>
                  <a:pt x="406323" y="416878"/>
                </a:lnTo>
                <a:lnTo>
                  <a:pt x="431291" y="420623"/>
                </a:lnTo>
                <a:lnTo>
                  <a:pt x="432815" y="420623"/>
                </a:lnTo>
                <a:lnTo>
                  <a:pt x="435863" y="419099"/>
                </a:lnTo>
                <a:lnTo>
                  <a:pt x="432815" y="411479"/>
                </a:lnTo>
                <a:lnTo>
                  <a:pt x="426719" y="416051"/>
                </a:lnTo>
                <a:lnTo>
                  <a:pt x="427811" y="410729"/>
                </a:lnTo>
                <a:close/>
              </a:path>
              <a:path w="539495" h="629411">
                <a:moveTo>
                  <a:pt x="399287" y="406907"/>
                </a:moveTo>
                <a:lnTo>
                  <a:pt x="396239" y="408431"/>
                </a:lnTo>
                <a:lnTo>
                  <a:pt x="396239" y="411479"/>
                </a:lnTo>
                <a:lnTo>
                  <a:pt x="426719" y="624839"/>
                </a:lnTo>
                <a:lnTo>
                  <a:pt x="400811" y="416051"/>
                </a:lnTo>
                <a:lnTo>
                  <a:pt x="402335" y="406907"/>
                </a:lnTo>
                <a:lnTo>
                  <a:pt x="399287" y="406907"/>
                </a:lnTo>
                <a:close/>
              </a:path>
              <a:path w="539495" h="629411">
                <a:moveTo>
                  <a:pt x="443483" y="230124"/>
                </a:moveTo>
                <a:lnTo>
                  <a:pt x="437387" y="211836"/>
                </a:lnTo>
                <a:lnTo>
                  <a:pt x="429767" y="192024"/>
                </a:lnTo>
                <a:lnTo>
                  <a:pt x="420623" y="178308"/>
                </a:lnTo>
                <a:lnTo>
                  <a:pt x="413003" y="163068"/>
                </a:lnTo>
                <a:lnTo>
                  <a:pt x="402335" y="149352"/>
                </a:lnTo>
                <a:lnTo>
                  <a:pt x="402335" y="147828"/>
                </a:lnTo>
                <a:lnTo>
                  <a:pt x="388619" y="135636"/>
                </a:lnTo>
                <a:lnTo>
                  <a:pt x="376427" y="124968"/>
                </a:lnTo>
                <a:lnTo>
                  <a:pt x="362711" y="115824"/>
                </a:lnTo>
                <a:lnTo>
                  <a:pt x="348995" y="106680"/>
                </a:lnTo>
                <a:lnTo>
                  <a:pt x="347471" y="106680"/>
                </a:lnTo>
                <a:lnTo>
                  <a:pt x="333755" y="103632"/>
                </a:lnTo>
                <a:lnTo>
                  <a:pt x="318515" y="100584"/>
                </a:lnTo>
                <a:lnTo>
                  <a:pt x="303275" y="97536"/>
                </a:lnTo>
                <a:lnTo>
                  <a:pt x="301751" y="97536"/>
                </a:lnTo>
                <a:lnTo>
                  <a:pt x="286511" y="100584"/>
                </a:lnTo>
                <a:lnTo>
                  <a:pt x="269748" y="102108"/>
                </a:lnTo>
                <a:lnTo>
                  <a:pt x="254508" y="106680"/>
                </a:lnTo>
                <a:lnTo>
                  <a:pt x="237744" y="112776"/>
                </a:lnTo>
                <a:lnTo>
                  <a:pt x="222504" y="121920"/>
                </a:lnTo>
                <a:lnTo>
                  <a:pt x="207263" y="134112"/>
                </a:lnTo>
                <a:lnTo>
                  <a:pt x="193548" y="143256"/>
                </a:lnTo>
                <a:lnTo>
                  <a:pt x="193548" y="144780"/>
                </a:lnTo>
                <a:lnTo>
                  <a:pt x="181356" y="156972"/>
                </a:lnTo>
                <a:lnTo>
                  <a:pt x="167639" y="172212"/>
                </a:lnTo>
                <a:lnTo>
                  <a:pt x="156972" y="188976"/>
                </a:lnTo>
                <a:lnTo>
                  <a:pt x="146304" y="207264"/>
                </a:lnTo>
                <a:lnTo>
                  <a:pt x="138684" y="225552"/>
                </a:lnTo>
                <a:lnTo>
                  <a:pt x="131063" y="245363"/>
                </a:lnTo>
                <a:lnTo>
                  <a:pt x="123444" y="265175"/>
                </a:lnTo>
                <a:lnTo>
                  <a:pt x="121920" y="265175"/>
                </a:lnTo>
                <a:lnTo>
                  <a:pt x="114300" y="298703"/>
                </a:lnTo>
                <a:lnTo>
                  <a:pt x="123444" y="301751"/>
                </a:lnTo>
                <a:lnTo>
                  <a:pt x="131063" y="268223"/>
                </a:lnTo>
                <a:lnTo>
                  <a:pt x="138684" y="248411"/>
                </a:lnTo>
                <a:lnTo>
                  <a:pt x="146304" y="228600"/>
                </a:lnTo>
                <a:lnTo>
                  <a:pt x="155448" y="211836"/>
                </a:lnTo>
                <a:lnTo>
                  <a:pt x="164592" y="195072"/>
                </a:lnTo>
                <a:lnTo>
                  <a:pt x="175260" y="178308"/>
                </a:lnTo>
                <a:lnTo>
                  <a:pt x="187451" y="163068"/>
                </a:lnTo>
                <a:lnTo>
                  <a:pt x="199644" y="150876"/>
                </a:lnTo>
                <a:lnTo>
                  <a:pt x="211836" y="141732"/>
                </a:lnTo>
                <a:lnTo>
                  <a:pt x="227075" y="131064"/>
                </a:lnTo>
                <a:lnTo>
                  <a:pt x="242315" y="121920"/>
                </a:lnTo>
                <a:lnTo>
                  <a:pt x="256032" y="115824"/>
                </a:lnTo>
                <a:lnTo>
                  <a:pt x="271271" y="111252"/>
                </a:lnTo>
                <a:lnTo>
                  <a:pt x="288035" y="109728"/>
                </a:lnTo>
                <a:lnTo>
                  <a:pt x="302767" y="106781"/>
                </a:lnTo>
                <a:lnTo>
                  <a:pt x="301751" y="106680"/>
                </a:lnTo>
                <a:lnTo>
                  <a:pt x="303275" y="106680"/>
                </a:lnTo>
                <a:lnTo>
                  <a:pt x="316991" y="108204"/>
                </a:lnTo>
                <a:lnTo>
                  <a:pt x="332231" y="112776"/>
                </a:lnTo>
                <a:lnTo>
                  <a:pt x="345947" y="115824"/>
                </a:lnTo>
                <a:lnTo>
                  <a:pt x="344423" y="114300"/>
                </a:lnTo>
                <a:lnTo>
                  <a:pt x="358139" y="123444"/>
                </a:lnTo>
                <a:lnTo>
                  <a:pt x="371855" y="132588"/>
                </a:lnTo>
                <a:lnTo>
                  <a:pt x="370331" y="132588"/>
                </a:lnTo>
                <a:lnTo>
                  <a:pt x="382523" y="143256"/>
                </a:lnTo>
                <a:lnTo>
                  <a:pt x="394715" y="153924"/>
                </a:lnTo>
                <a:lnTo>
                  <a:pt x="396239" y="155448"/>
                </a:lnTo>
                <a:lnTo>
                  <a:pt x="405383" y="167640"/>
                </a:lnTo>
                <a:lnTo>
                  <a:pt x="413003" y="182880"/>
                </a:lnTo>
                <a:lnTo>
                  <a:pt x="422147" y="196596"/>
                </a:lnTo>
                <a:lnTo>
                  <a:pt x="429767" y="214884"/>
                </a:lnTo>
                <a:lnTo>
                  <a:pt x="434339" y="233172"/>
                </a:lnTo>
                <a:lnTo>
                  <a:pt x="438911" y="251459"/>
                </a:lnTo>
                <a:lnTo>
                  <a:pt x="441959" y="271271"/>
                </a:lnTo>
                <a:lnTo>
                  <a:pt x="444933" y="290600"/>
                </a:lnTo>
                <a:lnTo>
                  <a:pt x="445007" y="291083"/>
                </a:lnTo>
                <a:lnTo>
                  <a:pt x="445007" y="289559"/>
                </a:lnTo>
                <a:lnTo>
                  <a:pt x="448055" y="249935"/>
                </a:lnTo>
                <a:lnTo>
                  <a:pt x="44348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61303" y="3627119"/>
            <a:ext cx="2357627" cy="435863"/>
          </a:xfrm>
          <a:custGeom>
            <a:avLst/>
            <a:gdLst/>
            <a:ahLst/>
            <a:cxnLst/>
            <a:rect l="l" t="t" r="r" b="b"/>
            <a:pathLst>
              <a:path w="2357627" h="435863">
                <a:moveTo>
                  <a:pt x="251459" y="0"/>
                </a:moveTo>
                <a:lnTo>
                  <a:pt x="0" y="435863"/>
                </a:lnTo>
                <a:lnTo>
                  <a:pt x="2357627" y="434339"/>
                </a:lnTo>
                <a:lnTo>
                  <a:pt x="2107691" y="0"/>
                </a:lnTo>
                <a:lnTo>
                  <a:pt x="251459" y="0"/>
                </a:lnTo>
                <a:close/>
              </a:path>
            </a:pathLst>
          </a:custGeom>
          <a:solidFill>
            <a:srgbClr val="D8D8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56731" y="3622547"/>
            <a:ext cx="2362199" cy="445007"/>
          </a:xfrm>
          <a:custGeom>
            <a:avLst/>
            <a:gdLst/>
            <a:ahLst/>
            <a:cxnLst/>
            <a:rect l="l" t="t" r="r" b="b"/>
            <a:pathLst>
              <a:path w="2362199" h="445007">
                <a:moveTo>
                  <a:pt x="259079" y="7619"/>
                </a:moveTo>
                <a:lnTo>
                  <a:pt x="2107691" y="7619"/>
                </a:lnTo>
                <a:lnTo>
                  <a:pt x="2112263" y="0"/>
                </a:lnTo>
                <a:lnTo>
                  <a:pt x="256031" y="0"/>
                </a:lnTo>
                <a:lnTo>
                  <a:pt x="256032" y="5791"/>
                </a:lnTo>
                <a:lnTo>
                  <a:pt x="259079" y="7619"/>
                </a:lnTo>
                <a:close/>
              </a:path>
              <a:path w="2362199" h="445007">
                <a:moveTo>
                  <a:pt x="2362199" y="443483"/>
                </a:moveTo>
                <a:lnTo>
                  <a:pt x="2365247" y="443483"/>
                </a:lnTo>
                <a:lnTo>
                  <a:pt x="2362199" y="434339"/>
                </a:lnTo>
                <a:lnTo>
                  <a:pt x="2357627" y="441959"/>
                </a:lnTo>
                <a:lnTo>
                  <a:pt x="12654" y="435858"/>
                </a:lnTo>
                <a:lnTo>
                  <a:pt x="9144" y="441959"/>
                </a:lnTo>
                <a:lnTo>
                  <a:pt x="2362199" y="443483"/>
                </a:lnTo>
                <a:close/>
              </a:path>
              <a:path w="2362199" h="445007">
                <a:moveTo>
                  <a:pt x="2357627" y="441959"/>
                </a:moveTo>
                <a:lnTo>
                  <a:pt x="2362199" y="434339"/>
                </a:lnTo>
                <a:lnTo>
                  <a:pt x="2353246" y="434345"/>
                </a:lnTo>
                <a:lnTo>
                  <a:pt x="12654" y="435858"/>
                </a:lnTo>
                <a:lnTo>
                  <a:pt x="2357627" y="441959"/>
                </a:lnTo>
                <a:close/>
              </a:path>
              <a:path w="2362199" h="445007">
                <a:moveTo>
                  <a:pt x="2353246" y="434345"/>
                </a:moveTo>
                <a:lnTo>
                  <a:pt x="2112263" y="9143"/>
                </a:lnTo>
                <a:lnTo>
                  <a:pt x="2108569" y="9143"/>
                </a:lnTo>
                <a:lnTo>
                  <a:pt x="2353246" y="434345"/>
                </a:lnTo>
                <a:close/>
              </a:path>
              <a:path w="2362199" h="445007">
                <a:moveTo>
                  <a:pt x="256031" y="9143"/>
                </a:moveTo>
                <a:lnTo>
                  <a:pt x="12654" y="435858"/>
                </a:lnTo>
                <a:lnTo>
                  <a:pt x="258203" y="9143"/>
                </a:lnTo>
                <a:lnTo>
                  <a:pt x="256031" y="9143"/>
                </a:lnTo>
                <a:close/>
              </a:path>
              <a:path w="2362199" h="445007">
                <a:moveTo>
                  <a:pt x="2365247" y="443483"/>
                </a:moveTo>
                <a:lnTo>
                  <a:pt x="2366771" y="440435"/>
                </a:lnTo>
                <a:lnTo>
                  <a:pt x="2365247" y="437387"/>
                </a:lnTo>
                <a:lnTo>
                  <a:pt x="2115311" y="3047"/>
                </a:lnTo>
                <a:lnTo>
                  <a:pt x="2115311" y="1523"/>
                </a:lnTo>
                <a:lnTo>
                  <a:pt x="2112263" y="0"/>
                </a:lnTo>
                <a:lnTo>
                  <a:pt x="2107691" y="7619"/>
                </a:lnTo>
                <a:lnTo>
                  <a:pt x="259079" y="7619"/>
                </a:lnTo>
                <a:lnTo>
                  <a:pt x="256032" y="5791"/>
                </a:lnTo>
                <a:lnTo>
                  <a:pt x="251459" y="3047"/>
                </a:lnTo>
                <a:lnTo>
                  <a:pt x="4572" y="435863"/>
                </a:lnTo>
                <a:lnTo>
                  <a:pt x="4572" y="445007"/>
                </a:lnTo>
                <a:lnTo>
                  <a:pt x="2362199" y="443483"/>
                </a:lnTo>
                <a:lnTo>
                  <a:pt x="9144" y="441959"/>
                </a:lnTo>
                <a:lnTo>
                  <a:pt x="12654" y="435858"/>
                </a:lnTo>
                <a:lnTo>
                  <a:pt x="256031" y="9143"/>
                </a:lnTo>
                <a:lnTo>
                  <a:pt x="2112263" y="9143"/>
                </a:lnTo>
                <a:lnTo>
                  <a:pt x="2353246" y="434345"/>
                </a:lnTo>
                <a:lnTo>
                  <a:pt x="2362199" y="434339"/>
                </a:lnTo>
                <a:lnTo>
                  <a:pt x="2365247" y="443483"/>
                </a:lnTo>
                <a:close/>
              </a:path>
              <a:path w="2362199" h="445007">
                <a:moveTo>
                  <a:pt x="1524" y="437387"/>
                </a:moveTo>
                <a:lnTo>
                  <a:pt x="0" y="440435"/>
                </a:lnTo>
                <a:lnTo>
                  <a:pt x="1524" y="443483"/>
                </a:lnTo>
                <a:lnTo>
                  <a:pt x="4572" y="445007"/>
                </a:lnTo>
                <a:lnTo>
                  <a:pt x="4572" y="435863"/>
                </a:lnTo>
                <a:lnTo>
                  <a:pt x="251459" y="3047"/>
                </a:lnTo>
                <a:lnTo>
                  <a:pt x="1524" y="4373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15355" y="4125467"/>
            <a:ext cx="3038855" cy="457199"/>
          </a:xfrm>
          <a:custGeom>
            <a:avLst/>
            <a:gdLst/>
            <a:ahLst/>
            <a:cxnLst/>
            <a:rect l="l" t="t" r="r" b="b"/>
            <a:pathLst>
              <a:path w="3038855" h="457199">
                <a:moveTo>
                  <a:pt x="321563" y="0"/>
                </a:moveTo>
                <a:lnTo>
                  <a:pt x="0" y="457199"/>
                </a:lnTo>
                <a:lnTo>
                  <a:pt x="3038855" y="457199"/>
                </a:lnTo>
                <a:lnTo>
                  <a:pt x="2718815" y="0"/>
                </a:lnTo>
                <a:lnTo>
                  <a:pt x="321563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10783" y="4120895"/>
            <a:ext cx="3044951" cy="466343"/>
          </a:xfrm>
          <a:custGeom>
            <a:avLst/>
            <a:gdLst/>
            <a:ahLst/>
            <a:cxnLst/>
            <a:rect l="l" t="t" r="r" b="b"/>
            <a:pathLst>
              <a:path w="3044951" h="466343">
                <a:moveTo>
                  <a:pt x="3043427" y="466343"/>
                </a:moveTo>
                <a:lnTo>
                  <a:pt x="3044951" y="466343"/>
                </a:lnTo>
                <a:lnTo>
                  <a:pt x="3043427" y="457199"/>
                </a:lnTo>
                <a:lnTo>
                  <a:pt x="3040379" y="463295"/>
                </a:lnTo>
                <a:lnTo>
                  <a:pt x="14460" y="457199"/>
                </a:lnTo>
                <a:lnTo>
                  <a:pt x="9144" y="464819"/>
                </a:lnTo>
                <a:lnTo>
                  <a:pt x="3043427" y="466343"/>
                </a:lnTo>
                <a:close/>
              </a:path>
              <a:path w="3044951" h="466343">
                <a:moveTo>
                  <a:pt x="3040379" y="463295"/>
                </a:moveTo>
                <a:lnTo>
                  <a:pt x="3043427" y="457199"/>
                </a:lnTo>
                <a:lnTo>
                  <a:pt x="14460" y="457199"/>
                </a:lnTo>
                <a:lnTo>
                  <a:pt x="3040379" y="463295"/>
                </a:lnTo>
                <a:close/>
              </a:path>
              <a:path w="3044951" h="466343">
                <a:moveTo>
                  <a:pt x="3036092" y="457199"/>
                </a:moveTo>
                <a:lnTo>
                  <a:pt x="2723387" y="7620"/>
                </a:lnTo>
                <a:lnTo>
                  <a:pt x="2719887" y="7619"/>
                </a:lnTo>
                <a:lnTo>
                  <a:pt x="3036092" y="457199"/>
                </a:lnTo>
                <a:close/>
              </a:path>
              <a:path w="3044951" h="466343">
                <a:moveTo>
                  <a:pt x="326136" y="7620"/>
                </a:moveTo>
                <a:lnTo>
                  <a:pt x="14460" y="457199"/>
                </a:lnTo>
                <a:lnTo>
                  <a:pt x="328120" y="7619"/>
                </a:lnTo>
                <a:lnTo>
                  <a:pt x="326136" y="7620"/>
                </a:lnTo>
                <a:close/>
              </a:path>
              <a:path w="3044951" h="466343">
                <a:moveTo>
                  <a:pt x="3044951" y="466343"/>
                </a:moveTo>
                <a:lnTo>
                  <a:pt x="3047999" y="464819"/>
                </a:lnTo>
                <a:lnTo>
                  <a:pt x="3049523" y="461771"/>
                </a:lnTo>
                <a:lnTo>
                  <a:pt x="3047999" y="458723"/>
                </a:lnTo>
                <a:lnTo>
                  <a:pt x="2726435" y="1524"/>
                </a:lnTo>
                <a:lnTo>
                  <a:pt x="2726435" y="0"/>
                </a:lnTo>
                <a:lnTo>
                  <a:pt x="2723387" y="0"/>
                </a:lnTo>
                <a:lnTo>
                  <a:pt x="2718815" y="6096"/>
                </a:lnTo>
                <a:lnTo>
                  <a:pt x="329184" y="6096"/>
                </a:lnTo>
                <a:lnTo>
                  <a:pt x="326136" y="4267"/>
                </a:lnTo>
                <a:lnTo>
                  <a:pt x="321563" y="1524"/>
                </a:lnTo>
                <a:lnTo>
                  <a:pt x="4572" y="457199"/>
                </a:lnTo>
                <a:lnTo>
                  <a:pt x="4572" y="466343"/>
                </a:lnTo>
                <a:lnTo>
                  <a:pt x="3043427" y="466343"/>
                </a:lnTo>
                <a:lnTo>
                  <a:pt x="9144" y="464819"/>
                </a:lnTo>
                <a:lnTo>
                  <a:pt x="14460" y="457199"/>
                </a:lnTo>
                <a:lnTo>
                  <a:pt x="326136" y="7620"/>
                </a:lnTo>
                <a:lnTo>
                  <a:pt x="2723387" y="7620"/>
                </a:lnTo>
                <a:lnTo>
                  <a:pt x="3036092" y="457199"/>
                </a:lnTo>
                <a:lnTo>
                  <a:pt x="3043427" y="457199"/>
                </a:lnTo>
                <a:lnTo>
                  <a:pt x="3044951" y="466343"/>
                </a:lnTo>
                <a:close/>
              </a:path>
              <a:path w="3044951" h="466343">
                <a:moveTo>
                  <a:pt x="1524" y="460247"/>
                </a:moveTo>
                <a:lnTo>
                  <a:pt x="0" y="460247"/>
                </a:lnTo>
                <a:lnTo>
                  <a:pt x="0" y="463295"/>
                </a:lnTo>
                <a:lnTo>
                  <a:pt x="1524" y="466343"/>
                </a:lnTo>
                <a:lnTo>
                  <a:pt x="4572" y="466343"/>
                </a:lnTo>
                <a:lnTo>
                  <a:pt x="4572" y="457199"/>
                </a:lnTo>
                <a:lnTo>
                  <a:pt x="321563" y="1524"/>
                </a:lnTo>
                <a:lnTo>
                  <a:pt x="1524" y="460247"/>
                </a:lnTo>
                <a:close/>
              </a:path>
              <a:path w="3044951" h="466343">
                <a:moveTo>
                  <a:pt x="329184" y="6096"/>
                </a:moveTo>
                <a:lnTo>
                  <a:pt x="2718815" y="6096"/>
                </a:lnTo>
                <a:lnTo>
                  <a:pt x="2723387" y="0"/>
                </a:lnTo>
                <a:lnTo>
                  <a:pt x="326136" y="0"/>
                </a:lnTo>
                <a:lnTo>
                  <a:pt x="326136" y="4267"/>
                </a:lnTo>
                <a:lnTo>
                  <a:pt x="329184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23431" y="3081527"/>
            <a:ext cx="1793747" cy="493775"/>
          </a:xfrm>
          <a:custGeom>
            <a:avLst/>
            <a:gdLst/>
            <a:ahLst/>
            <a:cxnLst/>
            <a:rect l="l" t="t" r="r" b="b"/>
            <a:pathLst>
              <a:path w="1793747" h="493775">
                <a:moveTo>
                  <a:pt x="289560" y="1524"/>
                </a:moveTo>
                <a:lnTo>
                  <a:pt x="0" y="493775"/>
                </a:lnTo>
                <a:lnTo>
                  <a:pt x="1793747" y="493775"/>
                </a:lnTo>
                <a:lnTo>
                  <a:pt x="1502663" y="0"/>
                </a:lnTo>
                <a:lnTo>
                  <a:pt x="289560" y="1524"/>
                </a:lnTo>
                <a:close/>
              </a:path>
            </a:pathLst>
          </a:custGeom>
          <a:solidFill>
            <a:srgbClr val="7E9C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18859" y="3076955"/>
            <a:ext cx="1801367" cy="502919"/>
          </a:xfrm>
          <a:custGeom>
            <a:avLst/>
            <a:gdLst/>
            <a:ahLst/>
            <a:cxnLst/>
            <a:rect l="l" t="t" r="r" b="b"/>
            <a:pathLst>
              <a:path w="1801367" h="502919">
                <a:moveTo>
                  <a:pt x="1798319" y="501395"/>
                </a:moveTo>
                <a:lnTo>
                  <a:pt x="1801367" y="501395"/>
                </a:lnTo>
                <a:lnTo>
                  <a:pt x="1798319" y="493775"/>
                </a:lnTo>
                <a:lnTo>
                  <a:pt x="1795271" y="499871"/>
                </a:lnTo>
                <a:lnTo>
                  <a:pt x="12102" y="493776"/>
                </a:lnTo>
                <a:lnTo>
                  <a:pt x="7620" y="501395"/>
                </a:lnTo>
                <a:lnTo>
                  <a:pt x="1798319" y="501395"/>
                </a:lnTo>
                <a:close/>
              </a:path>
              <a:path w="1801367" h="502919">
                <a:moveTo>
                  <a:pt x="1795271" y="499871"/>
                </a:moveTo>
                <a:lnTo>
                  <a:pt x="1798319" y="493775"/>
                </a:lnTo>
                <a:lnTo>
                  <a:pt x="12102" y="493776"/>
                </a:lnTo>
                <a:lnTo>
                  <a:pt x="1795271" y="499871"/>
                </a:lnTo>
                <a:close/>
              </a:path>
              <a:path w="1801367" h="502919">
                <a:moveTo>
                  <a:pt x="1791648" y="493776"/>
                </a:moveTo>
                <a:lnTo>
                  <a:pt x="1507235" y="9144"/>
                </a:lnTo>
                <a:lnTo>
                  <a:pt x="1503572" y="9148"/>
                </a:lnTo>
                <a:lnTo>
                  <a:pt x="1791648" y="493776"/>
                </a:lnTo>
                <a:close/>
              </a:path>
              <a:path w="1801367" h="502919">
                <a:moveTo>
                  <a:pt x="294132" y="10668"/>
                </a:moveTo>
                <a:lnTo>
                  <a:pt x="12102" y="493776"/>
                </a:lnTo>
                <a:lnTo>
                  <a:pt x="296285" y="10665"/>
                </a:lnTo>
                <a:lnTo>
                  <a:pt x="294132" y="10668"/>
                </a:lnTo>
                <a:close/>
              </a:path>
              <a:path w="1801367" h="502919">
                <a:moveTo>
                  <a:pt x="1801367" y="501395"/>
                </a:moveTo>
                <a:lnTo>
                  <a:pt x="1802891" y="501395"/>
                </a:lnTo>
                <a:lnTo>
                  <a:pt x="1804415" y="498347"/>
                </a:lnTo>
                <a:lnTo>
                  <a:pt x="1802891" y="495299"/>
                </a:lnTo>
                <a:lnTo>
                  <a:pt x="1510283" y="3048"/>
                </a:lnTo>
                <a:lnTo>
                  <a:pt x="1510283" y="1524"/>
                </a:lnTo>
                <a:lnTo>
                  <a:pt x="1507235" y="0"/>
                </a:lnTo>
                <a:lnTo>
                  <a:pt x="1502663" y="7620"/>
                </a:lnTo>
                <a:lnTo>
                  <a:pt x="297180" y="9144"/>
                </a:lnTo>
                <a:lnTo>
                  <a:pt x="294132" y="7315"/>
                </a:lnTo>
                <a:lnTo>
                  <a:pt x="289560" y="4572"/>
                </a:lnTo>
                <a:lnTo>
                  <a:pt x="4572" y="493775"/>
                </a:lnTo>
                <a:lnTo>
                  <a:pt x="4572" y="502919"/>
                </a:lnTo>
                <a:lnTo>
                  <a:pt x="1798319" y="501395"/>
                </a:lnTo>
                <a:lnTo>
                  <a:pt x="7620" y="501395"/>
                </a:lnTo>
                <a:lnTo>
                  <a:pt x="12102" y="493776"/>
                </a:lnTo>
                <a:lnTo>
                  <a:pt x="294132" y="10668"/>
                </a:lnTo>
                <a:lnTo>
                  <a:pt x="296285" y="10665"/>
                </a:lnTo>
                <a:lnTo>
                  <a:pt x="1503572" y="9148"/>
                </a:lnTo>
                <a:lnTo>
                  <a:pt x="1507235" y="9144"/>
                </a:lnTo>
                <a:lnTo>
                  <a:pt x="1791648" y="493776"/>
                </a:lnTo>
                <a:lnTo>
                  <a:pt x="1798319" y="493775"/>
                </a:lnTo>
                <a:lnTo>
                  <a:pt x="1801367" y="501395"/>
                </a:lnTo>
                <a:close/>
              </a:path>
              <a:path w="1801367" h="502919">
                <a:moveTo>
                  <a:pt x="4572" y="493775"/>
                </a:moveTo>
                <a:lnTo>
                  <a:pt x="289560" y="4572"/>
                </a:lnTo>
                <a:lnTo>
                  <a:pt x="0" y="496823"/>
                </a:lnTo>
                <a:lnTo>
                  <a:pt x="0" y="499871"/>
                </a:lnTo>
                <a:lnTo>
                  <a:pt x="1524" y="501395"/>
                </a:lnTo>
                <a:lnTo>
                  <a:pt x="4572" y="502919"/>
                </a:lnTo>
                <a:lnTo>
                  <a:pt x="4572" y="493775"/>
                </a:lnTo>
                <a:close/>
              </a:path>
              <a:path w="1801367" h="502919">
                <a:moveTo>
                  <a:pt x="297180" y="9144"/>
                </a:moveTo>
                <a:lnTo>
                  <a:pt x="1502663" y="7620"/>
                </a:lnTo>
                <a:lnTo>
                  <a:pt x="1507235" y="0"/>
                </a:lnTo>
                <a:lnTo>
                  <a:pt x="294132" y="1524"/>
                </a:lnTo>
                <a:lnTo>
                  <a:pt x="294132" y="7315"/>
                </a:lnTo>
                <a:lnTo>
                  <a:pt x="29718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94832" y="2839193"/>
            <a:ext cx="416051" cy="20360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96355" y="2846831"/>
            <a:ext cx="414527" cy="20284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94832" y="2839193"/>
            <a:ext cx="416051" cy="20360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8735" y="2839211"/>
            <a:ext cx="429767" cy="2043683"/>
          </a:xfrm>
          <a:custGeom>
            <a:avLst/>
            <a:gdLst/>
            <a:ahLst/>
            <a:cxnLst/>
            <a:rect l="l" t="t" r="r" b="b"/>
            <a:pathLst>
              <a:path w="429767" h="2043683">
                <a:moveTo>
                  <a:pt x="357165" y="14847"/>
                </a:moveTo>
                <a:lnTo>
                  <a:pt x="414959" y="24684"/>
                </a:lnTo>
                <a:lnTo>
                  <a:pt x="416051" y="18287"/>
                </a:lnTo>
                <a:lnTo>
                  <a:pt x="422147" y="25907"/>
                </a:lnTo>
                <a:lnTo>
                  <a:pt x="414959" y="24684"/>
                </a:lnTo>
                <a:lnTo>
                  <a:pt x="72606" y="2028812"/>
                </a:lnTo>
                <a:lnTo>
                  <a:pt x="14848" y="2018767"/>
                </a:lnTo>
                <a:lnTo>
                  <a:pt x="13716" y="2025395"/>
                </a:lnTo>
                <a:lnTo>
                  <a:pt x="9144" y="2017775"/>
                </a:lnTo>
                <a:lnTo>
                  <a:pt x="14848" y="2018767"/>
                </a:lnTo>
                <a:lnTo>
                  <a:pt x="357165" y="14847"/>
                </a:lnTo>
                <a:lnTo>
                  <a:pt x="358139" y="9143"/>
                </a:lnTo>
                <a:lnTo>
                  <a:pt x="350519" y="13715"/>
                </a:lnTo>
                <a:lnTo>
                  <a:pt x="347471" y="0"/>
                </a:lnTo>
                <a:lnTo>
                  <a:pt x="0" y="2028443"/>
                </a:lnTo>
                <a:lnTo>
                  <a:pt x="83819" y="2043683"/>
                </a:lnTo>
                <a:lnTo>
                  <a:pt x="71628" y="2034539"/>
                </a:lnTo>
                <a:lnTo>
                  <a:pt x="79247" y="2029967"/>
                </a:lnTo>
                <a:lnTo>
                  <a:pt x="83819" y="2043683"/>
                </a:lnTo>
                <a:lnTo>
                  <a:pt x="429767" y="15239"/>
                </a:lnTo>
                <a:lnTo>
                  <a:pt x="358139" y="9143"/>
                </a:lnTo>
                <a:lnTo>
                  <a:pt x="357165" y="14847"/>
                </a:lnTo>
                <a:close/>
              </a:path>
              <a:path w="429767" h="2043683">
                <a:moveTo>
                  <a:pt x="358139" y="9143"/>
                </a:moveTo>
                <a:lnTo>
                  <a:pt x="429767" y="15239"/>
                </a:lnTo>
                <a:lnTo>
                  <a:pt x="347471" y="0"/>
                </a:lnTo>
                <a:lnTo>
                  <a:pt x="350519" y="13715"/>
                </a:lnTo>
                <a:lnTo>
                  <a:pt x="358139" y="9143"/>
                </a:lnTo>
                <a:close/>
              </a:path>
              <a:path w="429767" h="2043683">
                <a:moveTo>
                  <a:pt x="14848" y="2018767"/>
                </a:moveTo>
                <a:lnTo>
                  <a:pt x="9144" y="2017775"/>
                </a:lnTo>
                <a:lnTo>
                  <a:pt x="13716" y="2025395"/>
                </a:lnTo>
                <a:lnTo>
                  <a:pt x="14848" y="2018767"/>
                </a:lnTo>
                <a:close/>
              </a:path>
              <a:path w="429767" h="2043683">
                <a:moveTo>
                  <a:pt x="71628" y="2034539"/>
                </a:moveTo>
                <a:lnTo>
                  <a:pt x="83819" y="2043683"/>
                </a:lnTo>
                <a:lnTo>
                  <a:pt x="79247" y="2029967"/>
                </a:lnTo>
                <a:lnTo>
                  <a:pt x="71628" y="2034539"/>
                </a:lnTo>
                <a:close/>
              </a:path>
              <a:path w="429767" h="2043683">
                <a:moveTo>
                  <a:pt x="422147" y="25907"/>
                </a:moveTo>
                <a:lnTo>
                  <a:pt x="416051" y="18287"/>
                </a:lnTo>
                <a:lnTo>
                  <a:pt x="414959" y="24684"/>
                </a:lnTo>
                <a:lnTo>
                  <a:pt x="422147" y="259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67955" y="3159252"/>
            <a:ext cx="522786" cy="6172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69479" y="3160775"/>
            <a:ext cx="515111" cy="6156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67955" y="3159252"/>
            <a:ext cx="522786" cy="6172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64907" y="3162299"/>
            <a:ext cx="524255" cy="624839"/>
          </a:xfrm>
          <a:custGeom>
            <a:avLst/>
            <a:gdLst/>
            <a:ahLst/>
            <a:cxnLst/>
            <a:rect l="l" t="t" r="r" b="b"/>
            <a:pathLst>
              <a:path w="524255" h="624839">
                <a:moveTo>
                  <a:pt x="65531" y="0"/>
                </a:moveTo>
                <a:lnTo>
                  <a:pt x="64774" y="4092"/>
                </a:lnTo>
                <a:lnTo>
                  <a:pt x="124328" y="15744"/>
                </a:lnTo>
                <a:lnTo>
                  <a:pt x="124968" y="12191"/>
                </a:lnTo>
                <a:lnTo>
                  <a:pt x="65531" y="0"/>
                </a:lnTo>
                <a:close/>
              </a:path>
              <a:path w="524255" h="624839">
                <a:moveTo>
                  <a:pt x="134112" y="13715"/>
                </a:moveTo>
                <a:lnTo>
                  <a:pt x="135635" y="10667"/>
                </a:lnTo>
                <a:lnTo>
                  <a:pt x="134112" y="9143"/>
                </a:lnTo>
                <a:lnTo>
                  <a:pt x="131064" y="9143"/>
                </a:lnTo>
                <a:lnTo>
                  <a:pt x="129540" y="16763"/>
                </a:lnTo>
                <a:lnTo>
                  <a:pt x="89916" y="259079"/>
                </a:lnTo>
                <a:lnTo>
                  <a:pt x="134112" y="13715"/>
                </a:lnTo>
                <a:close/>
              </a:path>
              <a:path w="524255" h="624839">
                <a:moveTo>
                  <a:pt x="76200" y="335279"/>
                </a:moveTo>
                <a:lnTo>
                  <a:pt x="76200" y="355091"/>
                </a:lnTo>
                <a:lnTo>
                  <a:pt x="79248" y="376427"/>
                </a:lnTo>
                <a:lnTo>
                  <a:pt x="83820" y="394715"/>
                </a:lnTo>
                <a:lnTo>
                  <a:pt x="83820" y="292607"/>
                </a:lnTo>
                <a:lnTo>
                  <a:pt x="89916" y="259079"/>
                </a:lnTo>
                <a:lnTo>
                  <a:pt x="129540" y="16763"/>
                </a:lnTo>
                <a:lnTo>
                  <a:pt x="131064" y="9143"/>
                </a:lnTo>
                <a:lnTo>
                  <a:pt x="60959" y="-6096"/>
                </a:lnTo>
                <a:lnTo>
                  <a:pt x="59435" y="-6096"/>
                </a:lnTo>
                <a:lnTo>
                  <a:pt x="56388" y="-4572"/>
                </a:lnTo>
                <a:lnTo>
                  <a:pt x="59435" y="3048"/>
                </a:lnTo>
                <a:lnTo>
                  <a:pt x="19812" y="246887"/>
                </a:lnTo>
                <a:lnTo>
                  <a:pt x="64774" y="4092"/>
                </a:lnTo>
                <a:lnTo>
                  <a:pt x="65531" y="0"/>
                </a:lnTo>
                <a:lnTo>
                  <a:pt x="124968" y="12191"/>
                </a:lnTo>
                <a:lnTo>
                  <a:pt x="124328" y="15744"/>
                </a:lnTo>
                <a:lnTo>
                  <a:pt x="80772" y="257555"/>
                </a:lnTo>
                <a:lnTo>
                  <a:pt x="74675" y="292607"/>
                </a:lnTo>
                <a:lnTo>
                  <a:pt x="74675" y="315467"/>
                </a:lnTo>
                <a:lnTo>
                  <a:pt x="76200" y="335279"/>
                </a:lnTo>
                <a:close/>
              </a:path>
              <a:path w="524255" h="624839">
                <a:moveTo>
                  <a:pt x="158496" y="490727"/>
                </a:moveTo>
                <a:lnTo>
                  <a:pt x="146303" y="480060"/>
                </a:lnTo>
                <a:lnTo>
                  <a:pt x="134112" y="469391"/>
                </a:lnTo>
                <a:lnTo>
                  <a:pt x="124968" y="457200"/>
                </a:lnTo>
                <a:lnTo>
                  <a:pt x="114300" y="440436"/>
                </a:lnTo>
                <a:lnTo>
                  <a:pt x="105155" y="426719"/>
                </a:lnTo>
                <a:lnTo>
                  <a:pt x="99059" y="409955"/>
                </a:lnTo>
                <a:lnTo>
                  <a:pt x="91440" y="391667"/>
                </a:lnTo>
                <a:lnTo>
                  <a:pt x="88392" y="373379"/>
                </a:lnTo>
                <a:lnTo>
                  <a:pt x="85344" y="355091"/>
                </a:lnTo>
                <a:lnTo>
                  <a:pt x="85344" y="335279"/>
                </a:lnTo>
                <a:lnTo>
                  <a:pt x="83820" y="313943"/>
                </a:lnTo>
                <a:lnTo>
                  <a:pt x="83820" y="294131"/>
                </a:lnTo>
                <a:lnTo>
                  <a:pt x="89916" y="259079"/>
                </a:lnTo>
                <a:lnTo>
                  <a:pt x="83820" y="292607"/>
                </a:lnTo>
                <a:lnTo>
                  <a:pt x="83820" y="394715"/>
                </a:lnTo>
                <a:lnTo>
                  <a:pt x="89916" y="413003"/>
                </a:lnTo>
                <a:lnTo>
                  <a:pt x="97535" y="429767"/>
                </a:lnTo>
                <a:lnTo>
                  <a:pt x="106679" y="446531"/>
                </a:lnTo>
                <a:lnTo>
                  <a:pt x="117348" y="463295"/>
                </a:lnTo>
                <a:lnTo>
                  <a:pt x="128016" y="475488"/>
                </a:lnTo>
                <a:lnTo>
                  <a:pt x="140207" y="487679"/>
                </a:lnTo>
                <a:lnTo>
                  <a:pt x="152400" y="496824"/>
                </a:lnTo>
                <a:lnTo>
                  <a:pt x="152400" y="498348"/>
                </a:lnTo>
                <a:lnTo>
                  <a:pt x="167640" y="505967"/>
                </a:lnTo>
                <a:lnTo>
                  <a:pt x="169164" y="507491"/>
                </a:lnTo>
                <a:lnTo>
                  <a:pt x="182879" y="512063"/>
                </a:lnTo>
                <a:lnTo>
                  <a:pt x="199644" y="516636"/>
                </a:lnTo>
                <a:lnTo>
                  <a:pt x="213359" y="519683"/>
                </a:lnTo>
                <a:lnTo>
                  <a:pt x="245364" y="519683"/>
                </a:lnTo>
                <a:lnTo>
                  <a:pt x="262127" y="515112"/>
                </a:lnTo>
                <a:lnTo>
                  <a:pt x="277368" y="509015"/>
                </a:lnTo>
                <a:lnTo>
                  <a:pt x="294131" y="502919"/>
                </a:lnTo>
                <a:lnTo>
                  <a:pt x="295655" y="501395"/>
                </a:lnTo>
                <a:lnTo>
                  <a:pt x="307848" y="492251"/>
                </a:lnTo>
                <a:lnTo>
                  <a:pt x="323088" y="481583"/>
                </a:lnTo>
                <a:lnTo>
                  <a:pt x="335279" y="470915"/>
                </a:lnTo>
                <a:lnTo>
                  <a:pt x="350520" y="455675"/>
                </a:lnTo>
                <a:lnTo>
                  <a:pt x="362712" y="441960"/>
                </a:lnTo>
                <a:lnTo>
                  <a:pt x="374903" y="423671"/>
                </a:lnTo>
                <a:lnTo>
                  <a:pt x="384048" y="406907"/>
                </a:lnTo>
                <a:lnTo>
                  <a:pt x="391668" y="388619"/>
                </a:lnTo>
                <a:lnTo>
                  <a:pt x="399288" y="368807"/>
                </a:lnTo>
                <a:lnTo>
                  <a:pt x="405383" y="347471"/>
                </a:lnTo>
                <a:lnTo>
                  <a:pt x="409955" y="327660"/>
                </a:lnTo>
                <a:lnTo>
                  <a:pt x="411479" y="323088"/>
                </a:lnTo>
                <a:lnTo>
                  <a:pt x="422147" y="263651"/>
                </a:lnTo>
                <a:lnTo>
                  <a:pt x="416051" y="266700"/>
                </a:lnTo>
                <a:lnTo>
                  <a:pt x="412083" y="265864"/>
                </a:lnTo>
                <a:lnTo>
                  <a:pt x="402335" y="321563"/>
                </a:lnTo>
                <a:lnTo>
                  <a:pt x="400812" y="324612"/>
                </a:lnTo>
                <a:lnTo>
                  <a:pt x="396240" y="345948"/>
                </a:lnTo>
                <a:lnTo>
                  <a:pt x="390144" y="365760"/>
                </a:lnTo>
                <a:lnTo>
                  <a:pt x="384048" y="385571"/>
                </a:lnTo>
                <a:lnTo>
                  <a:pt x="374903" y="402336"/>
                </a:lnTo>
                <a:lnTo>
                  <a:pt x="367283" y="419100"/>
                </a:lnTo>
                <a:lnTo>
                  <a:pt x="355092" y="435863"/>
                </a:lnTo>
                <a:lnTo>
                  <a:pt x="342900" y="451103"/>
                </a:lnTo>
                <a:lnTo>
                  <a:pt x="329183" y="464819"/>
                </a:lnTo>
                <a:lnTo>
                  <a:pt x="316992" y="475488"/>
                </a:lnTo>
                <a:lnTo>
                  <a:pt x="303275" y="484631"/>
                </a:lnTo>
                <a:lnTo>
                  <a:pt x="289559" y="495300"/>
                </a:lnTo>
                <a:lnTo>
                  <a:pt x="291083" y="493775"/>
                </a:lnTo>
                <a:lnTo>
                  <a:pt x="274320" y="499871"/>
                </a:lnTo>
                <a:lnTo>
                  <a:pt x="259079" y="507491"/>
                </a:lnTo>
                <a:lnTo>
                  <a:pt x="260603" y="507491"/>
                </a:lnTo>
                <a:lnTo>
                  <a:pt x="243840" y="510539"/>
                </a:lnTo>
                <a:lnTo>
                  <a:pt x="214883" y="510539"/>
                </a:lnTo>
                <a:lnTo>
                  <a:pt x="201168" y="507491"/>
                </a:lnTo>
                <a:lnTo>
                  <a:pt x="185927" y="502919"/>
                </a:lnTo>
                <a:lnTo>
                  <a:pt x="172212" y="498348"/>
                </a:lnTo>
                <a:lnTo>
                  <a:pt x="156972" y="489203"/>
                </a:lnTo>
                <a:lnTo>
                  <a:pt x="158496" y="490727"/>
                </a:lnTo>
                <a:close/>
              </a:path>
              <a:path w="524255" h="624839">
                <a:moveTo>
                  <a:pt x="391668" y="259079"/>
                </a:moveTo>
                <a:lnTo>
                  <a:pt x="387096" y="260603"/>
                </a:lnTo>
                <a:lnTo>
                  <a:pt x="412083" y="265864"/>
                </a:lnTo>
                <a:lnTo>
                  <a:pt x="391668" y="259079"/>
                </a:lnTo>
                <a:close/>
              </a:path>
              <a:path w="524255" h="624839">
                <a:moveTo>
                  <a:pt x="395053" y="252814"/>
                </a:moveTo>
                <a:lnTo>
                  <a:pt x="413003" y="260603"/>
                </a:lnTo>
                <a:lnTo>
                  <a:pt x="417575" y="257555"/>
                </a:lnTo>
                <a:lnTo>
                  <a:pt x="395053" y="252814"/>
                </a:lnTo>
                <a:close/>
              </a:path>
              <a:path w="524255" h="624839">
                <a:moveTo>
                  <a:pt x="422147" y="260603"/>
                </a:moveTo>
                <a:lnTo>
                  <a:pt x="420623" y="257555"/>
                </a:lnTo>
                <a:lnTo>
                  <a:pt x="417575" y="257555"/>
                </a:lnTo>
                <a:lnTo>
                  <a:pt x="413003" y="260603"/>
                </a:lnTo>
                <a:lnTo>
                  <a:pt x="395053" y="252814"/>
                </a:lnTo>
                <a:lnTo>
                  <a:pt x="388620" y="251460"/>
                </a:lnTo>
                <a:lnTo>
                  <a:pt x="384048" y="254507"/>
                </a:lnTo>
                <a:lnTo>
                  <a:pt x="384048" y="260603"/>
                </a:lnTo>
                <a:lnTo>
                  <a:pt x="387096" y="260603"/>
                </a:lnTo>
                <a:lnTo>
                  <a:pt x="391668" y="259079"/>
                </a:lnTo>
                <a:lnTo>
                  <a:pt x="412083" y="265864"/>
                </a:lnTo>
                <a:lnTo>
                  <a:pt x="416051" y="266700"/>
                </a:lnTo>
                <a:lnTo>
                  <a:pt x="422147" y="263651"/>
                </a:lnTo>
                <a:lnTo>
                  <a:pt x="422147" y="260603"/>
                </a:lnTo>
                <a:close/>
              </a:path>
              <a:path w="524255" h="624839">
                <a:moveTo>
                  <a:pt x="384048" y="254507"/>
                </a:moveTo>
                <a:lnTo>
                  <a:pt x="388620" y="251460"/>
                </a:lnTo>
                <a:lnTo>
                  <a:pt x="395053" y="252814"/>
                </a:lnTo>
                <a:lnTo>
                  <a:pt x="486554" y="83468"/>
                </a:lnTo>
                <a:lnTo>
                  <a:pt x="514263" y="276045"/>
                </a:lnTo>
                <a:lnTo>
                  <a:pt x="489203" y="271271"/>
                </a:lnTo>
                <a:lnTo>
                  <a:pt x="486155" y="271271"/>
                </a:lnTo>
                <a:lnTo>
                  <a:pt x="483107" y="274319"/>
                </a:lnTo>
                <a:lnTo>
                  <a:pt x="487679" y="280415"/>
                </a:lnTo>
                <a:lnTo>
                  <a:pt x="492251" y="275843"/>
                </a:lnTo>
                <a:lnTo>
                  <a:pt x="515111" y="281939"/>
                </a:lnTo>
                <a:lnTo>
                  <a:pt x="518159" y="286512"/>
                </a:lnTo>
                <a:lnTo>
                  <a:pt x="521207" y="277367"/>
                </a:lnTo>
                <a:lnTo>
                  <a:pt x="524255" y="283463"/>
                </a:lnTo>
                <a:lnTo>
                  <a:pt x="524255" y="280415"/>
                </a:lnTo>
                <a:lnTo>
                  <a:pt x="493775" y="68579"/>
                </a:lnTo>
                <a:lnTo>
                  <a:pt x="493775" y="70103"/>
                </a:lnTo>
                <a:lnTo>
                  <a:pt x="484631" y="70103"/>
                </a:lnTo>
                <a:lnTo>
                  <a:pt x="484631" y="67055"/>
                </a:lnTo>
                <a:lnTo>
                  <a:pt x="384048" y="254507"/>
                </a:lnTo>
                <a:close/>
              </a:path>
              <a:path w="524255" h="624839">
                <a:moveTo>
                  <a:pt x="493775" y="70103"/>
                </a:moveTo>
                <a:lnTo>
                  <a:pt x="493775" y="65531"/>
                </a:lnTo>
                <a:lnTo>
                  <a:pt x="490727" y="64007"/>
                </a:lnTo>
                <a:lnTo>
                  <a:pt x="487679" y="64007"/>
                </a:lnTo>
                <a:lnTo>
                  <a:pt x="484631" y="67055"/>
                </a:lnTo>
                <a:lnTo>
                  <a:pt x="484631" y="70103"/>
                </a:lnTo>
                <a:lnTo>
                  <a:pt x="493775" y="70103"/>
                </a:lnTo>
                <a:close/>
              </a:path>
              <a:path w="524255" h="624839">
                <a:moveTo>
                  <a:pt x="521207" y="277367"/>
                </a:moveTo>
                <a:lnTo>
                  <a:pt x="518159" y="286512"/>
                </a:lnTo>
                <a:lnTo>
                  <a:pt x="521207" y="286512"/>
                </a:lnTo>
                <a:lnTo>
                  <a:pt x="524255" y="283463"/>
                </a:lnTo>
                <a:lnTo>
                  <a:pt x="521207" y="277367"/>
                </a:lnTo>
                <a:close/>
              </a:path>
              <a:path w="524255" h="624839">
                <a:moveTo>
                  <a:pt x="223070" y="609512"/>
                </a:moveTo>
                <a:lnTo>
                  <a:pt x="207264" y="608075"/>
                </a:lnTo>
                <a:lnTo>
                  <a:pt x="222503" y="609599"/>
                </a:lnTo>
                <a:lnTo>
                  <a:pt x="224027" y="609599"/>
                </a:lnTo>
                <a:lnTo>
                  <a:pt x="242316" y="606551"/>
                </a:lnTo>
                <a:lnTo>
                  <a:pt x="223070" y="609512"/>
                </a:lnTo>
                <a:close/>
              </a:path>
              <a:path w="524255" h="624839">
                <a:moveTo>
                  <a:pt x="0" y="329183"/>
                </a:moveTo>
                <a:lnTo>
                  <a:pt x="0" y="353567"/>
                </a:lnTo>
                <a:lnTo>
                  <a:pt x="3048" y="379475"/>
                </a:lnTo>
                <a:lnTo>
                  <a:pt x="7620" y="402336"/>
                </a:lnTo>
                <a:lnTo>
                  <a:pt x="12192" y="426719"/>
                </a:lnTo>
                <a:lnTo>
                  <a:pt x="18288" y="448055"/>
                </a:lnTo>
                <a:lnTo>
                  <a:pt x="27431" y="470915"/>
                </a:lnTo>
                <a:lnTo>
                  <a:pt x="35051" y="492251"/>
                </a:lnTo>
                <a:lnTo>
                  <a:pt x="36575" y="492251"/>
                </a:lnTo>
                <a:lnTo>
                  <a:pt x="47244" y="510539"/>
                </a:lnTo>
                <a:lnTo>
                  <a:pt x="57912" y="527303"/>
                </a:lnTo>
                <a:lnTo>
                  <a:pt x="71627" y="544067"/>
                </a:lnTo>
                <a:lnTo>
                  <a:pt x="83820" y="560831"/>
                </a:lnTo>
                <a:lnTo>
                  <a:pt x="100583" y="574547"/>
                </a:lnTo>
                <a:lnTo>
                  <a:pt x="115824" y="585215"/>
                </a:lnTo>
                <a:lnTo>
                  <a:pt x="132588" y="595883"/>
                </a:lnTo>
                <a:lnTo>
                  <a:pt x="149351" y="603503"/>
                </a:lnTo>
                <a:lnTo>
                  <a:pt x="167640" y="609599"/>
                </a:lnTo>
                <a:lnTo>
                  <a:pt x="185927" y="612647"/>
                </a:lnTo>
                <a:lnTo>
                  <a:pt x="205740" y="615695"/>
                </a:lnTo>
                <a:lnTo>
                  <a:pt x="222503" y="618743"/>
                </a:lnTo>
                <a:lnTo>
                  <a:pt x="224027" y="618743"/>
                </a:lnTo>
                <a:lnTo>
                  <a:pt x="242316" y="615695"/>
                </a:lnTo>
                <a:lnTo>
                  <a:pt x="262127" y="612647"/>
                </a:lnTo>
                <a:lnTo>
                  <a:pt x="280416" y="608075"/>
                </a:lnTo>
                <a:lnTo>
                  <a:pt x="281940" y="608075"/>
                </a:lnTo>
                <a:lnTo>
                  <a:pt x="300227" y="598931"/>
                </a:lnTo>
                <a:lnTo>
                  <a:pt x="316992" y="589787"/>
                </a:lnTo>
                <a:lnTo>
                  <a:pt x="336803" y="579119"/>
                </a:lnTo>
                <a:lnTo>
                  <a:pt x="338327" y="577595"/>
                </a:lnTo>
                <a:lnTo>
                  <a:pt x="353568" y="565403"/>
                </a:lnTo>
                <a:lnTo>
                  <a:pt x="368807" y="551687"/>
                </a:lnTo>
                <a:lnTo>
                  <a:pt x="385572" y="536447"/>
                </a:lnTo>
                <a:lnTo>
                  <a:pt x="400812" y="516636"/>
                </a:lnTo>
                <a:lnTo>
                  <a:pt x="416051" y="499871"/>
                </a:lnTo>
                <a:lnTo>
                  <a:pt x="428243" y="480060"/>
                </a:lnTo>
                <a:lnTo>
                  <a:pt x="440435" y="458724"/>
                </a:lnTo>
                <a:lnTo>
                  <a:pt x="451103" y="435863"/>
                </a:lnTo>
                <a:lnTo>
                  <a:pt x="460247" y="413003"/>
                </a:lnTo>
                <a:lnTo>
                  <a:pt x="467867" y="390143"/>
                </a:lnTo>
                <a:lnTo>
                  <a:pt x="475487" y="364236"/>
                </a:lnTo>
                <a:lnTo>
                  <a:pt x="480059" y="339851"/>
                </a:lnTo>
                <a:lnTo>
                  <a:pt x="481583" y="336803"/>
                </a:lnTo>
                <a:lnTo>
                  <a:pt x="491324" y="281144"/>
                </a:lnTo>
                <a:lnTo>
                  <a:pt x="518159" y="286512"/>
                </a:lnTo>
                <a:lnTo>
                  <a:pt x="515111" y="281939"/>
                </a:lnTo>
                <a:lnTo>
                  <a:pt x="492251" y="275843"/>
                </a:lnTo>
                <a:lnTo>
                  <a:pt x="487679" y="280415"/>
                </a:lnTo>
                <a:lnTo>
                  <a:pt x="483107" y="274319"/>
                </a:lnTo>
                <a:lnTo>
                  <a:pt x="472439" y="333755"/>
                </a:lnTo>
                <a:lnTo>
                  <a:pt x="472439" y="338327"/>
                </a:lnTo>
                <a:lnTo>
                  <a:pt x="466343" y="362712"/>
                </a:lnTo>
                <a:lnTo>
                  <a:pt x="460247" y="387095"/>
                </a:lnTo>
                <a:lnTo>
                  <a:pt x="451103" y="409955"/>
                </a:lnTo>
                <a:lnTo>
                  <a:pt x="443483" y="431291"/>
                </a:lnTo>
                <a:lnTo>
                  <a:pt x="431291" y="454151"/>
                </a:lnTo>
                <a:lnTo>
                  <a:pt x="420623" y="475488"/>
                </a:lnTo>
                <a:lnTo>
                  <a:pt x="408431" y="493775"/>
                </a:lnTo>
                <a:lnTo>
                  <a:pt x="393192" y="512063"/>
                </a:lnTo>
                <a:lnTo>
                  <a:pt x="379475" y="530351"/>
                </a:lnTo>
                <a:lnTo>
                  <a:pt x="362712" y="545591"/>
                </a:lnTo>
                <a:lnTo>
                  <a:pt x="348996" y="557783"/>
                </a:lnTo>
                <a:lnTo>
                  <a:pt x="332231" y="571499"/>
                </a:lnTo>
                <a:lnTo>
                  <a:pt x="332231" y="569975"/>
                </a:lnTo>
                <a:lnTo>
                  <a:pt x="312420" y="582167"/>
                </a:lnTo>
                <a:lnTo>
                  <a:pt x="295655" y="591311"/>
                </a:lnTo>
                <a:lnTo>
                  <a:pt x="277368" y="600455"/>
                </a:lnTo>
                <a:lnTo>
                  <a:pt x="278892" y="600455"/>
                </a:lnTo>
                <a:lnTo>
                  <a:pt x="260603" y="603503"/>
                </a:lnTo>
                <a:lnTo>
                  <a:pt x="242316" y="606551"/>
                </a:lnTo>
                <a:lnTo>
                  <a:pt x="224027" y="609599"/>
                </a:lnTo>
                <a:lnTo>
                  <a:pt x="222503" y="609599"/>
                </a:lnTo>
                <a:lnTo>
                  <a:pt x="207264" y="608075"/>
                </a:lnTo>
                <a:lnTo>
                  <a:pt x="187451" y="603503"/>
                </a:lnTo>
                <a:lnTo>
                  <a:pt x="170688" y="600455"/>
                </a:lnTo>
                <a:lnTo>
                  <a:pt x="153924" y="595883"/>
                </a:lnTo>
                <a:lnTo>
                  <a:pt x="137159" y="588263"/>
                </a:lnTo>
                <a:lnTo>
                  <a:pt x="120396" y="579119"/>
                </a:lnTo>
                <a:lnTo>
                  <a:pt x="106679" y="568451"/>
                </a:lnTo>
                <a:lnTo>
                  <a:pt x="91440" y="554735"/>
                </a:lnTo>
                <a:lnTo>
                  <a:pt x="77724" y="539495"/>
                </a:lnTo>
                <a:lnTo>
                  <a:pt x="65531" y="522731"/>
                </a:lnTo>
                <a:lnTo>
                  <a:pt x="54864" y="505967"/>
                </a:lnTo>
                <a:lnTo>
                  <a:pt x="44196" y="487679"/>
                </a:lnTo>
                <a:lnTo>
                  <a:pt x="44196" y="489203"/>
                </a:lnTo>
                <a:lnTo>
                  <a:pt x="35051" y="466343"/>
                </a:lnTo>
                <a:lnTo>
                  <a:pt x="27431" y="445007"/>
                </a:lnTo>
                <a:lnTo>
                  <a:pt x="21335" y="425195"/>
                </a:lnTo>
                <a:lnTo>
                  <a:pt x="15240" y="400812"/>
                </a:lnTo>
                <a:lnTo>
                  <a:pt x="12192" y="377951"/>
                </a:lnTo>
                <a:lnTo>
                  <a:pt x="9144" y="353567"/>
                </a:lnTo>
                <a:lnTo>
                  <a:pt x="9144" y="330707"/>
                </a:lnTo>
                <a:lnTo>
                  <a:pt x="10668" y="306324"/>
                </a:lnTo>
                <a:lnTo>
                  <a:pt x="12192" y="280415"/>
                </a:lnTo>
                <a:lnTo>
                  <a:pt x="16764" y="254507"/>
                </a:lnTo>
                <a:lnTo>
                  <a:pt x="16764" y="256031"/>
                </a:lnTo>
                <a:lnTo>
                  <a:pt x="18288" y="252983"/>
                </a:lnTo>
                <a:lnTo>
                  <a:pt x="19812" y="246887"/>
                </a:lnTo>
                <a:lnTo>
                  <a:pt x="59435" y="3048"/>
                </a:lnTo>
                <a:lnTo>
                  <a:pt x="56388" y="-4572"/>
                </a:lnTo>
                <a:lnTo>
                  <a:pt x="56388" y="-1524"/>
                </a:lnTo>
                <a:lnTo>
                  <a:pt x="10668" y="245363"/>
                </a:lnTo>
                <a:lnTo>
                  <a:pt x="9144" y="251460"/>
                </a:lnTo>
                <a:lnTo>
                  <a:pt x="9144" y="252983"/>
                </a:lnTo>
                <a:lnTo>
                  <a:pt x="7620" y="252983"/>
                </a:lnTo>
                <a:lnTo>
                  <a:pt x="3048" y="278891"/>
                </a:lnTo>
                <a:lnTo>
                  <a:pt x="1524" y="304800"/>
                </a:lnTo>
                <a:lnTo>
                  <a:pt x="0" y="3291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22819" y="2898546"/>
            <a:ext cx="118872" cy="2850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24343" y="2906267"/>
            <a:ext cx="117348" cy="27736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22819" y="2898546"/>
            <a:ext cx="118872" cy="2850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16723" y="2898647"/>
            <a:ext cx="132587" cy="292607"/>
          </a:xfrm>
          <a:custGeom>
            <a:avLst/>
            <a:gdLst/>
            <a:ahLst/>
            <a:cxnLst/>
            <a:rect l="l" t="t" r="r" b="b"/>
            <a:pathLst>
              <a:path w="132587" h="292607">
                <a:moveTo>
                  <a:pt x="58452" y="14845"/>
                </a:moveTo>
                <a:lnTo>
                  <a:pt x="117732" y="24935"/>
                </a:lnTo>
                <a:lnTo>
                  <a:pt x="118872" y="18287"/>
                </a:lnTo>
                <a:lnTo>
                  <a:pt x="123443" y="25907"/>
                </a:lnTo>
                <a:lnTo>
                  <a:pt x="117732" y="24935"/>
                </a:lnTo>
                <a:lnTo>
                  <a:pt x="74383" y="277804"/>
                </a:lnTo>
                <a:lnTo>
                  <a:pt x="14861" y="267673"/>
                </a:lnTo>
                <a:lnTo>
                  <a:pt x="13715" y="274319"/>
                </a:lnTo>
                <a:lnTo>
                  <a:pt x="9143" y="266699"/>
                </a:lnTo>
                <a:lnTo>
                  <a:pt x="14861" y="267673"/>
                </a:lnTo>
                <a:lnTo>
                  <a:pt x="58452" y="14845"/>
                </a:lnTo>
                <a:lnTo>
                  <a:pt x="59435" y="9143"/>
                </a:lnTo>
                <a:lnTo>
                  <a:pt x="51815" y="13715"/>
                </a:lnTo>
                <a:lnTo>
                  <a:pt x="48767" y="0"/>
                </a:lnTo>
                <a:lnTo>
                  <a:pt x="0" y="278891"/>
                </a:lnTo>
                <a:lnTo>
                  <a:pt x="83819" y="292607"/>
                </a:lnTo>
                <a:lnTo>
                  <a:pt x="73151" y="284987"/>
                </a:lnTo>
                <a:lnTo>
                  <a:pt x="80772" y="278891"/>
                </a:lnTo>
                <a:lnTo>
                  <a:pt x="83819" y="292607"/>
                </a:lnTo>
                <a:lnTo>
                  <a:pt x="132587" y="15239"/>
                </a:lnTo>
                <a:lnTo>
                  <a:pt x="59435" y="9143"/>
                </a:lnTo>
                <a:lnTo>
                  <a:pt x="58452" y="14845"/>
                </a:lnTo>
                <a:close/>
              </a:path>
              <a:path w="132587" h="292607">
                <a:moveTo>
                  <a:pt x="59435" y="9143"/>
                </a:moveTo>
                <a:lnTo>
                  <a:pt x="132587" y="15239"/>
                </a:lnTo>
                <a:lnTo>
                  <a:pt x="48767" y="0"/>
                </a:lnTo>
                <a:lnTo>
                  <a:pt x="51815" y="13715"/>
                </a:lnTo>
                <a:lnTo>
                  <a:pt x="59435" y="9143"/>
                </a:lnTo>
                <a:close/>
              </a:path>
              <a:path w="132587" h="292607">
                <a:moveTo>
                  <a:pt x="14861" y="267673"/>
                </a:moveTo>
                <a:lnTo>
                  <a:pt x="9143" y="266699"/>
                </a:lnTo>
                <a:lnTo>
                  <a:pt x="13715" y="274319"/>
                </a:lnTo>
                <a:lnTo>
                  <a:pt x="14861" y="267673"/>
                </a:lnTo>
                <a:close/>
              </a:path>
              <a:path w="132587" h="292607">
                <a:moveTo>
                  <a:pt x="73151" y="284987"/>
                </a:moveTo>
                <a:lnTo>
                  <a:pt x="83819" y="292607"/>
                </a:lnTo>
                <a:lnTo>
                  <a:pt x="80772" y="278891"/>
                </a:lnTo>
                <a:lnTo>
                  <a:pt x="73151" y="284987"/>
                </a:lnTo>
                <a:close/>
              </a:path>
              <a:path w="132587" h="292607">
                <a:moveTo>
                  <a:pt x="123443" y="25907"/>
                </a:moveTo>
                <a:lnTo>
                  <a:pt x="118872" y="18287"/>
                </a:lnTo>
                <a:lnTo>
                  <a:pt x="117732" y="24935"/>
                </a:lnTo>
                <a:lnTo>
                  <a:pt x="123443" y="259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98207" y="2308799"/>
            <a:ext cx="531875" cy="6279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99731" y="2316479"/>
            <a:ext cx="530351" cy="6202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998207" y="2308799"/>
            <a:ext cx="531875" cy="62794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95159" y="2311907"/>
            <a:ext cx="541019" cy="624839"/>
          </a:xfrm>
          <a:custGeom>
            <a:avLst/>
            <a:gdLst/>
            <a:ahLst/>
            <a:cxnLst/>
            <a:rect l="l" t="t" r="r" b="b"/>
            <a:pathLst>
              <a:path w="541019" h="624839">
                <a:moveTo>
                  <a:pt x="434339" y="413003"/>
                </a:moveTo>
                <a:lnTo>
                  <a:pt x="428243" y="416051"/>
                </a:lnTo>
                <a:lnTo>
                  <a:pt x="432815" y="420623"/>
                </a:lnTo>
                <a:lnTo>
                  <a:pt x="434339" y="422147"/>
                </a:lnTo>
                <a:lnTo>
                  <a:pt x="437387" y="420623"/>
                </a:lnTo>
                <a:lnTo>
                  <a:pt x="437387" y="417575"/>
                </a:lnTo>
                <a:lnTo>
                  <a:pt x="434339" y="413003"/>
                </a:lnTo>
                <a:close/>
              </a:path>
              <a:path w="541019" h="624839">
                <a:moveTo>
                  <a:pt x="9144" y="536447"/>
                </a:moveTo>
                <a:lnTo>
                  <a:pt x="4572" y="539495"/>
                </a:lnTo>
                <a:lnTo>
                  <a:pt x="74675" y="553211"/>
                </a:lnTo>
                <a:lnTo>
                  <a:pt x="9144" y="536447"/>
                </a:lnTo>
                <a:close/>
              </a:path>
              <a:path w="541019" h="624839">
                <a:moveTo>
                  <a:pt x="72328" y="543310"/>
                </a:moveTo>
                <a:lnTo>
                  <a:pt x="10121" y="531139"/>
                </a:lnTo>
                <a:lnTo>
                  <a:pt x="71627" y="547115"/>
                </a:lnTo>
                <a:lnTo>
                  <a:pt x="72328" y="543310"/>
                </a:lnTo>
                <a:close/>
              </a:path>
              <a:path w="541019" h="624839">
                <a:moveTo>
                  <a:pt x="406361" y="416844"/>
                </a:moveTo>
                <a:lnTo>
                  <a:pt x="426719" y="623315"/>
                </a:lnTo>
                <a:lnTo>
                  <a:pt x="433834" y="610530"/>
                </a:lnTo>
                <a:lnTo>
                  <a:pt x="406361" y="416844"/>
                </a:lnTo>
                <a:close/>
              </a:path>
              <a:path w="541019" h="624839">
                <a:moveTo>
                  <a:pt x="435863" y="624839"/>
                </a:moveTo>
                <a:lnTo>
                  <a:pt x="435729" y="623887"/>
                </a:lnTo>
                <a:lnTo>
                  <a:pt x="534923" y="440435"/>
                </a:lnTo>
                <a:lnTo>
                  <a:pt x="536447" y="431291"/>
                </a:lnTo>
                <a:lnTo>
                  <a:pt x="509735" y="427284"/>
                </a:lnTo>
                <a:lnTo>
                  <a:pt x="531875" y="434339"/>
                </a:lnTo>
                <a:lnTo>
                  <a:pt x="528979" y="439544"/>
                </a:lnTo>
                <a:lnTo>
                  <a:pt x="433834" y="610530"/>
                </a:lnTo>
                <a:lnTo>
                  <a:pt x="426719" y="623315"/>
                </a:lnTo>
                <a:lnTo>
                  <a:pt x="406361" y="416844"/>
                </a:lnTo>
                <a:lnTo>
                  <a:pt x="405383" y="409955"/>
                </a:lnTo>
                <a:lnTo>
                  <a:pt x="402335" y="406907"/>
                </a:lnTo>
                <a:lnTo>
                  <a:pt x="400811" y="406907"/>
                </a:lnTo>
                <a:lnTo>
                  <a:pt x="400811" y="416051"/>
                </a:lnTo>
                <a:lnTo>
                  <a:pt x="426719" y="624839"/>
                </a:lnTo>
                <a:lnTo>
                  <a:pt x="426719" y="627887"/>
                </a:lnTo>
                <a:lnTo>
                  <a:pt x="429767" y="629411"/>
                </a:lnTo>
                <a:lnTo>
                  <a:pt x="434339" y="629411"/>
                </a:lnTo>
                <a:lnTo>
                  <a:pt x="434339" y="626363"/>
                </a:lnTo>
                <a:lnTo>
                  <a:pt x="435252" y="624737"/>
                </a:lnTo>
                <a:lnTo>
                  <a:pt x="435863" y="624839"/>
                </a:lnTo>
                <a:close/>
              </a:path>
              <a:path w="541019" h="624839">
                <a:moveTo>
                  <a:pt x="181355" y="59436"/>
                </a:moveTo>
                <a:lnTo>
                  <a:pt x="166115" y="70104"/>
                </a:lnTo>
                <a:lnTo>
                  <a:pt x="165000" y="71330"/>
                </a:lnTo>
                <a:lnTo>
                  <a:pt x="181355" y="59436"/>
                </a:lnTo>
                <a:close/>
              </a:path>
              <a:path w="541019" h="624839">
                <a:moveTo>
                  <a:pt x="117347" y="298703"/>
                </a:moveTo>
                <a:lnTo>
                  <a:pt x="72328" y="543310"/>
                </a:lnTo>
                <a:lnTo>
                  <a:pt x="71627" y="547115"/>
                </a:lnTo>
                <a:lnTo>
                  <a:pt x="10121" y="531139"/>
                </a:lnTo>
                <a:lnTo>
                  <a:pt x="6096" y="530351"/>
                </a:lnTo>
                <a:lnTo>
                  <a:pt x="1524" y="533399"/>
                </a:lnTo>
                <a:lnTo>
                  <a:pt x="0" y="536447"/>
                </a:lnTo>
                <a:lnTo>
                  <a:pt x="1524" y="539495"/>
                </a:lnTo>
                <a:lnTo>
                  <a:pt x="4572" y="539495"/>
                </a:lnTo>
                <a:lnTo>
                  <a:pt x="9144" y="536447"/>
                </a:lnTo>
                <a:lnTo>
                  <a:pt x="74675" y="553211"/>
                </a:lnTo>
                <a:lnTo>
                  <a:pt x="76200" y="544067"/>
                </a:lnTo>
                <a:lnTo>
                  <a:pt x="117347" y="298703"/>
                </a:lnTo>
                <a:close/>
              </a:path>
              <a:path w="541019" h="624839">
                <a:moveTo>
                  <a:pt x="175259" y="51816"/>
                </a:moveTo>
                <a:lnTo>
                  <a:pt x="160019" y="64008"/>
                </a:lnTo>
                <a:lnTo>
                  <a:pt x="158495" y="64008"/>
                </a:lnTo>
                <a:lnTo>
                  <a:pt x="143255" y="80772"/>
                </a:lnTo>
                <a:lnTo>
                  <a:pt x="128015" y="99060"/>
                </a:lnTo>
                <a:lnTo>
                  <a:pt x="112775" y="117348"/>
                </a:lnTo>
                <a:lnTo>
                  <a:pt x="100583" y="137160"/>
                </a:lnTo>
                <a:lnTo>
                  <a:pt x="88392" y="158496"/>
                </a:lnTo>
                <a:lnTo>
                  <a:pt x="77724" y="179832"/>
                </a:lnTo>
                <a:lnTo>
                  <a:pt x="67055" y="204216"/>
                </a:lnTo>
                <a:lnTo>
                  <a:pt x="59436" y="227076"/>
                </a:lnTo>
                <a:lnTo>
                  <a:pt x="56388" y="280415"/>
                </a:lnTo>
                <a:lnTo>
                  <a:pt x="54864" y="283463"/>
                </a:lnTo>
                <a:lnTo>
                  <a:pt x="53340" y="251459"/>
                </a:lnTo>
                <a:lnTo>
                  <a:pt x="48768" y="277367"/>
                </a:lnTo>
                <a:lnTo>
                  <a:pt x="47244" y="278891"/>
                </a:lnTo>
                <a:lnTo>
                  <a:pt x="47244" y="286511"/>
                </a:lnTo>
                <a:lnTo>
                  <a:pt x="1524" y="533399"/>
                </a:lnTo>
                <a:lnTo>
                  <a:pt x="6096" y="530351"/>
                </a:lnTo>
                <a:lnTo>
                  <a:pt x="10121" y="531139"/>
                </a:lnTo>
                <a:lnTo>
                  <a:pt x="54864" y="288035"/>
                </a:lnTo>
                <a:lnTo>
                  <a:pt x="50292" y="275843"/>
                </a:lnTo>
                <a:lnTo>
                  <a:pt x="54864" y="288035"/>
                </a:lnTo>
                <a:lnTo>
                  <a:pt x="56007" y="282320"/>
                </a:lnTo>
                <a:lnTo>
                  <a:pt x="56388" y="281939"/>
                </a:lnTo>
                <a:lnTo>
                  <a:pt x="57912" y="278891"/>
                </a:lnTo>
                <a:lnTo>
                  <a:pt x="62483" y="252983"/>
                </a:lnTo>
                <a:lnTo>
                  <a:pt x="68579" y="230124"/>
                </a:lnTo>
                <a:lnTo>
                  <a:pt x="76200" y="207264"/>
                </a:lnTo>
                <a:lnTo>
                  <a:pt x="85344" y="184404"/>
                </a:lnTo>
                <a:lnTo>
                  <a:pt x="96012" y="163068"/>
                </a:lnTo>
                <a:lnTo>
                  <a:pt x="108203" y="141732"/>
                </a:lnTo>
                <a:lnTo>
                  <a:pt x="120395" y="121920"/>
                </a:lnTo>
                <a:lnTo>
                  <a:pt x="135635" y="103632"/>
                </a:lnTo>
                <a:lnTo>
                  <a:pt x="150875" y="86868"/>
                </a:lnTo>
                <a:lnTo>
                  <a:pt x="164591" y="71628"/>
                </a:lnTo>
                <a:lnTo>
                  <a:pt x="175259" y="51816"/>
                </a:lnTo>
                <a:close/>
              </a:path>
              <a:path w="541019" h="624839">
                <a:moveTo>
                  <a:pt x="59436" y="227076"/>
                </a:moveTo>
                <a:lnTo>
                  <a:pt x="53340" y="251459"/>
                </a:lnTo>
                <a:lnTo>
                  <a:pt x="54864" y="283463"/>
                </a:lnTo>
                <a:lnTo>
                  <a:pt x="56388" y="280415"/>
                </a:lnTo>
                <a:lnTo>
                  <a:pt x="59436" y="227076"/>
                </a:lnTo>
                <a:close/>
              </a:path>
              <a:path w="541019" h="624839">
                <a:moveTo>
                  <a:pt x="228599" y="16764"/>
                </a:moveTo>
                <a:lnTo>
                  <a:pt x="210311" y="27432"/>
                </a:lnTo>
                <a:lnTo>
                  <a:pt x="192023" y="36576"/>
                </a:lnTo>
                <a:lnTo>
                  <a:pt x="192023" y="38100"/>
                </a:lnTo>
                <a:lnTo>
                  <a:pt x="175259" y="51816"/>
                </a:lnTo>
                <a:lnTo>
                  <a:pt x="164591" y="71628"/>
                </a:lnTo>
                <a:lnTo>
                  <a:pt x="150875" y="86868"/>
                </a:lnTo>
                <a:lnTo>
                  <a:pt x="165000" y="71330"/>
                </a:lnTo>
                <a:lnTo>
                  <a:pt x="166115" y="70104"/>
                </a:lnTo>
                <a:lnTo>
                  <a:pt x="181355" y="59436"/>
                </a:lnTo>
                <a:lnTo>
                  <a:pt x="198119" y="44196"/>
                </a:lnTo>
                <a:lnTo>
                  <a:pt x="196595" y="45720"/>
                </a:lnTo>
                <a:lnTo>
                  <a:pt x="214883" y="35052"/>
                </a:lnTo>
                <a:lnTo>
                  <a:pt x="233171" y="25908"/>
                </a:lnTo>
                <a:lnTo>
                  <a:pt x="231647" y="25908"/>
                </a:lnTo>
                <a:lnTo>
                  <a:pt x="251459" y="19812"/>
                </a:lnTo>
                <a:lnTo>
                  <a:pt x="269747" y="13716"/>
                </a:lnTo>
                <a:lnTo>
                  <a:pt x="288035" y="10668"/>
                </a:lnTo>
                <a:lnTo>
                  <a:pt x="307847" y="9144"/>
                </a:lnTo>
                <a:lnTo>
                  <a:pt x="324611" y="10668"/>
                </a:lnTo>
                <a:lnTo>
                  <a:pt x="341375" y="13716"/>
                </a:lnTo>
                <a:lnTo>
                  <a:pt x="359663" y="18288"/>
                </a:lnTo>
                <a:lnTo>
                  <a:pt x="376427" y="22860"/>
                </a:lnTo>
                <a:lnTo>
                  <a:pt x="374903" y="21336"/>
                </a:lnTo>
                <a:lnTo>
                  <a:pt x="391667" y="30480"/>
                </a:lnTo>
                <a:lnTo>
                  <a:pt x="408431" y="41148"/>
                </a:lnTo>
                <a:lnTo>
                  <a:pt x="423671" y="51816"/>
                </a:lnTo>
                <a:lnTo>
                  <a:pt x="423671" y="50292"/>
                </a:lnTo>
                <a:lnTo>
                  <a:pt x="437387" y="65532"/>
                </a:lnTo>
                <a:lnTo>
                  <a:pt x="451103" y="80772"/>
                </a:lnTo>
                <a:lnTo>
                  <a:pt x="464819" y="97536"/>
                </a:lnTo>
                <a:lnTo>
                  <a:pt x="475487" y="114300"/>
                </a:lnTo>
                <a:lnTo>
                  <a:pt x="484631" y="132588"/>
                </a:lnTo>
                <a:lnTo>
                  <a:pt x="493775" y="152400"/>
                </a:lnTo>
                <a:lnTo>
                  <a:pt x="501395" y="175260"/>
                </a:lnTo>
                <a:lnTo>
                  <a:pt x="509015" y="196596"/>
                </a:lnTo>
                <a:lnTo>
                  <a:pt x="507491" y="196596"/>
                </a:lnTo>
                <a:lnTo>
                  <a:pt x="512063" y="219456"/>
                </a:lnTo>
                <a:lnTo>
                  <a:pt x="515111" y="243840"/>
                </a:lnTo>
                <a:lnTo>
                  <a:pt x="518159" y="268223"/>
                </a:lnTo>
                <a:lnTo>
                  <a:pt x="518159" y="315467"/>
                </a:lnTo>
                <a:lnTo>
                  <a:pt x="515111" y="339851"/>
                </a:lnTo>
                <a:lnTo>
                  <a:pt x="512063" y="365759"/>
                </a:lnTo>
                <a:lnTo>
                  <a:pt x="510539" y="370331"/>
                </a:lnTo>
                <a:lnTo>
                  <a:pt x="505967" y="426719"/>
                </a:lnTo>
                <a:lnTo>
                  <a:pt x="504443" y="435863"/>
                </a:lnTo>
                <a:lnTo>
                  <a:pt x="528979" y="439544"/>
                </a:lnTo>
                <a:lnTo>
                  <a:pt x="509015" y="431291"/>
                </a:lnTo>
                <a:lnTo>
                  <a:pt x="509735" y="427284"/>
                </a:lnTo>
                <a:lnTo>
                  <a:pt x="519683" y="371855"/>
                </a:lnTo>
                <a:lnTo>
                  <a:pt x="521207" y="367283"/>
                </a:lnTo>
                <a:lnTo>
                  <a:pt x="524255" y="341375"/>
                </a:lnTo>
                <a:lnTo>
                  <a:pt x="527303" y="315467"/>
                </a:lnTo>
                <a:lnTo>
                  <a:pt x="527303" y="266699"/>
                </a:lnTo>
                <a:lnTo>
                  <a:pt x="524255" y="242316"/>
                </a:lnTo>
                <a:lnTo>
                  <a:pt x="521207" y="217932"/>
                </a:lnTo>
                <a:lnTo>
                  <a:pt x="516635" y="195072"/>
                </a:lnTo>
                <a:lnTo>
                  <a:pt x="516635" y="193548"/>
                </a:lnTo>
                <a:lnTo>
                  <a:pt x="509015" y="172212"/>
                </a:lnTo>
                <a:lnTo>
                  <a:pt x="501395" y="149352"/>
                </a:lnTo>
                <a:lnTo>
                  <a:pt x="492251" y="128016"/>
                </a:lnTo>
                <a:lnTo>
                  <a:pt x="483107" y="109728"/>
                </a:lnTo>
                <a:lnTo>
                  <a:pt x="470915" y="91440"/>
                </a:lnTo>
                <a:lnTo>
                  <a:pt x="457199" y="74676"/>
                </a:lnTo>
                <a:lnTo>
                  <a:pt x="443483" y="59436"/>
                </a:lnTo>
                <a:lnTo>
                  <a:pt x="429767" y="44196"/>
                </a:lnTo>
                <a:lnTo>
                  <a:pt x="413003" y="33528"/>
                </a:lnTo>
                <a:lnTo>
                  <a:pt x="396239" y="22860"/>
                </a:lnTo>
                <a:lnTo>
                  <a:pt x="379475" y="13716"/>
                </a:lnTo>
                <a:lnTo>
                  <a:pt x="362711" y="9144"/>
                </a:lnTo>
                <a:lnTo>
                  <a:pt x="342899" y="4572"/>
                </a:lnTo>
                <a:lnTo>
                  <a:pt x="324611" y="1524"/>
                </a:lnTo>
                <a:lnTo>
                  <a:pt x="306323" y="0"/>
                </a:lnTo>
                <a:lnTo>
                  <a:pt x="286511" y="1524"/>
                </a:lnTo>
                <a:lnTo>
                  <a:pt x="266699" y="4572"/>
                </a:lnTo>
                <a:lnTo>
                  <a:pt x="248411" y="10668"/>
                </a:lnTo>
                <a:lnTo>
                  <a:pt x="228599" y="16764"/>
                </a:lnTo>
                <a:close/>
              </a:path>
              <a:path w="541019" h="624839">
                <a:moveTo>
                  <a:pt x="397763" y="408431"/>
                </a:moveTo>
                <a:lnTo>
                  <a:pt x="397763" y="411479"/>
                </a:lnTo>
                <a:lnTo>
                  <a:pt x="426719" y="624839"/>
                </a:lnTo>
                <a:lnTo>
                  <a:pt x="400811" y="416051"/>
                </a:lnTo>
                <a:lnTo>
                  <a:pt x="400811" y="406907"/>
                </a:lnTo>
                <a:lnTo>
                  <a:pt x="397763" y="408431"/>
                </a:lnTo>
                <a:close/>
              </a:path>
              <a:path w="541019" h="624839">
                <a:moveTo>
                  <a:pt x="510539" y="370331"/>
                </a:moveTo>
                <a:lnTo>
                  <a:pt x="499871" y="429767"/>
                </a:lnTo>
                <a:lnTo>
                  <a:pt x="499871" y="432815"/>
                </a:lnTo>
                <a:lnTo>
                  <a:pt x="501395" y="434339"/>
                </a:lnTo>
                <a:lnTo>
                  <a:pt x="504443" y="435863"/>
                </a:lnTo>
                <a:lnTo>
                  <a:pt x="505967" y="426719"/>
                </a:lnTo>
                <a:lnTo>
                  <a:pt x="510539" y="370331"/>
                </a:lnTo>
                <a:close/>
              </a:path>
              <a:path w="541019" h="624839">
                <a:moveTo>
                  <a:pt x="509735" y="427284"/>
                </a:moveTo>
                <a:lnTo>
                  <a:pt x="509015" y="431291"/>
                </a:lnTo>
                <a:lnTo>
                  <a:pt x="528979" y="439544"/>
                </a:lnTo>
                <a:lnTo>
                  <a:pt x="531875" y="434339"/>
                </a:lnTo>
                <a:lnTo>
                  <a:pt x="509735" y="427284"/>
                </a:lnTo>
                <a:close/>
              </a:path>
              <a:path w="541019" h="624839">
                <a:moveTo>
                  <a:pt x="539495" y="438911"/>
                </a:moveTo>
                <a:lnTo>
                  <a:pt x="541019" y="435863"/>
                </a:lnTo>
                <a:lnTo>
                  <a:pt x="539495" y="432815"/>
                </a:lnTo>
                <a:lnTo>
                  <a:pt x="536447" y="431291"/>
                </a:lnTo>
                <a:lnTo>
                  <a:pt x="534923" y="440435"/>
                </a:lnTo>
                <a:lnTo>
                  <a:pt x="435729" y="623887"/>
                </a:lnTo>
                <a:lnTo>
                  <a:pt x="539495" y="438911"/>
                </a:lnTo>
                <a:close/>
              </a:path>
              <a:path w="541019" h="624839">
                <a:moveTo>
                  <a:pt x="452627" y="269747"/>
                </a:moveTo>
                <a:lnTo>
                  <a:pt x="449579" y="249935"/>
                </a:lnTo>
                <a:lnTo>
                  <a:pt x="446531" y="230124"/>
                </a:lnTo>
                <a:lnTo>
                  <a:pt x="446531" y="228600"/>
                </a:lnTo>
                <a:lnTo>
                  <a:pt x="438911" y="211836"/>
                </a:lnTo>
                <a:lnTo>
                  <a:pt x="431291" y="193548"/>
                </a:lnTo>
                <a:lnTo>
                  <a:pt x="431291" y="192024"/>
                </a:lnTo>
                <a:lnTo>
                  <a:pt x="422147" y="178308"/>
                </a:lnTo>
                <a:lnTo>
                  <a:pt x="414527" y="163068"/>
                </a:lnTo>
                <a:lnTo>
                  <a:pt x="403859" y="147828"/>
                </a:lnTo>
                <a:lnTo>
                  <a:pt x="391667" y="135636"/>
                </a:lnTo>
                <a:lnTo>
                  <a:pt x="376427" y="123444"/>
                </a:lnTo>
                <a:lnTo>
                  <a:pt x="365759" y="115824"/>
                </a:lnTo>
                <a:lnTo>
                  <a:pt x="364235" y="114300"/>
                </a:lnTo>
                <a:lnTo>
                  <a:pt x="352043" y="108204"/>
                </a:lnTo>
                <a:lnTo>
                  <a:pt x="335279" y="102108"/>
                </a:lnTo>
                <a:lnTo>
                  <a:pt x="320039" y="99060"/>
                </a:lnTo>
                <a:lnTo>
                  <a:pt x="288035" y="99060"/>
                </a:lnTo>
                <a:lnTo>
                  <a:pt x="271271" y="100584"/>
                </a:lnTo>
                <a:lnTo>
                  <a:pt x="269747" y="102108"/>
                </a:lnTo>
                <a:lnTo>
                  <a:pt x="254507" y="106680"/>
                </a:lnTo>
                <a:lnTo>
                  <a:pt x="239267" y="114300"/>
                </a:lnTo>
                <a:lnTo>
                  <a:pt x="225551" y="121920"/>
                </a:lnTo>
                <a:lnTo>
                  <a:pt x="208787" y="132588"/>
                </a:lnTo>
                <a:lnTo>
                  <a:pt x="195071" y="143256"/>
                </a:lnTo>
                <a:lnTo>
                  <a:pt x="182879" y="156972"/>
                </a:lnTo>
                <a:lnTo>
                  <a:pt x="169163" y="172212"/>
                </a:lnTo>
                <a:lnTo>
                  <a:pt x="158495" y="190500"/>
                </a:lnTo>
                <a:lnTo>
                  <a:pt x="147827" y="207264"/>
                </a:lnTo>
                <a:lnTo>
                  <a:pt x="140207" y="224028"/>
                </a:lnTo>
                <a:lnTo>
                  <a:pt x="131063" y="243840"/>
                </a:lnTo>
                <a:lnTo>
                  <a:pt x="123443" y="263651"/>
                </a:lnTo>
                <a:lnTo>
                  <a:pt x="123443" y="265175"/>
                </a:lnTo>
                <a:lnTo>
                  <a:pt x="117347" y="298703"/>
                </a:lnTo>
                <a:lnTo>
                  <a:pt x="76200" y="544067"/>
                </a:lnTo>
                <a:lnTo>
                  <a:pt x="74675" y="553211"/>
                </a:lnTo>
                <a:lnTo>
                  <a:pt x="76200" y="553211"/>
                </a:lnTo>
                <a:lnTo>
                  <a:pt x="79248" y="551687"/>
                </a:lnTo>
                <a:lnTo>
                  <a:pt x="80772" y="548639"/>
                </a:lnTo>
                <a:lnTo>
                  <a:pt x="126491" y="300227"/>
                </a:lnTo>
                <a:lnTo>
                  <a:pt x="132587" y="266699"/>
                </a:lnTo>
                <a:lnTo>
                  <a:pt x="140207" y="246887"/>
                </a:lnTo>
                <a:lnTo>
                  <a:pt x="147827" y="228600"/>
                </a:lnTo>
                <a:lnTo>
                  <a:pt x="155447" y="211836"/>
                </a:lnTo>
                <a:lnTo>
                  <a:pt x="166115" y="195072"/>
                </a:lnTo>
                <a:lnTo>
                  <a:pt x="176783" y="176784"/>
                </a:lnTo>
                <a:lnTo>
                  <a:pt x="176783" y="178308"/>
                </a:lnTo>
                <a:lnTo>
                  <a:pt x="188975" y="163068"/>
                </a:lnTo>
                <a:lnTo>
                  <a:pt x="201167" y="150876"/>
                </a:lnTo>
                <a:lnTo>
                  <a:pt x="213359" y="140208"/>
                </a:lnTo>
                <a:lnTo>
                  <a:pt x="230123" y="129540"/>
                </a:lnTo>
                <a:lnTo>
                  <a:pt x="243839" y="121920"/>
                </a:lnTo>
                <a:lnTo>
                  <a:pt x="257555" y="115824"/>
                </a:lnTo>
                <a:lnTo>
                  <a:pt x="274319" y="109728"/>
                </a:lnTo>
                <a:lnTo>
                  <a:pt x="272795" y="109728"/>
                </a:lnTo>
                <a:lnTo>
                  <a:pt x="288035" y="108204"/>
                </a:lnTo>
                <a:lnTo>
                  <a:pt x="318515" y="108204"/>
                </a:lnTo>
                <a:lnTo>
                  <a:pt x="332231" y="111252"/>
                </a:lnTo>
                <a:lnTo>
                  <a:pt x="347471" y="115824"/>
                </a:lnTo>
                <a:lnTo>
                  <a:pt x="359663" y="123444"/>
                </a:lnTo>
                <a:lnTo>
                  <a:pt x="359663" y="121920"/>
                </a:lnTo>
                <a:lnTo>
                  <a:pt x="371855" y="131064"/>
                </a:lnTo>
                <a:lnTo>
                  <a:pt x="385571" y="141732"/>
                </a:lnTo>
                <a:lnTo>
                  <a:pt x="397763" y="153924"/>
                </a:lnTo>
                <a:lnTo>
                  <a:pt x="396239" y="153924"/>
                </a:lnTo>
                <a:lnTo>
                  <a:pt x="406907" y="167640"/>
                </a:lnTo>
                <a:lnTo>
                  <a:pt x="414527" y="182880"/>
                </a:lnTo>
                <a:lnTo>
                  <a:pt x="423671" y="196596"/>
                </a:lnTo>
                <a:lnTo>
                  <a:pt x="429767" y="214884"/>
                </a:lnTo>
                <a:lnTo>
                  <a:pt x="437387" y="231648"/>
                </a:lnTo>
                <a:lnTo>
                  <a:pt x="440435" y="251459"/>
                </a:lnTo>
                <a:lnTo>
                  <a:pt x="443483" y="269747"/>
                </a:lnTo>
                <a:lnTo>
                  <a:pt x="445007" y="289559"/>
                </a:lnTo>
                <a:lnTo>
                  <a:pt x="445007" y="309371"/>
                </a:lnTo>
                <a:lnTo>
                  <a:pt x="443483" y="332231"/>
                </a:lnTo>
                <a:lnTo>
                  <a:pt x="438911" y="352043"/>
                </a:lnTo>
                <a:lnTo>
                  <a:pt x="438911" y="358139"/>
                </a:lnTo>
                <a:lnTo>
                  <a:pt x="438911" y="356615"/>
                </a:lnTo>
                <a:lnTo>
                  <a:pt x="428974" y="411981"/>
                </a:lnTo>
                <a:lnTo>
                  <a:pt x="402335" y="406907"/>
                </a:lnTo>
                <a:lnTo>
                  <a:pt x="405383" y="409955"/>
                </a:lnTo>
                <a:lnTo>
                  <a:pt x="406361" y="416844"/>
                </a:lnTo>
                <a:lnTo>
                  <a:pt x="432815" y="420623"/>
                </a:lnTo>
                <a:lnTo>
                  <a:pt x="428243" y="416051"/>
                </a:lnTo>
                <a:lnTo>
                  <a:pt x="434339" y="413003"/>
                </a:lnTo>
                <a:lnTo>
                  <a:pt x="437387" y="417575"/>
                </a:lnTo>
                <a:lnTo>
                  <a:pt x="448055" y="358139"/>
                </a:lnTo>
                <a:lnTo>
                  <a:pt x="448055" y="353567"/>
                </a:lnTo>
                <a:lnTo>
                  <a:pt x="451103" y="333755"/>
                </a:lnTo>
                <a:lnTo>
                  <a:pt x="454151" y="310895"/>
                </a:lnTo>
                <a:lnTo>
                  <a:pt x="454151" y="289559"/>
                </a:lnTo>
                <a:lnTo>
                  <a:pt x="452627" y="2697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27519" y="2691358"/>
            <a:ext cx="259079" cy="112016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29043" y="2699003"/>
            <a:ext cx="257556" cy="111251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27519" y="2691358"/>
            <a:ext cx="259079" cy="112016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21423" y="2691383"/>
            <a:ext cx="271272" cy="1127759"/>
          </a:xfrm>
          <a:custGeom>
            <a:avLst/>
            <a:gdLst/>
            <a:ahLst/>
            <a:cxnLst/>
            <a:rect l="l" t="t" r="r" b="b"/>
            <a:pathLst>
              <a:path w="271272" h="1127759">
                <a:moveTo>
                  <a:pt x="200232" y="14633"/>
                </a:moveTo>
                <a:lnTo>
                  <a:pt x="257945" y="24893"/>
                </a:lnTo>
                <a:lnTo>
                  <a:pt x="259079" y="18288"/>
                </a:lnTo>
                <a:lnTo>
                  <a:pt x="263651" y="25908"/>
                </a:lnTo>
                <a:lnTo>
                  <a:pt x="257945" y="24893"/>
                </a:lnTo>
                <a:lnTo>
                  <a:pt x="71087" y="1112889"/>
                </a:lnTo>
                <a:lnTo>
                  <a:pt x="14801" y="1103100"/>
                </a:lnTo>
                <a:lnTo>
                  <a:pt x="13715" y="1109471"/>
                </a:lnTo>
                <a:lnTo>
                  <a:pt x="7619" y="1101851"/>
                </a:lnTo>
                <a:lnTo>
                  <a:pt x="14801" y="1103100"/>
                </a:lnTo>
                <a:lnTo>
                  <a:pt x="200232" y="14633"/>
                </a:lnTo>
                <a:lnTo>
                  <a:pt x="201167" y="9144"/>
                </a:lnTo>
                <a:lnTo>
                  <a:pt x="195072" y="13716"/>
                </a:lnTo>
                <a:lnTo>
                  <a:pt x="190500" y="0"/>
                </a:lnTo>
                <a:lnTo>
                  <a:pt x="0" y="1114043"/>
                </a:lnTo>
                <a:lnTo>
                  <a:pt x="82296" y="1127759"/>
                </a:lnTo>
                <a:lnTo>
                  <a:pt x="70103" y="1118615"/>
                </a:lnTo>
                <a:lnTo>
                  <a:pt x="77724" y="1114043"/>
                </a:lnTo>
                <a:lnTo>
                  <a:pt x="82296" y="1127759"/>
                </a:lnTo>
                <a:lnTo>
                  <a:pt x="271272" y="13716"/>
                </a:lnTo>
                <a:lnTo>
                  <a:pt x="201167" y="9144"/>
                </a:lnTo>
                <a:lnTo>
                  <a:pt x="200232" y="14633"/>
                </a:lnTo>
                <a:close/>
              </a:path>
              <a:path w="271272" h="1127759">
                <a:moveTo>
                  <a:pt x="201167" y="9144"/>
                </a:moveTo>
                <a:lnTo>
                  <a:pt x="271272" y="13716"/>
                </a:lnTo>
                <a:lnTo>
                  <a:pt x="190500" y="0"/>
                </a:lnTo>
                <a:lnTo>
                  <a:pt x="195072" y="13716"/>
                </a:lnTo>
                <a:lnTo>
                  <a:pt x="201167" y="9144"/>
                </a:lnTo>
                <a:close/>
              </a:path>
              <a:path w="271272" h="1127759">
                <a:moveTo>
                  <a:pt x="14801" y="1103100"/>
                </a:moveTo>
                <a:lnTo>
                  <a:pt x="7619" y="1101851"/>
                </a:lnTo>
                <a:lnTo>
                  <a:pt x="13715" y="1109471"/>
                </a:lnTo>
                <a:lnTo>
                  <a:pt x="14801" y="1103100"/>
                </a:lnTo>
                <a:close/>
              </a:path>
              <a:path w="271272" h="1127759">
                <a:moveTo>
                  <a:pt x="70103" y="1118615"/>
                </a:moveTo>
                <a:lnTo>
                  <a:pt x="82296" y="1127759"/>
                </a:lnTo>
                <a:lnTo>
                  <a:pt x="77724" y="1114043"/>
                </a:lnTo>
                <a:lnTo>
                  <a:pt x="70103" y="1118615"/>
                </a:lnTo>
                <a:close/>
              </a:path>
              <a:path w="271272" h="1127759">
                <a:moveTo>
                  <a:pt x="263651" y="25908"/>
                </a:moveTo>
                <a:lnTo>
                  <a:pt x="259079" y="18288"/>
                </a:lnTo>
                <a:lnTo>
                  <a:pt x="257945" y="24893"/>
                </a:lnTo>
                <a:lnTo>
                  <a:pt x="263651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42859" y="2075688"/>
            <a:ext cx="382598" cy="121005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87055" y="2092451"/>
            <a:ext cx="272796" cy="118567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42859" y="2075688"/>
            <a:ext cx="382598" cy="121005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80959" y="2066543"/>
            <a:ext cx="286512" cy="1217675"/>
          </a:xfrm>
          <a:custGeom>
            <a:avLst/>
            <a:gdLst/>
            <a:ahLst/>
            <a:cxnLst/>
            <a:rect l="l" t="t" r="r" b="b"/>
            <a:pathLst>
              <a:path w="286512" h="1217675">
                <a:moveTo>
                  <a:pt x="108203" y="345948"/>
                </a:moveTo>
                <a:lnTo>
                  <a:pt x="245364" y="25908"/>
                </a:lnTo>
                <a:lnTo>
                  <a:pt x="257555" y="28956"/>
                </a:lnTo>
                <a:lnTo>
                  <a:pt x="280416" y="376428"/>
                </a:lnTo>
                <a:lnTo>
                  <a:pt x="286512" y="390144"/>
                </a:lnTo>
                <a:lnTo>
                  <a:pt x="256031" y="0"/>
                </a:lnTo>
                <a:lnTo>
                  <a:pt x="108203" y="345948"/>
                </a:lnTo>
                <a:close/>
              </a:path>
              <a:path w="286512" h="1217675">
                <a:moveTo>
                  <a:pt x="242316" y="374904"/>
                </a:moveTo>
                <a:lnTo>
                  <a:pt x="272796" y="382524"/>
                </a:lnTo>
                <a:lnTo>
                  <a:pt x="272208" y="374889"/>
                </a:lnTo>
                <a:lnTo>
                  <a:pt x="231648" y="367284"/>
                </a:lnTo>
                <a:lnTo>
                  <a:pt x="234696" y="381000"/>
                </a:lnTo>
                <a:lnTo>
                  <a:pt x="242316" y="374904"/>
                </a:lnTo>
                <a:close/>
              </a:path>
              <a:path w="286512" h="1217675">
                <a:moveTo>
                  <a:pt x="14804" y="1191526"/>
                </a:moveTo>
                <a:lnTo>
                  <a:pt x="7620" y="1190243"/>
                </a:lnTo>
                <a:lnTo>
                  <a:pt x="13716" y="1197863"/>
                </a:lnTo>
                <a:lnTo>
                  <a:pt x="14804" y="1191526"/>
                </a:lnTo>
                <a:close/>
              </a:path>
              <a:path w="286512" h="1217675">
                <a:moveTo>
                  <a:pt x="85344" y="1210055"/>
                </a:moveTo>
                <a:lnTo>
                  <a:pt x="97536" y="1217675"/>
                </a:lnTo>
                <a:lnTo>
                  <a:pt x="92964" y="1205483"/>
                </a:lnTo>
                <a:lnTo>
                  <a:pt x="85344" y="1210055"/>
                </a:lnTo>
                <a:close/>
              </a:path>
              <a:path w="286512" h="1217675">
                <a:moveTo>
                  <a:pt x="149351" y="365760"/>
                </a:moveTo>
                <a:lnTo>
                  <a:pt x="144779" y="358140"/>
                </a:lnTo>
                <a:lnTo>
                  <a:pt x="143649" y="364723"/>
                </a:lnTo>
                <a:lnTo>
                  <a:pt x="149351" y="365760"/>
                </a:lnTo>
                <a:close/>
              </a:path>
              <a:path w="286512" h="1217675">
                <a:moveTo>
                  <a:pt x="112775" y="355092"/>
                </a:moveTo>
                <a:lnTo>
                  <a:pt x="143649" y="364723"/>
                </a:lnTo>
                <a:lnTo>
                  <a:pt x="144779" y="358140"/>
                </a:lnTo>
                <a:lnTo>
                  <a:pt x="149351" y="365760"/>
                </a:lnTo>
                <a:lnTo>
                  <a:pt x="143649" y="364723"/>
                </a:lnTo>
                <a:lnTo>
                  <a:pt x="0" y="1200911"/>
                </a:lnTo>
                <a:lnTo>
                  <a:pt x="97536" y="1217675"/>
                </a:lnTo>
                <a:lnTo>
                  <a:pt x="85344" y="1210055"/>
                </a:lnTo>
                <a:lnTo>
                  <a:pt x="92964" y="1205483"/>
                </a:lnTo>
                <a:lnTo>
                  <a:pt x="97536" y="1217675"/>
                </a:lnTo>
                <a:lnTo>
                  <a:pt x="241075" y="382125"/>
                </a:lnTo>
                <a:lnTo>
                  <a:pt x="286512" y="390144"/>
                </a:lnTo>
                <a:lnTo>
                  <a:pt x="280416" y="376428"/>
                </a:lnTo>
                <a:lnTo>
                  <a:pt x="257555" y="28956"/>
                </a:lnTo>
                <a:lnTo>
                  <a:pt x="245364" y="25908"/>
                </a:lnTo>
                <a:lnTo>
                  <a:pt x="108203" y="345948"/>
                </a:lnTo>
                <a:lnTo>
                  <a:pt x="256031" y="0"/>
                </a:lnTo>
                <a:lnTo>
                  <a:pt x="99059" y="356616"/>
                </a:lnTo>
                <a:lnTo>
                  <a:pt x="143649" y="364723"/>
                </a:lnTo>
                <a:lnTo>
                  <a:pt x="112775" y="355092"/>
                </a:lnTo>
                <a:lnTo>
                  <a:pt x="116190" y="347400"/>
                </a:lnTo>
                <a:lnTo>
                  <a:pt x="247364" y="51913"/>
                </a:lnTo>
                <a:lnTo>
                  <a:pt x="272208" y="374889"/>
                </a:lnTo>
                <a:lnTo>
                  <a:pt x="272796" y="382524"/>
                </a:lnTo>
                <a:lnTo>
                  <a:pt x="242316" y="374904"/>
                </a:lnTo>
                <a:lnTo>
                  <a:pt x="234696" y="381000"/>
                </a:lnTo>
                <a:lnTo>
                  <a:pt x="231648" y="367284"/>
                </a:lnTo>
                <a:lnTo>
                  <a:pt x="86342" y="1204301"/>
                </a:lnTo>
                <a:lnTo>
                  <a:pt x="14804" y="1191526"/>
                </a:lnTo>
                <a:lnTo>
                  <a:pt x="13716" y="1197863"/>
                </a:lnTo>
                <a:lnTo>
                  <a:pt x="7620" y="1190243"/>
                </a:lnTo>
                <a:lnTo>
                  <a:pt x="14804" y="1191526"/>
                </a:lnTo>
                <a:lnTo>
                  <a:pt x="158496" y="355092"/>
                </a:lnTo>
                <a:lnTo>
                  <a:pt x="116190" y="347400"/>
                </a:lnTo>
                <a:lnTo>
                  <a:pt x="112775" y="3550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425183" y="3662172"/>
            <a:ext cx="522786" cy="61874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426707" y="3663695"/>
            <a:ext cx="515111" cy="61721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25183" y="3662172"/>
            <a:ext cx="522786" cy="6187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422135" y="3659123"/>
            <a:ext cx="524255" cy="626363"/>
          </a:xfrm>
          <a:custGeom>
            <a:avLst/>
            <a:gdLst/>
            <a:ahLst/>
            <a:cxnLst/>
            <a:rect l="l" t="t" r="r" b="b"/>
            <a:pathLst>
              <a:path w="524255" h="626363">
                <a:moveTo>
                  <a:pt x="493775" y="76199"/>
                </a:moveTo>
                <a:lnTo>
                  <a:pt x="493775" y="73151"/>
                </a:lnTo>
                <a:lnTo>
                  <a:pt x="492251" y="70103"/>
                </a:lnTo>
                <a:lnTo>
                  <a:pt x="489203" y="70103"/>
                </a:lnTo>
                <a:lnTo>
                  <a:pt x="487679" y="68579"/>
                </a:lnTo>
                <a:lnTo>
                  <a:pt x="484631" y="71627"/>
                </a:lnTo>
                <a:lnTo>
                  <a:pt x="484631" y="74675"/>
                </a:lnTo>
                <a:lnTo>
                  <a:pt x="493775" y="76199"/>
                </a:lnTo>
                <a:close/>
              </a:path>
              <a:path w="524255" h="626363">
                <a:moveTo>
                  <a:pt x="521207" y="284987"/>
                </a:moveTo>
                <a:lnTo>
                  <a:pt x="514238" y="283404"/>
                </a:lnTo>
                <a:lnTo>
                  <a:pt x="515111" y="289559"/>
                </a:lnTo>
                <a:lnTo>
                  <a:pt x="518159" y="292607"/>
                </a:lnTo>
                <a:lnTo>
                  <a:pt x="521207" y="292607"/>
                </a:lnTo>
                <a:lnTo>
                  <a:pt x="524255" y="291083"/>
                </a:lnTo>
                <a:lnTo>
                  <a:pt x="521207" y="284987"/>
                </a:lnTo>
                <a:close/>
              </a:path>
              <a:path w="524255" h="626363">
                <a:moveTo>
                  <a:pt x="327659" y="472439"/>
                </a:moveTo>
                <a:lnTo>
                  <a:pt x="321563" y="489203"/>
                </a:lnTo>
                <a:lnTo>
                  <a:pt x="333755" y="478535"/>
                </a:lnTo>
                <a:lnTo>
                  <a:pt x="329183" y="470915"/>
                </a:lnTo>
                <a:lnTo>
                  <a:pt x="327659" y="472439"/>
                </a:lnTo>
                <a:close/>
              </a:path>
              <a:path w="524255" h="626363">
                <a:moveTo>
                  <a:pt x="6096" y="262127"/>
                </a:moveTo>
                <a:lnTo>
                  <a:pt x="6096" y="260603"/>
                </a:lnTo>
                <a:lnTo>
                  <a:pt x="3048" y="286511"/>
                </a:lnTo>
                <a:lnTo>
                  <a:pt x="0" y="312419"/>
                </a:lnTo>
                <a:lnTo>
                  <a:pt x="0" y="361187"/>
                </a:lnTo>
                <a:lnTo>
                  <a:pt x="3048" y="387095"/>
                </a:lnTo>
                <a:lnTo>
                  <a:pt x="6096" y="409955"/>
                </a:lnTo>
                <a:lnTo>
                  <a:pt x="6096" y="262127"/>
                </a:lnTo>
                <a:close/>
              </a:path>
              <a:path w="524255" h="626363">
                <a:moveTo>
                  <a:pt x="134111" y="18287"/>
                </a:moveTo>
                <a:lnTo>
                  <a:pt x="134111" y="16763"/>
                </a:lnTo>
                <a:lnTo>
                  <a:pt x="132587" y="13715"/>
                </a:lnTo>
                <a:lnTo>
                  <a:pt x="131063" y="13715"/>
                </a:lnTo>
                <a:lnTo>
                  <a:pt x="129539" y="22859"/>
                </a:lnTo>
                <a:lnTo>
                  <a:pt x="88392" y="266699"/>
                </a:lnTo>
                <a:lnTo>
                  <a:pt x="134111" y="18287"/>
                </a:lnTo>
                <a:close/>
              </a:path>
              <a:path w="524255" h="626363">
                <a:moveTo>
                  <a:pt x="390143" y="265175"/>
                </a:moveTo>
                <a:lnTo>
                  <a:pt x="384047" y="268223"/>
                </a:lnTo>
                <a:lnTo>
                  <a:pt x="410793" y="273573"/>
                </a:lnTo>
                <a:lnTo>
                  <a:pt x="390143" y="265175"/>
                </a:lnTo>
                <a:close/>
              </a:path>
              <a:path w="524255" h="626363">
                <a:moveTo>
                  <a:pt x="392855" y="260231"/>
                </a:moveTo>
                <a:lnTo>
                  <a:pt x="411479" y="269747"/>
                </a:lnTo>
                <a:lnTo>
                  <a:pt x="417575" y="265175"/>
                </a:lnTo>
                <a:lnTo>
                  <a:pt x="392855" y="260231"/>
                </a:lnTo>
                <a:close/>
              </a:path>
              <a:path w="524255" h="626363">
                <a:moveTo>
                  <a:pt x="223265" y="617156"/>
                </a:moveTo>
                <a:lnTo>
                  <a:pt x="205739" y="615695"/>
                </a:lnTo>
                <a:lnTo>
                  <a:pt x="222503" y="617219"/>
                </a:lnTo>
                <a:lnTo>
                  <a:pt x="224027" y="617219"/>
                </a:lnTo>
                <a:lnTo>
                  <a:pt x="240791" y="615695"/>
                </a:lnTo>
                <a:lnTo>
                  <a:pt x="223265" y="617156"/>
                </a:lnTo>
                <a:close/>
              </a:path>
              <a:path w="524255" h="626363">
                <a:moveTo>
                  <a:pt x="229361" y="519607"/>
                </a:moveTo>
                <a:lnTo>
                  <a:pt x="214883" y="518159"/>
                </a:lnTo>
                <a:lnTo>
                  <a:pt x="228599" y="519683"/>
                </a:lnTo>
                <a:lnTo>
                  <a:pt x="230123" y="519683"/>
                </a:lnTo>
                <a:lnTo>
                  <a:pt x="243839" y="518159"/>
                </a:lnTo>
                <a:lnTo>
                  <a:pt x="229361" y="519607"/>
                </a:lnTo>
                <a:close/>
              </a:path>
              <a:path w="524255" h="626363">
                <a:moveTo>
                  <a:pt x="272795" y="509015"/>
                </a:moveTo>
                <a:lnTo>
                  <a:pt x="257555" y="515111"/>
                </a:lnTo>
                <a:lnTo>
                  <a:pt x="242315" y="519683"/>
                </a:lnTo>
                <a:lnTo>
                  <a:pt x="243839" y="518159"/>
                </a:lnTo>
                <a:lnTo>
                  <a:pt x="230123" y="519683"/>
                </a:lnTo>
                <a:lnTo>
                  <a:pt x="228599" y="519683"/>
                </a:lnTo>
                <a:lnTo>
                  <a:pt x="214883" y="518159"/>
                </a:lnTo>
                <a:lnTo>
                  <a:pt x="199643" y="515111"/>
                </a:lnTo>
                <a:lnTo>
                  <a:pt x="182879" y="512063"/>
                </a:lnTo>
                <a:lnTo>
                  <a:pt x="170687" y="505967"/>
                </a:lnTo>
                <a:lnTo>
                  <a:pt x="172211" y="505967"/>
                </a:lnTo>
                <a:lnTo>
                  <a:pt x="156971" y="498347"/>
                </a:lnTo>
                <a:lnTo>
                  <a:pt x="144779" y="487679"/>
                </a:lnTo>
                <a:lnTo>
                  <a:pt x="132587" y="477011"/>
                </a:lnTo>
                <a:lnTo>
                  <a:pt x="123443" y="464819"/>
                </a:lnTo>
                <a:lnTo>
                  <a:pt x="112775" y="448055"/>
                </a:lnTo>
                <a:lnTo>
                  <a:pt x="105155" y="432815"/>
                </a:lnTo>
                <a:lnTo>
                  <a:pt x="97536" y="417575"/>
                </a:lnTo>
                <a:lnTo>
                  <a:pt x="91440" y="400811"/>
                </a:lnTo>
                <a:lnTo>
                  <a:pt x="86868" y="380999"/>
                </a:lnTo>
                <a:lnTo>
                  <a:pt x="83820" y="361187"/>
                </a:lnTo>
                <a:lnTo>
                  <a:pt x="82296" y="341375"/>
                </a:lnTo>
                <a:lnTo>
                  <a:pt x="82296" y="321563"/>
                </a:lnTo>
                <a:lnTo>
                  <a:pt x="83820" y="301751"/>
                </a:lnTo>
                <a:lnTo>
                  <a:pt x="88392" y="266699"/>
                </a:lnTo>
                <a:lnTo>
                  <a:pt x="129539" y="22859"/>
                </a:lnTo>
                <a:lnTo>
                  <a:pt x="131063" y="13715"/>
                </a:lnTo>
                <a:lnTo>
                  <a:pt x="59436" y="0"/>
                </a:lnTo>
                <a:lnTo>
                  <a:pt x="64008" y="6095"/>
                </a:lnTo>
                <a:lnTo>
                  <a:pt x="124967" y="16763"/>
                </a:lnTo>
                <a:lnTo>
                  <a:pt x="124039" y="21806"/>
                </a:lnTo>
                <a:lnTo>
                  <a:pt x="79248" y="265175"/>
                </a:lnTo>
                <a:lnTo>
                  <a:pt x="74675" y="300227"/>
                </a:lnTo>
                <a:lnTo>
                  <a:pt x="73152" y="321563"/>
                </a:lnTo>
                <a:lnTo>
                  <a:pt x="73152" y="342899"/>
                </a:lnTo>
                <a:lnTo>
                  <a:pt x="74675" y="362711"/>
                </a:lnTo>
                <a:lnTo>
                  <a:pt x="79248" y="382523"/>
                </a:lnTo>
                <a:lnTo>
                  <a:pt x="83820" y="402335"/>
                </a:lnTo>
                <a:lnTo>
                  <a:pt x="88392" y="420623"/>
                </a:lnTo>
                <a:lnTo>
                  <a:pt x="96012" y="437387"/>
                </a:lnTo>
                <a:lnTo>
                  <a:pt x="105155" y="454151"/>
                </a:lnTo>
                <a:lnTo>
                  <a:pt x="117347" y="470915"/>
                </a:lnTo>
                <a:lnTo>
                  <a:pt x="138683" y="495299"/>
                </a:lnTo>
                <a:lnTo>
                  <a:pt x="152399" y="505967"/>
                </a:lnTo>
                <a:lnTo>
                  <a:pt x="166115" y="513587"/>
                </a:lnTo>
                <a:lnTo>
                  <a:pt x="167639" y="515111"/>
                </a:lnTo>
                <a:lnTo>
                  <a:pt x="181355" y="519683"/>
                </a:lnTo>
                <a:lnTo>
                  <a:pt x="198119" y="524255"/>
                </a:lnTo>
                <a:lnTo>
                  <a:pt x="213359" y="527303"/>
                </a:lnTo>
                <a:lnTo>
                  <a:pt x="228599" y="528827"/>
                </a:lnTo>
                <a:lnTo>
                  <a:pt x="243839" y="527303"/>
                </a:lnTo>
                <a:lnTo>
                  <a:pt x="245363" y="527303"/>
                </a:lnTo>
                <a:lnTo>
                  <a:pt x="259079" y="522731"/>
                </a:lnTo>
                <a:lnTo>
                  <a:pt x="277367" y="518159"/>
                </a:lnTo>
                <a:lnTo>
                  <a:pt x="292607" y="510539"/>
                </a:lnTo>
                <a:lnTo>
                  <a:pt x="294131" y="509015"/>
                </a:lnTo>
                <a:lnTo>
                  <a:pt x="306323" y="499871"/>
                </a:lnTo>
                <a:lnTo>
                  <a:pt x="321563" y="489203"/>
                </a:lnTo>
                <a:lnTo>
                  <a:pt x="327659" y="472439"/>
                </a:lnTo>
                <a:lnTo>
                  <a:pt x="329183" y="470915"/>
                </a:lnTo>
                <a:lnTo>
                  <a:pt x="333755" y="478535"/>
                </a:lnTo>
                <a:lnTo>
                  <a:pt x="335279" y="478535"/>
                </a:lnTo>
                <a:lnTo>
                  <a:pt x="347471" y="463295"/>
                </a:lnTo>
                <a:lnTo>
                  <a:pt x="361187" y="449579"/>
                </a:lnTo>
                <a:lnTo>
                  <a:pt x="371855" y="431291"/>
                </a:lnTo>
                <a:lnTo>
                  <a:pt x="382523" y="413003"/>
                </a:lnTo>
                <a:lnTo>
                  <a:pt x="391667" y="396239"/>
                </a:lnTo>
                <a:lnTo>
                  <a:pt x="397763" y="374903"/>
                </a:lnTo>
                <a:lnTo>
                  <a:pt x="403859" y="353567"/>
                </a:lnTo>
                <a:lnTo>
                  <a:pt x="408431" y="333755"/>
                </a:lnTo>
                <a:lnTo>
                  <a:pt x="409955" y="330707"/>
                </a:lnTo>
                <a:lnTo>
                  <a:pt x="420623" y="271271"/>
                </a:lnTo>
                <a:lnTo>
                  <a:pt x="414527" y="274319"/>
                </a:lnTo>
                <a:lnTo>
                  <a:pt x="410793" y="273573"/>
                </a:lnTo>
                <a:lnTo>
                  <a:pt x="400811" y="329183"/>
                </a:lnTo>
                <a:lnTo>
                  <a:pt x="399287" y="330707"/>
                </a:lnTo>
                <a:lnTo>
                  <a:pt x="394715" y="352043"/>
                </a:lnTo>
                <a:lnTo>
                  <a:pt x="388619" y="373379"/>
                </a:lnTo>
                <a:lnTo>
                  <a:pt x="382523" y="393191"/>
                </a:lnTo>
                <a:lnTo>
                  <a:pt x="373379" y="409955"/>
                </a:lnTo>
                <a:lnTo>
                  <a:pt x="364235" y="426719"/>
                </a:lnTo>
                <a:lnTo>
                  <a:pt x="353567" y="445007"/>
                </a:lnTo>
                <a:lnTo>
                  <a:pt x="353567" y="443483"/>
                </a:lnTo>
                <a:lnTo>
                  <a:pt x="341375" y="457199"/>
                </a:lnTo>
                <a:lnTo>
                  <a:pt x="328676" y="471311"/>
                </a:lnTo>
                <a:lnTo>
                  <a:pt x="315467" y="481583"/>
                </a:lnTo>
                <a:lnTo>
                  <a:pt x="301751" y="492251"/>
                </a:lnTo>
                <a:lnTo>
                  <a:pt x="288035" y="502919"/>
                </a:lnTo>
                <a:lnTo>
                  <a:pt x="289559" y="501395"/>
                </a:lnTo>
                <a:lnTo>
                  <a:pt x="272795" y="509015"/>
                </a:lnTo>
                <a:close/>
              </a:path>
              <a:path w="524255" h="626363">
                <a:moveTo>
                  <a:pt x="382523" y="262127"/>
                </a:moveTo>
                <a:lnTo>
                  <a:pt x="380999" y="262127"/>
                </a:lnTo>
                <a:lnTo>
                  <a:pt x="380999" y="265175"/>
                </a:lnTo>
                <a:lnTo>
                  <a:pt x="384047" y="268223"/>
                </a:lnTo>
                <a:lnTo>
                  <a:pt x="390143" y="265175"/>
                </a:lnTo>
                <a:lnTo>
                  <a:pt x="410793" y="273573"/>
                </a:lnTo>
                <a:lnTo>
                  <a:pt x="414527" y="274319"/>
                </a:lnTo>
                <a:lnTo>
                  <a:pt x="420623" y="271271"/>
                </a:lnTo>
                <a:lnTo>
                  <a:pt x="420623" y="268223"/>
                </a:lnTo>
                <a:lnTo>
                  <a:pt x="417575" y="265175"/>
                </a:lnTo>
                <a:lnTo>
                  <a:pt x="411479" y="269747"/>
                </a:lnTo>
                <a:lnTo>
                  <a:pt x="392855" y="260231"/>
                </a:lnTo>
                <a:lnTo>
                  <a:pt x="387095" y="259079"/>
                </a:lnTo>
                <a:lnTo>
                  <a:pt x="382523" y="262127"/>
                </a:lnTo>
                <a:close/>
              </a:path>
              <a:path w="524255" h="626363">
                <a:moveTo>
                  <a:pt x="382523" y="262127"/>
                </a:moveTo>
                <a:lnTo>
                  <a:pt x="387095" y="259079"/>
                </a:lnTo>
                <a:lnTo>
                  <a:pt x="392855" y="260231"/>
                </a:lnTo>
                <a:lnTo>
                  <a:pt x="486682" y="89134"/>
                </a:lnTo>
                <a:lnTo>
                  <a:pt x="514238" y="283404"/>
                </a:lnTo>
                <a:lnTo>
                  <a:pt x="521207" y="284987"/>
                </a:lnTo>
                <a:lnTo>
                  <a:pt x="524255" y="291083"/>
                </a:lnTo>
                <a:lnTo>
                  <a:pt x="524255" y="288035"/>
                </a:lnTo>
                <a:lnTo>
                  <a:pt x="493775" y="73151"/>
                </a:lnTo>
                <a:lnTo>
                  <a:pt x="493775" y="76199"/>
                </a:lnTo>
                <a:lnTo>
                  <a:pt x="484631" y="74675"/>
                </a:lnTo>
                <a:lnTo>
                  <a:pt x="484631" y="71627"/>
                </a:lnTo>
                <a:lnTo>
                  <a:pt x="382523" y="262127"/>
                </a:lnTo>
                <a:close/>
              </a:path>
              <a:path w="524255" h="626363">
                <a:moveTo>
                  <a:pt x="486155" y="286511"/>
                </a:moveTo>
                <a:lnTo>
                  <a:pt x="483107" y="278891"/>
                </a:lnTo>
                <a:lnTo>
                  <a:pt x="483107" y="281939"/>
                </a:lnTo>
                <a:lnTo>
                  <a:pt x="472439" y="341375"/>
                </a:lnTo>
                <a:lnTo>
                  <a:pt x="470915" y="344423"/>
                </a:lnTo>
                <a:lnTo>
                  <a:pt x="464819" y="371855"/>
                </a:lnTo>
                <a:lnTo>
                  <a:pt x="460247" y="394715"/>
                </a:lnTo>
                <a:lnTo>
                  <a:pt x="460247" y="393191"/>
                </a:lnTo>
                <a:lnTo>
                  <a:pt x="449579" y="417575"/>
                </a:lnTo>
                <a:lnTo>
                  <a:pt x="441959" y="438911"/>
                </a:lnTo>
                <a:lnTo>
                  <a:pt x="431291" y="461771"/>
                </a:lnTo>
                <a:lnTo>
                  <a:pt x="419099" y="483107"/>
                </a:lnTo>
                <a:lnTo>
                  <a:pt x="406907" y="501395"/>
                </a:lnTo>
                <a:lnTo>
                  <a:pt x="393191" y="521207"/>
                </a:lnTo>
                <a:lnTo>
                  <a:pt x="379475" y="539495"/>
                </a:lnTo>
                <a:lnTo>
                  <a:pt x="379475" y="537971"/>
                </a:lnTo>
                <a:lnTo>
                  <a:pt x="362711" y="553211"/>
                </a:lnTo>
                <a:lnTo>
                  <a:pt x="347471" y="566927"/>
                </a:lnTo>
                <a:lnTo>
                  <a:pt x="329183" y="579119"/>
                </a:lnTo>
                <a:lnTo>
                  <a:pt x="312419" y="591311"/>
                </a:lnTo>
                <a:lnTo>
                  <a:pt x="294131" y="600455"/>
                </a:lnTo>
                <a:lnTo>
                  <a:pt x="277367" y="608075"/>
                </a:lnTo>
                <a:lnTo>
                  <a:pt x="259079" y="612647"/>
                </a:lnTo>
                <a:lnTo>
                  <a:pt x="240791" y="615695"/>
                </a:lnTo>
                <a:lnTo>
                  <a:pt x="224027" y="617219"/>
                </a:lnTo>
                <a:lnTo>
                  <a:pt x="222503" y="617219"/>
                </a:lnTo>
                <a:lnTo>
                  <a:pt x="205739" y="615695"/>
                </a:lnTo>
                <a:lnTo>
                  <a:pt x="187451" y="612647"/>
                </a:lnTo>
                <a:lnTo>
                  <a:pt x="169163" y="609599"/>
                </a:lnTo>
                <a:lnTo>
                  <a:pt x="152399" y="605027"/>
                </a:lnTo>
                <a:lnTo>
                  <a:pt x="153923" y="605027"/>
                </a:lnTo>
                <a:lnTo>
                  <a:pt x="137159" y="595883"/>
                </a:lnTo>
                <a:lnTo>
                  <a:pt x="118871" y="586739"/>
                </a:lnTo>
                <a:lnTo>
                  <a:pt x="105155" y="576071"/>
                </a:lnTo>
                <a:lnTo>
                  <a:pt x="105155" y="577595"/>
                </a:lnTo>
                <a:lnTo>
                  <a:pt x="89916" y="562355"/>
                </a:lnTo>
                <a:lnTo>
                  <a:pt x="76200" y="548639"/>
                </a:lnTo>
                <a:lnTo>
                  <a:pt x="64008" y="531875"/>
                </a:lnTo>
                <a:lnTo>
                  <a:pt x="54864" y="513587"/>
                </a:lnTo>
                <a:lnTo>
                  <a:pt x="44196" y="495299"/>
                </a:lnTo>
                <a:lnTo>
                  <a:pt x="33528" y="473963"/>
                </a:lnTo>
                <a:lnTo>
                  <a:pt x="25908" y="454151"/>
                </a:lnTo>
                <a:lnTo>
                  <a:pt x="19812" y="432815"/>
                </a:lnTo>
                <a:lnTo>
                  <a:pt x="15240" y="408431"/>
                </a:lnTo>
                <a:lnTo>
                  <a:pt x="12192" y="385571"/>
                </a:lnTo>
                <a:lnTo>
                  <a:pt x="9144" y="361187"/>
                </a:lnTo>
                <a:lnTo>
                  <a:pt x="9144" y="313943"/>
                </a:lnTo>
                <a:lnTo>
                  <a:pt x="10668" y="288035"/>
                </a:lnTo>
                <a:lnTo>
                  <a:pt x="15240" y="262127"/>
                </a:lnTo>
                <a:lnTo>
                  <a:pt x="15240" y="260603"/>
                </a:lnTo>
                <a:lnTo>
                  <a:pt x="16764" y="252983"/>
                </a:lnTo>
                <a:lnTo>
                  <a:pt x="15240" y="259079"/>
                </a:lnTo>
                <a:lnTo>
                  <a:pt x="16764" y="252983"/>
                </a:lnTo>
                <a:lnTo>
                  <a:pt x="63229" y="10162"/>
                </a:lnTo>
                <a:lnTo>
                  <a:pt x="124039" y="21806"/>
                </a:lnTo>
                <a:lnTo>
                  <a:pt x="124967" y="16763"/>
                </a:lnTo>
                <a:lnTo>
                  <a:pt x="64008" y="6095"/>
                </a:lnTo>
                <a:lnTo>
                  <a:pt x="59436" y="0"/>
                </a:lnTo>
                <a:lnTo>
                  <a:pt x="57912" y="0"/>
                </a:lnTo>
                <a:lnTo>
                  <a:pt x="54864" y="1524"/>
                </a:lnTo>
                <a:lnTo>
                  <a:pt x="57912" y="9143"/>
                </a:lnTo>
                <a:lnTo>
                  <a:pt x="54864" y="1524"/>
                </a:lnTo>
                <a:lnTo>
                  <a:pt x="54864" y="4571"/>
                </a:lnTo>
                <a:lnTo>
                  <a:pt x="7620" y="251459"/>
                </a:lnTo>
                <a:lnTo>
                  <a:pt x="6096" y="259079"/>
                </a:lnTo>
                <a:lnTo>
                  <a:pt x="6096" y="409955"/>
                </a:lnTo>
                <a:lnTo>
                  <a:pt x="10668" y="434339"/>
                </a:lnTo>
                <a:lnTo>
                  <a:pt x="18287" y="457199"/>
                </a:lnTo>
                <a:lnTo>
                  <a:pt x="25908" y="478535"/>
                </a:lnTo>
                <a:lnTo>
                  <a:pt x="35052" y="498347"/>
                </a:lnTo>
                <a:lnTo>
                  <a:pt x="47244" y="518159"/>
                </a:lnTo>
                <a:lnTo>
                  <a:pt x="56387" y="536447"/>
                </a:lnTo>
                <a:lnTo>
                  <a:pt x="70104" y="553211"/>
                </a:lnTo>
                <a:lnTo>
                  <a:pt x="83820" y="568451"/>
                </a:lnTo>
                <a:lnTo>
                  <a:pt x="99060" y="583691"/>
                </a:lnTo>
                <a:lnTo>
                  <a:pt x="100584" y="583691"/>
                </a:lnTo>
                <a:lnTo>
                  <a:pt x="114299" y="594359"/>
                </a:lnTo>
                <a:lnTo>
                  <a:pt x="132587" y="603503"/>
                </a:lnTo>
                <a:lnTo>
                  <a:pt x="149351" y="612647"/>
                </a:lnTo>
                <a:lnTo>
                  <a:pt x="150875" y="612647"/>
                </a:lnTo>
                <a:lnTo>
                  <a:pt x="166115" y="617219"/>
                </a:lnTo>
                <a:lnTo>
                  <a:pt x="185927" y="620267"/>
                </a:lnTo>
                <a:lnTo>
                  <a:pt x="204215" y="624839"/>
                </a:lnTo>
                <a:lnTo>
                  <a:pt x="222503" y="626363"/>
                </a:lnTo>
                <a:lnTo>
                  <a:pt x="224027" y="626363"/>
                </a:lnTo>
                <a:lnTo>
                  <a:pt x="240791" y="624839"/>
                </a:lnTo>
                <a:lnTo>
                  <a:pt x="260603" y="620267"/>
                </a:lnTo>
                <a:lnTo>
                  <a:pt x="280415" y="617219"/>
                </a:lnTo>
                <a:lnTo>
                  <a:pt x="280415" y="615695"/>
                </a:lnTo>
                <a:lnTo>
                  <a:pt x="298703" y="608075"/>
                </a:lnTo>
                <a:lnTo>
                  <a:pt x="315467" y="598931"/>
                </a:lnTo>
                <a:lnTo>
                  <a:pt x="335279" y="586739"/>
                </a:lnTo>
                <a:lnTo>
                  <a:pt x="352043" y="574547"/>
                </a:lnTo>
                <a:lnTo>
                  <a:pt x="368807" y="559307"/>
                </a:lnTo>
                <a:lnTo>
                  <a:pt x="385571" y="545591"/>
                </a:lnTo>
                <a:lnTo>
                  <a:pt x="385571" y="544067"/>
                </a:lnTo>
                <a:lnTo>
                  <a:pt x="400811" y="525779"/>
                </a:lnTo>
                <a:lnTo>
                  <a:pt x="414527" y="507491"/>
                </a:lnTo>
                <a:lnTo>
                  <a:pt x="426719" y="487679"/>
                </a:lnTo>
                <a:lnTo>
                  <a:pt x="438911" y="466343"/>
                </a:lnTo>
                <a:lnTo>
                  <a:pt x="449579" y="443483"/>
                </a:lnTo>
                <a:lnTo>
                  <a:pt x="458723" y="420623"/>
                </a:lnTo>
                <a:lnTo>
                  <a:pt x="467867" y="396239"/>
                </a:lnTo>
                <a:lnTo>
                  <a:pt x="473963" y="373379"/>
                </a:lnTo>
                <a:lnTo>
                  <a:pt x="480059" y="347471"/>
                </a:lnTo>
                <a:lnTo>
                  <a:pt x="480059" y="344423"/>
                </a:lnTo>
                <a:lnTo>
                  <a:pt x="490064" y="287256"/>
                </a:lnTo>
                <a:lnTo>
                  <a:pt x="490727" y="283463"/>
                </a:lnTo>
                <a:lnTo>
                  <a:pt x="486155" y="277367"/>
                </a:lnTo>
                <a:lnTo>
                  <a:pt x="483107" y="278891"/>
                </a:lnTo>
                <a:lnTo>
                  <a:pt x="486155" y="286511"/>
                </a:lnTo>
                <a:close/>
              </a:path>
              <a:path w="524255" h="626363">
                <a:moveTo>
                  <a:pt x="490727" y="283463"/>
                </a:moveTo>
                <a:lnTo>
                  <a:pt x="490064" y="287256"/>
                </a:lnTo>
                <a:lnTo>
                  <a:pt x="518159" y="292607"/>
                </a:lnTo>
                <a:lnTo>
                  <a:pt x="515111" y="289559"/>
                </a:lnTo>
                <a:lnTo>
                  <a:pt x="514238" y="283404"/>
                </a:lnTo>
                <a:lnTo>
                  <a:pt x="487679" y="277367"/>
                </a:lnTo>
                <a:lnTo>
                  <a:pt x="486155" y="277367"/>
                </a:lnTo>
                <a:lnTo>
                  <a:pt x="490727" y="2834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484619" y="2907742"/>
            <a:ext cx="204215" cy="7681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486143" y="2915411"/>
            <a:ext cx="202691" cy="76047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484619" y="2907742"/>
            <a:ext cx="204215" cy="76814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78523" y="2909315"/>
            <a:ext cx="216407" cy="774191"/>
          </a:xfrm>
          <a:custGeom>
            <a:avLst/>
            <a:gdLst/>
            <a:ahLst/>
            <a:cxnLst/>
            <a:rect l="l" t="t" r="r" b="b"/>
            <a:pathLst>
              <a:path w="216407" h="774191">
                <a:moveTo>
                  <a:pt x="140739" y="13409"/>
                </a:moveTo>
                <a:lnTo>
                  <a:pt x="201624" y="24592"/>
                </a:lnTo>
                <a:lnTo>
                  <a:pt x="202691" y="18287"/>
                </a:lnTo>
                <a:lnTo>
                  <a:pt x="208787" y="25908"/>
                </a:lnTo>
                <a:lnTo>
                  <a:pt x="201624" y="24592"/>
                </a:lnTo>
                <a:lnTo>
                  <a:pt x="77176" y="759280"/>
                </a:lnTo>
                <a:lnTo>
                  <a:pt x="14800" y="748052"/>
                </a:lnTo>
                <a:lnTo>
                  <a:pt x="13716" y="754379"/>
                </a:lnTo>
                <a:lnTo>
                  <a:pt x="7620" y="746759"/>
                </a:lnTo>
                <a:lnTo>
                  <a:pt x="14800" y="748052"/>
                </a:lnTo>
                <a:lnTo>
                  <a:pt x="140739" y="13409"/>
                </a:lnTo>
                <a:lnTo>
                  <a:pt x="141731" y="7620"/>
                </a:lnTo>
                <a:lnTo>
                  <a:pt x="134111" y="12191"/>
                </a:lnTo>
                <a:lnTo>
                  <a:pt x="129539" y="0"/>
                </a:lnTo>
                <a:lnTo>
                  <a:pt x="0" y="758951"/>
                </a:lnTo>
                <a:lnTo>
                  <a:pt x="86867" y="774191"/>
                </a:lnTo>
                <a:lnTo>
                  <a:pt x="76199" y="765047"/>
                </a:lnTo>
                <a:lnTo>
                  <a:pt x="83819" y="760475"/>
                </a:lnTo>
                <a:lnTo>
                  <a:pt x="86867" y="774191"/>
                </a:lnTo>
                <a:lnTo>
                  <a:pt x="216407" y="13715"/>
                </a:lnTo>
                <a:lnTo>
                  <a:pt x="141731" y="7620"/>
                </a:lnTo>
                <a:lnTo>
                  <a:pt x="140739" y="13409"/>
                </a:lnTo>
                <a:close/>
              </a:path>
              <a:path w="216407" h="774191">
                <a:moveTo>
                  <a:pt x="141731" y="7620"/>
                </a:moveTo>
                <a:lnTo>
                  <a:pt x="216407" y="13715"/>
                </a:lnTo>
                <a:lnTo>
                  <a:pt x="129539" y="0"/>
                </a:lnTo>
                <a:lnTo>
                  <a:pt x="134111" y="12191"/>
                </a:lnTo>
                <a:lnTo>
                  <a:pt x="141731" y="7620"/>
                </a:lnTo>
                <a:close/>
              </a:path>
              <a:path w="216407" h="774191">
                <a:moveTo>
                  <a:pt x="14800" y="748052"/>
                </a:moveTo>
                <a:lnTo>
                  <a:pt x="7620" y="746759"/>
                </a:lnTo>
                <a:lnTo>
                  <a:pt x="13716" y="754379"/>
                </a:lnTo>
                <a:lnTo>
                  <a:pt x="14800" y="748052"/>
                </a:lnTo>
                <a:close/>
              </a:path>
              <a:path w="216407" h="774191">
                <a:moveTo>
                  <a:pt x="76199" y="765047"/>
                </a:moveTo>
                <a:lnTo>
                  <a:pt x="86867" y="774191"/>
                </a:lnTo>
                <a:lnTo>
                  <a:pt x="83819" y="760475"/>
                </a:lnTo>
                <a:lnTo>
                  <a:pt x="76199" y="765047"/>
                </a:lnTo>
                <a:close/>
              </a:path>
              <a:path w="216407" h="774191">
                <a:moveTo>
                  <a:pt x="208787" y="25908"/>
                </a:moveTo>
                <a:lnTo>
                  <a:pt x="202691" y="18287"/>
                </a:lnTo>
                <a:lnTo>
                  <a:pt x="201624" y="24592"/>
                </a:lnTo>
                <a:lnTo>
                  <a:pt x="208787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93114" y="1018129"/>
            <a:ext cx="2741739" cy="520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85"/>
              </a:lnSpc>
              <a:spcBef>
                <a:spcPts val="204"/>
              </a:spcBef>
            </a:pP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e</a:t>
            </a:r>
            <a:r>
              <a:rPr sz="3900" b="1" spc="-4" dirty="0" smtClean="0">
                <a:solidFill>
                  <a:srgbClr val="330066"/>
                </a:solidFill>
                <a:latin typeface="Arial"/>
                <a:cs typeface="Arial"/>
              </a:rPr>
              <a:t>-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B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u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si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n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ess</a:t>
            </a:r>
            <a:endParaRPr sz="3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74834" y="1018129"/>
            <a:ext cx="650468" cy="520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85"/>
              </a:lnSpc>
              <a:spcBef>
                <a:spcPts val="204"/>
              </a:spcBef>
            </a:pP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vs</a:t>
            </a:r>
            <a:endParaRPr sz="3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63796" y="1018129"/>
            <a:ext cx="2301303" cy="520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85"/>
              </a:lnSpc>
              <a:spcBef>
                <a:spcPts val="204"/>
              </a:spcBef>
            </a:pP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B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u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si</a:t>
            </a:r>
            <a:r>
              <a:rPr sz="3900" b="1" spc="4" dirty="0" smtClean="0">
                <a:solidFill>
                  <a:srgbClr val="330066"/>
                </a:solidFill>
                <a:latin typeface="Arial"/>
                <a:cs typeface="Arial"/>
              </a:rPr>
              <a:t>n</a:t>
            </a:r>
            <a:r>
              <a:rPr sz="3900" b="1" spc="0" dirty="0" smtClean="0">
                <a:solidFill>
                  <a:srgbClr val="330066"/>
                </a:solidFill>
                <a:latin typeface="Arial"/>
                <a:cs typeface="Arial"/>
              </a:rPr>
              <a:t>ess</a:t>
            </a:r>
            <a:endParaRPr sz="3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37738" y="2280101"/>
            <a:ext cx="343725" cy="276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1531" marR="68999" algn="ctr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9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endParaRPr sz="9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Ass</a:t>
            </a:r>
            <a:r>
              <a:rPr sz="9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68425" y="2417261"/>
            <a:ext cx="16930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79975" y="2685636"/>
            <a:ext cx="1158990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-4" dirty="0" smtClean="0">
                <a:latin typeface="Times New Roman"/>
                <a:cs typeface="Times New Roman"/>
              </a:rPr>
              <a:t>‘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4" dirty="0" smtClean="0">
                <a:latin typeface="Times New Roman"/>
                <a:cs typeface="Times New Roman"/>
              </a:rPr>
              <a:t>-</a:t>
            </a:r>
            <a:r>
              <a:rPr sz="1600" spc="4" dirty="0" smtClean="0">
                <a:latin typeface="Times New Roman"/>
                <a:cs typeface="Times New Roman"/>
              </a:rPr>
              <a:t>Bu</a:t>
            </a:r>
            <a:r>
              <a:rPr sz="1600" spc="0" dirty="0" smtClean="0">
                <a:latin typeface="Times New Roman"/>
                <a:cs typeface="Times New Roman"/>
              </a:rPr>
              <a:t>si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ess</a:t>
            </a:r>
            <a:r>
              <a:rPr sz="1600" spc="-4" dirty="0" smtClean="0">
                <a:latin typeface="Times New Roman"/>
                <a:cs typeface="Times New Roman"/>
              </a:rPr>
              <a:t>’</a:t>
            </a:r>
            <a:r>
              <a:rPr sz="1600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174" y="2761836"/>
            <a:ext cx="113898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-4" dirty="0" smtClean="0">
                <a:latin typeface="Times New Roman"/>
                <a:cs typeface="Times New Roman"/>
              </a:rPr>
              <a:t>‘</a:t>
            </a:r>
            <a:r>
              <a:rPr sz="1600" spc="-59" dirty="0" smtClean="0">
                <a:latin typeface="Times New Roman"/>
                <a:cs typeface="Times New Roman"/>
              </a:rPr>
              <a:t>T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4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iti</a:t>
            </a:r>
            <a:r>
              <a:rPr sz="1600" spc="4" dirty="0" smtClean="0">
                <a:latin typeface="Times New Roman"/>
                <a:cs typeface="Times New Roman"/>
              </a:rPr>
              <a:t>on</a:t>
            </a:r>
            <a:r>
              <a:rPr sz="1600" spc="0" dirty="0" smtClean="0">
                <a:latin typeface="Times New Roman"/>
                <a:cs typeface="Times New Roman"/>
              </a:rPr>
              <a:t>al</a:t>
            </a:r>
            <a:r>
              <a:rPr sz="1600" spc="-4" dirty="0" smtClean="0">
                <a:latin typeface="Times New Roman"/>
                <a:cs typeface="Times New Roman"/>
              </a:rPr>
              <a:t>’</a:t>
            </a:r>
            <a:r>
              <a:rPr sz="1600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9838" y="2782953"/>
            <a:ext cx="568325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latin typeface="Times New Roman"/>
                <a:cs typeface="Times New Roman"/>
              </a:rPr>
              <a:t>I</a:t>
            </a:r>
            <a:r>
              <a:rPr sz="900" b="1" spc="-29" dirty="0" smtClean="0">
                <a:latin typeface="Times New Roman"/>
                <a:cs typeface="Times New Roman"/>
              </a:rPr>
              <a:t>m</a:t>
            </a:r>
            <a:r>
              <a:rPr sz="900" b="1" spc="-9" dirty="0" smtClean="0">
                <a:latin typeface="Times New Roman"/>
                <a:cs typeface="Times New Roman"/>
              </a:rPr>
              <a:t>p</a:t>
            </a:r>
            <a:r>
              <a:rPr sz="900" b="1" spc="0" dirty="0" smtClean="0">
                <a:latin typeface="Times New Roman"/>
                <a:cs typeface="Times New Roman"/>
              </a:rPr>
              <a:t>l</a:t>
            </a:r>
            <a:r>
              <a:rPr sz="900" b="1" spc="9" dirty="0" smtClean="0">
                <a:latin typeface="Times New Roman"/>
                <a:cs typeface="Times New Roman"/>
              </a:rPr>
              <a:t>e</a:t>
            </a:r>
            <a:r>
              <a:rPr sz="900" b="1" spc="-29" dirty="0" smtClean="0">
                <a:latin typeface="Times New Roman"/>
                <a:cs typeface="Times New Roman"/>
              </a:rPr>
              <a:t>m</a:t>
            </a:r>
            <a:r>
              <a:rPr sz="900" b="1" spc="9" dirty="0" smtClean="0">
                <a:latin typeface="Times New Roman"/>
                <a:cs typeface="Times New Roman"/>
              </a:rPr>
              <a:t>e</a:t>
            </a:r>
            <a:r>
              <a:rPr sz="900" b="1" spc="-9" dirty="0" smtClean="0"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0526" y="2782953"/>
            <a:ext cx="87007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latin typeface="Times New Roman"/>
                <a:cs typeface="Times New Roman"/>
              </a:rPr>
              <a:t>I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3780" y="3208968"/>
            <a:ext cx="807783" cy="276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</a:t>
            </a:r>
            <a:r>
              <a:rPr sz="900" b="1" spc="-29" dirty="0" smtClean="0">
                <a:solidFill>
                  <a:srgbClr val="330066"/>
                </a:solidFill>
                <a:latin typeface="Times New Roman"/>
                <a:cs typeface="Times New Roman"/>
              </a:rPr>
              <a:t>m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p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l</a:t>
            </a:r>
            <a:r>
              <a:rPr sz="900" b="1" spc="9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r>
              <a:rPr sz="900" b="1" spc="-29" dirty="0" smtClean="0">
                <a:solidFill>
                  <a:srgbClr val="330066"/>
                </a:solidFill>
                <a:latin typeface="Times New Roman"/>
                <a:cs typeface="Times New Roman"/>
              </a:rPr>
              <a:t>m</a:t>
            </a:r>
            <a:r>
              <a:rPr sz="900" b="1" spc="9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r>
              <a:rPr sz="900" b="1" spc="14" dirty="0" smtClean="0">
                <a:solidFill>
                  <a:srgbClr val="330066"/>
                </a:solidFill>
                <a:latin typeface="Times New Roman"/>
                <a:cs typeface="Times New Roman"/>
              </a:rPr>
              <a:t>i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o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  <a:p>
            <a:pPr marL="160591" marR="169392" algn="ctr">
              <a:lnSpc>
                <a:spcPct val="95825"/>
              </a:lnSpc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Pl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4466" y="3208968"/>
            <a:ext cx="181990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Im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4687" y="3208968"/>
            <a:ext cx="256743" cy="276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675" marR="17145">
              <a:lnSpc>
                <a:spcPts val="1019"/>
              </a:lnSpc>
              <a:spcBef>
                <a:spcPts val="51"/>
              </a:spcBef>
            </a:pP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ta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2854" y="3727383"/>
            <a:ext cx="644563" cy="276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019"/>
              </a:lnSpc>
              <a:spcBef>
                <a:spcPts val="51"/>
              </a:spcBef>
            </a:pP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O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pp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or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un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ity</a:t>
            </a:r>
            <a:endParaRPr sz="900">
              <a:latin typeface="Times New Roman"/>
              <a:cs typeface="Times New Roman"/>
            </a:endParaRPr>
          </a:p>
          <a:p>
            <a:pPr marL="92011" marR="98183" algn="ctr">
              <a:lnSpc>
                <a:spcPct val="95825"/>
              </a:lnSpc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l</a:t>
            </a:r>
            <a:r>
              <a:rPr sz="900" b="1" spc="4" dirty="0" smtClean="0">
                <a:solidFill>
                  <a:srgbClr val="330066"/>
                </a:solidFill>
                <a:latin typeface="Times New Roman"/>
                <a:cs typeface="Times New Roman"/>
              </a:rPr>
              <a:t>y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8943" y="3727383"/>
            <a:ext cx="407733" cy="276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5628">
              <a:lnSpc>
                <a:spcPts val="1019"/>
              </a:lnSpc>
              <a:spcBef>
                <a:spcPts val="51"/>
              </a:spcBef>
            </a:pP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un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ity</a:t>
            </a:r>
            <a:endParaRPr sz="900">
              <a:latin typeface="Times New Roman"/>
              <a:cs typeface="Times New Roman"/>
            </a:endParaRPr>
          </a:p>
          <a:p>
            <a:pPr marL="12700" marR="17145">
              <a:lnSpc>
                <a:spcPct val="95825"/>
              </a:lnSpc>
            </a:pP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l</a:t>
            </a:r>
            <a:r>
              <a:rPr sz="900" b="1" spc="4" dirty="0" smtClean="0">
                <a:solidFill>
                  <a:srgbClr val="330066"/>
                </a:solidFill>
                <a:latin typeface="Times New Roman"/>
                <a:cs typeface="Times New Roman"/>
              </a:rPr>
              <a:t>y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sis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6257" y="4289567"/>
            <a:ext cx="1067244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U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nd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er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st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d</a:t>
            </a:r>
            <a:r>
              <a:rPr sz="900" b="1" spc="39" dirty="0" smtClean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900" b="1" spc="9" dirty="0" smtClean="0">
                <a:solidFill>
                  <a:srgbClr val="330066"/>
                </a:solidFill>
                <a:latin typeface="Times New Roman"/>
                <a:cs typeface="Times New Roman"/>
              </a:rPr>
              <a:t>B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u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si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1769" y="4289567"/>
            <a:ext cx="1597710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U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nd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er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st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a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d</a:t>
            </a:r>
            <a:r>
              <a:rPr sz="900" b="1" spc="39" dirty="0" smtClean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El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ec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t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ro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ic</a:t>
            </a:r>
            <a:r>
              <a:rPr sz="900" b="1" spc="25" dirty="0" smtClean="0">
                <a:solidFill>
                  <a:srgbClr val="330066"/>
                </a:solidFill>
                <a:latin typeface="Times New Roman"/>
                <a:cs typeface="Times New Roman"/>
              </a:rPr>
              <a:t> </a:t>
            </a:r>
            <a:r>
              <a:rPr sz="900" b="1" spc="9" dirty="0" smtClean="0">
                <a:solidFill>
                  <a:srgbClr val="330066"/>
                </a:solidFill>
                <a:latin typeface="Times New Roman"/>
                <a:cs typeface="Times New Roman"/>
              </a:rPr>
              <a:t>B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u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si</a:t>
            </a:r>
            <a:r>
              <a:rPr sz="900" b="1" spc="-9" dirty="0" smtClean="0">
                <a:solidFill>
                  <a:srgbClr val="330066"/>
                </a:solidFill>
                <a:latin typeface="Times New Roman"/>
                <a:cs typeface="Times New Roman"/>
              </a:rPr>
              <a:t>n</a:t>
            </a:r>
            <a:r>
              <a:rPr sz="900" b="1" spc="-4" dirty="0" smtClean="0">
                <a:solidFill>
                  <a:srgbClr val="330066"/>
                </a:solidFill>
                <a:latin typeface="Times New Roman"/>
                <a:cs typeface="Times New Roman"/>
              </a:rPr>
              <a:t>e</a:t>
            </a:r>
            <a:r>
              <a:rPr sz="900" b="1" spc="0" dirty="0" smtClean="0">
                <a:solidFill>
                  <a:srgbClr val="330066"/>
                </a:solidFill>
                <a:latin typeface="Times New Roman"/>
                <a:cs typeface="Times New Roman"/>
              </a:rPr>
              <a:t>ss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0900" y="4915594"/>
            <a:ext cx="3230041" cy="17408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3393" marR="102956" algn="ctr">
              <a:lnSpc>
                <a:spcPts val="1730"/>
              </a:lnSpc>
              <a:spcBef>
                <a:spcPts val="86"/>
              </a:spcBef>
            </a:pPr>
            <a:r>
              <a:rPr sz="1600" b="1" spc="-11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di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l</a:t>
            </a:r>
            <a:r>
              <a:rPr sz="1600" b="1" spc="-53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business</a:t>
            </a:r>
            <a:r>
              <a:rPr sz="1600" b="1" spc="-46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ga</a:t>
            </a:r>
            <a:r>
              <a:rPr sz="1600" b="1" spc="0" dirty="0" smtClean="0">
                <a:latin typeface="Times New Roman"/>
                <a:cs typeface="Times New Roman"/>
              </a:rPr>
              <a:t>ni</a:t>
            </a:r>
            <a:r>
              <a:rPr sz="1600" b="1" spc="-9" dirty="0" smtClean="0">
                <a:latin typeface="Times New Roman"/>
                <a:cs typeface="Times New Roman"/>
              </a:rPr>
              <a:t>z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  <a:p>
            <a:pPr marL="654977" marR="585173" algn="ctr">
              <a:lnSpc>
                <a:spcPct val="95825"/>
              </a:lnSpc>
            </a:pPr>
            <a:r>
              <a:rPr sz="1600" b="1" spc="-4" dirty="0" smtClean="0">
                <a:latin typeface="Times New Roman"/>
                <a:cs typeface="Times New Roman"/>
              </a:rPr>
              <a:t>‘</a:t>
            </a:r>
            <a:r>
              <a:rPr sz="1600" b="1" spc="0" dirty="0" smtClean="0">
                <a:latin typeface="Times New Roman"/>
                <a:cs typeface="Times New Roman"/>
              </a:rPr>
              <a:t>de</a:t>
            </a:r>
            <a:r>
              <a:rPr sz="1600" b="1" spc="4" dirty="0" smtClean="0">
                <a:latin typeface="Times New Roman"/>
                <a:cs typeface="Times New Roman"/>
              </a:rPr>
              <a:t>v</a:t>
            </a:r>
            <a:r>
              <a:rPr sz="1600" b="1" spc="0" dirty="0" smtClean="0">
                <a:latin typeface="Times New Roman"/>
                <a:cs typeface="Times New Roman"/>
              </a:rPr>
              <a:t>el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p</a:t>
            </a:r>
            <a:r>
              <a:rPr sz="1600" b="1" spc="-37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ep</a:t>
            </a:r>
            <a:r>
              <a:rPr sz="1600" b="1" spc="-22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by</a:t>
            </a:r>
            <a:r>
              <a:rPr sz="1600" b="1" spc="-16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ep</a:t>
            </a:r>
            <a:r>
              <a:rPr sz="1600" b="1" spc="-4" dirty="0" smtClean="0">
                <a:latin typeface="Times New Roman"/>
                <a:cs typeface="Times New Roman"/>
              </a:rPr>
              <a:t>’</a:t>
            </a:r>
            <a:r>
              <a:rPr sz="1600" b="1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 marR="17967">
              <a:lnSpc>
                <a:spcPct val="95825"/>
              </a:lnSpc>
              <a:spcBef>
                <a:spcPts val="310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ef</a:t>
            </a:r>
            <a:r>
              <a:rPr sz="1400" spc="4" dirty="0" smtClean="0">
                <a:latin typeface="Times New Roman"/>
                <a:cs typeface="Times New Roman"/>
              </a:rPr>
              <a:t>init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are c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ear</a:t>
            </a:r>
            <a:endParaRPr sz="1400">
              <a:latin typeface="Times New Roman"/>
              <a:cs typeface="Times New Roman"/>
            </a:endParaRPr>
          </a:p>
          <a:p>
            <a:pPr marL="198627" indent="-185927">
              <a:lnSpc>
                <a:spcPts val="1625"/>
              </a:lnSpc>
              <a:spcBef>
                <a:spcPts val="405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o</a:t>
            </a:r>
            <a:r>
              <a:rPr sz="1400" spc="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ng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th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busin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ec</a:t>
            </a:r>
            <a:r>
              <a:rPr sz="1400" spc="4" dirty="0" smtClean="0">
                <a:latin typeface="Times New Roman"/>
                <a:cs typeface="Times New Roman"/>
              </a:rPr>
              <a:t>hnol</a:t>
            </a:r>
            <a:r>
              <a:rPr sz="1400" spc="-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y </a:t>
            </a:r>
            <a:endParaRPr sz="1400">
              <a:latin typeface="Times New Roman"/>
              <a:cs typeface="Times New Roman"/>
            </a:endParaRPr>
          </a:p>
          <a:p>
            <a:pPr marL="198627">
              <a:lnSpc>
                <a:spcPts val="1609"/>
              </a:lnSpc>
              <a:spcBef>
                <a:spcPts val="409"/>
              </a:spcBef>
            </a:pP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nvi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2700" marR="17967">
              <a:lnSpc>
                <a:spcPct val="95825"/>
              </a:lnSpc>
              <a:spcBef>
                <a:spcPts val="420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ig</a:t>
            </a:r>
            <a:r>
              <a:rPr sz="1400" spc="0" dirty="0" smtClean="0">
                <a:latin typeface="Times New Roman"/>
                <a:cs typeface="Times New Roman"/>
              </a:rPr>
              <a:t>h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ti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ssu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endParaRPr sz="1400">
              <a:latin typeface="Times New Roman"/>
              <a:cs typeface="Times New Roman"/>
            </a:endParaRPr>
          </a:p>
          <a:p>
            <a:pPr marL="12700" marR="17967">
              <a:lnSpc>
                <a:spcPct val="95825"/>
              </a:lnSpc>
              <a:spcBef>
                <a:spcPts val="405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ontin</a:t>
            </a:r>
            <a:r>
              <a:rPr sz="1400" spc="-4" dirty="0" smtClean="0">
                <a:latin typeface="Times New Roman"/>
                <a:cs typeface="Times New Roman"/>
              </a:rPr>
              <a:t>uo</a:t>
            </a:r>
            <a:r>
              <a:rPr sz="1400" spc="4" dirty="0" smtClean="0">
                <a:latin typeface="Times New Roman"/>
                <a:cs typeface="Times New Roman"/>
              </a:rPr>
              <a:t>u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ear</a:t>
            </a:r>
            <a:r>
              <a:rPr sz="1400" spc="4" dirty="0" smtClean="0">
                <a:latin typeface="Times New Roman"/>
                <a:cs typeface="Times New Roman"/>
              </a:rPr>
              <a:t>nin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4100" y="4915594"/>
            <a:ext cx="4215374" cy="1778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3320" marR="413064" algn="ctr">
              <a:lnSpc>
                <a:spcPts val="1730"/>
              </a:lnSpc>
              <a:spcBef>
                <a:spcPts val="86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Ch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c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eris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ics</a:t>
            </a:r>
            <a:r>
              <a:rPr sz="1600" b="1" spc="-58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f</a:t>
            </a:r>
            <a:r>
              <a:rPr sz="1600" b="1" spc="-13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-16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“E</a:t>
            </a:r>
            <a:r>
              <a:rPr sz="1600" b="1" spc="0" dirty="0" smtClean="0">
                <a:latin typeface="Times New Roman"/>
                <a:cs typeface="Times New Roman"/>
              </a:rPr>
              <a:t>lec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-25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nic</a:t>
            </a:r>
            <a:r>
              <a:rPr sz="1600" b="1" spc="-58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B</a:t>
            </a:r>
            <a:r>
              <a:rPr sz="1600" b="1" spc="0" dirty="0" smtClean="0">
                <a:latin typeface="Times New Roman"/>
                <a:cs typeface="Times New Roman"/>
              </a:rPr>
              <a:t>usiness</a:t>
            </a:r>
            <a:endParaRPr sz="1600">
              <a:latin typeface="Times New Roman"/>
              <a:cs typeface="Times New Roman"/>
            </a:endParaRPr>
          </a:p>
          <a:p>
            <a:pPr marL="1505400" marR="1808742" algn="ctr">
              <a:lnSpc>
                <a:spcPct val="95825"/>
              </a:lnSpc>
            </a:pPr>
            <a:r>
              <a:rPr sz="1600" b="1" spc="-4" dirty="0" smtClean="0">
                <a:latin typeface="Times New Roman"/>
                <a:cs typeface="Times New Roman"/>
              </a:rPr>
              <a:t>j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urne</a:t>
            </a:r>
            <a:r>
              <a:rPr sz="1600" b="1" spc="4" dirty="0" smtClean="0">
                <a:latin typeface="Times New Roman"/>
                <a:cs typeface="Times New Roman"/>
              </a:rPr>
              <a:t>y”</a:t>
            </a:r>
            <a:r>
              <a:rPr sz="1600" b="1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 marR="26887">
              <a:lnSpc>
                <a:spcPct val="95825"/>
              </a:lnSpc>
              <a:spcBef>
                <a:spcPts val="611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ef</a:t>
            </a:r>
            <a:r>
              <a:rPr sz="1400" spc="4" dirty="0" smtClean="0">
                <a:latin typeface="Times New Roman"/>
                <a:cs typeface="Times New Roman"/>
              </a:rPr>
              <a:t>init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th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4" dirty="0" smtClean="0">
                <a:latin typeface="Times New Roman"/>
                <a:cs typeface="Times New Roman"/>
              </a:rPr>
              <a:t>utu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are </a:t>
            </a:r>
            <a:r>
              <a:rPr sz="1400" spc="-9" dirty="0" smtClean="0">
                <a:latin typeface="Times New Roman"/>
                <a:cs typeface="Times New Roman"/>
              </a:rPr>
              <a:t>‘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4" dirty="0" smtClean="0">
                <a:latin typeface="Times New Roman"/>
                <a:cs typeface="Times New Roman"/>
              </a:rPr>
              <a:t>u</a:t>
            </a:r>
            <a:r>
              <a:rPr sz="1400" spc="0" dirty="0" smtClean="0">
                <a:latin typeface="Times New Roman"/>
                <a:cs typeface="Times New Roman"/>
              </a:rPr>
              <a:t>zz</a:t>
            </a:r>
            <a:r>
              <a:rPr sz="1400" spc="-14" dirty="0" smtClean="0">
                <a:latin typeface="Times New Roman"/>
                <a:cs typeface="Times New Roman"/>
              </a:rPr>
              <a:t>y</a:t>
            </a:r>
            <a:r>
              <a:rPr sz="1400" spc="0" dirty="0" smtClean="0">
                <a:latin typeface="Times New Roman"/>
                <a:cs typeface="Times New Roman"/>
              </a:rPr>
              <a:t>’</a:t>
            </a:r>
            <a:endParaRPr sz="1400">
              <a:latin typeface="Times New Roman"/>
              <a:cs typeface="Times New Roman"/>
            </a:endParaRPr>
          </a:p>
          <a:p>
            <a:pPr marL="198627" marR="916150" indent="-185927">
              <a:lnSpc>
                <a:spcPts val="1625"/>
              </a:lnSpc>
              <a:spcBef>
                <a:spcPts val="405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Per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unp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d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4" dirty="0" smtClean="0">
                <a:latin typeface="Times New Roman"/>
                <a:cs typeface="Times New Roman"/>
              </a:rPr>
              <a:t>bl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ng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th</a:t>
            </a:r>
            <a:r>
              <a:rPr sz="1400" spc="0" dirty="0" smtClean="0">
                <a:latin typeface="Times New Roman"/>
                <a:cs typeface="Times New Roman"/>
              </a:rPr>
              <a:t>e </a:t>
            </a:r>
            <a:endParaRPr sz="1400">
              <a:latin typeface="Times New Roman"/>
              <a:cs typeface="Times New Roman"/>
            </a:endParaRPr>
          </a:p>
          <a:p>
            <a:pPr marL="198627" marR="916150">
              <a:lnSpc>
                <a:spcPts val="1609"/>
              </a:lnSpc>
              <a:spcBef>
                <a:spcPts val="409"/>
              </a:spcBef>
            </a:pPr>
            <a:r>
              <a:rPr sz="1400" spc="4" dirty="0" smtClean="0">
                <a:latin typeface="Times New Roman"/>
                <a:cs typeface="Times New Roman"/>
              </a:rPr>
              <a:t>busin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ec</a:t>
            </a:r>
            <a:r>
              <a:rPr sz="1400" spc="4" dirty="0" smtClean="0">
                <a:latin typeface="Times New Roman"/>
                <a:cs typeface="Times New Roman"/>
              </a:rPr>
              <a:t>hnol</a:t>
            </a:r>
            <a:r>
              <a:rPr sz="1400" spc="-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nvi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20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-54" dirty="0" smtClean="0">
                <a:latin typeface="Times New Roman"/>
                <a:cs typeface="Times New Roman"/>
              </a:rPr>
              <a:t>T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ar</a:t>
            </a:r>
            <a:r>
              <a:rPr sz="1400" spc="4" dirty="0" smtClean="0">
                <a:latin typeface="Times New Roman"/>
                <a:cs typeface="Times New Roman"/>
              </a:rPr>
              <a:t>k</a:t>
            </a:r>
            <a:r>
              <a:rPr sz="1400" spc="0" dirty="0" smtClean="0">
                <a:latin typeface="Times New Roman"/>
                <a:cs typeface="Times New Roman"/>
              </a:rPr>
              <a:t>et</a:t>
            </a:r>
            <a:r>
              <a:rPr sz="1400" spc="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sp</a:t>
            </a:r>
            <a:r>
              <a:rPr sz="1400" spc="0" dirty="0" smtClean="0">
                <a:latin typeface="Times New Roman"/>
                <a:cs typeface="Times New Roman"/>
              </a:rPr>
              <a:t>eed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are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4" dirty="0" smtClean="0">
                <a:latin typeface="Times New Roman"/>
                <a:cs typeface="Times New Roman"/>
              </a:rPr>
              <a:t>j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1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titi</a:t>
            </a:r>
            <a:r>
              <a:rPr sz="1400" spc="-4" dirty="0" smtClean="0">
                <a:latin typeface="Times New Roman"/>
                <a:cs typeface="Times New Roman"/>
              </a:rPr>
              <a:t>v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fac</a:t>
            </a:r>
            <a:r>
              <a:rPr sz="1400" spc="4" dirty="0" smtClean="0">
                <a:latin typeface="Times New Roman"/>
                <a:cs typeface="Times New Roman"/>
              </a:rPr>
              <a:t>to</a:t>
            </a:r>
            <a:r>
              <a:rPr sz="1400" spc="0" dirty="0" smtClean="0">
                <a:latin typeface="Times New Roman"/>
                <a:cs typeface="Times New Roman"/>
              </a:rPr>
              <a:t>rs</a:t>
            </a:r>
            <a:endParaRPr sz="1400">
              <a:latin typeface="Times New Roman"/>
              <a:cs typeface="Times New Roman"/>
            </a:endParaRPr>
          </a:p>
          <a:p>
            <a:pPr marL="12700" marR="26887">
              <a:lnSpc>
                <a:spcPct val="95825"/>
              </a:lnSpc>
              <a:spcBef>
                <a:spcPts val="405"/>
              </a:spcBef>
            </a:pPr>
            <a:r>
              <a:rPr sz="1400" spc="0" dirty="0" smtClean="0">
                <a:solidFill>
                  <a:srgbClr val="808080"/>
                </a:solidFill>
                <a:latin typeface="Wingdings"/>
                <a:cs typeface="Wingdings"/>
              </a:rPr>
              <a:t></a:t>
            </a:r>
            <a:r>
              <a:rPr sz="1400" spc="64" dirty="0" smtClean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ontin</a:t>
            </a:r>
            <a:r>
              <a:rPr sz="1400" spc="-4" dirty="0" smtClean="0">
                <a:latin typeface="Times New Roman"/>
                <a:cs typeface="Times New Roman"/>
              </a:rPr>
              <a:t>uo</a:t>
            </a:r>
            <a:r>
              <a:rPr sz="1400" spc="4" dirty="0" smtClean="0">
                <a:latin typeface="Times New Roman"/>
                <a:cs typeface="Times New Roman"/>
              </a:rPr>
              <a:t>u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ear</a:t>
            </a:r>
            <a:r>
              <a:rPr sz="1400" spc="4" dirty="0" smtClean="0">
                <a:latin typeface="Times New Roman"/>
                <a:cs typeface="Times New Roman"/>
              </a:rPr>
              <a:t>nin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&amp; fa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pt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ti</a:t>
            </a:r>
            <a:r>
              <a:rPr sz="1400" spc="-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2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qui</a:t>
            </a:r>
            <a:r>
              <a:rPr sz="1400" spc="0" dirty="0" smtClean="0">
                <a:latin typeface="Times New Roman"/>
                <a:cs typeface="Times New Roman"/>
              </a:rPr>
              <a:t>red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5975" y="7019364"/>
            <a:ext cx="8741536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-Bu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s not a pro</a:t>
            </a:r>
            <a:r>
              <a:rPr sz="1800" spc="4" dirty="0" smtClean="0">
                <a:latin typeface="Times New Roman"/>
                <a:cs typeface="Times New Roman"/>
              </a:rPr>
              <a:t>jec</a:t>
            </a:r>
            <a:r>
              <a:rPr sz="1800" spc="0" dirty="0" smtClean="0">
                <a:latin typeface="Times New Roman"/>
                <a:cs typeface="Times New Roman"/>
              </a:rPr>
              <a:t>t -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but r</a:t>
            </a:r>
            <a:r>
              <a:rPr sz="1800" spc="4" dirty="0" smtClean="0">
                <a:latin typeface="Times New Roman"/>
                <a:cs typeface="Times New Roman"/>
              </a:rPr>
              <a:t>at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a </a:t>
            </a:r>
            <a:r>
              <a:rPr sz="1800" spc="4" dirty="0" smtClean="0">
                <a:latin typeface="Times New Roman"/>
                <a:cs typeface="Times New Roman"/>
              </a:rPr>
              <a:t>j</a:t>
            </a:r>
            <a:r>
              <a:rPr sz="1800" spc="0" dirty="0" smtClean="0">
                <a:latin typeface="Times New Roman"/>
                <a:cs typeface="Times New Roman"/>
              </a:rPr>
              <a:t>ourn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qu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nd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no</a:t>
            </a:r>
            <a:r>
              <a:rPr sz="1800" spc="4" dirty="0" smtClean="0">
                <a:latin typeface="Times New Roman"/>
                <a:cs typeface="Times New Roman"/>
              </a:rPr>
              <a:t>n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4" dirty="0" smtClean="0">
                <a:latin typeface="Times New Roman"/>
                <a:cs typeface="Times New Roman"/>
              </a:rPr>
              <a:t>li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ea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pro</a:t>
            </a:r>
            <a:r>
              <a:rPr sz="1800" spc="4" dirty="0" smtClean="0">
                <a:latin typeface="Times New Roman"/>
                <a:cs typeface="Times New Roman"/>
              </a:rPr>
              <a:t>ce</a:t>
            </a:r>
            <a:r>
              <a:rPr sz="1800" spc="0" dirty="0" smtClean="0">
                <a:latin typeface="Times New Roman"/>
                <a:cs typeface="Times New Roman"/>
              </a:rPr>
              <a:t>dur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3411" y="1706880"/>
            <a:ext cx="4791151" cy="5434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980"/>
          </a:p>
        </p:txBody>
      </p:sp>
      <p:sp>
        <p:nvSpPr>
          <p:cNvPr id="5" name="object 5"/>
          <p:cNvSpPr txBox="1"/>
          <p:nvPr/>
        </p:nvSpPr>
        <p:spPr>
          <a:xfrm>
            <a:off x="3754298" y="548628"/>
            <a:ext cx="2632926" cy="5861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70">
              <a:lnSpc>
                <a:spcPts val="4587"/>
              </a:lnSpc>
              <a:spcBef>
                <a:spcPts val="229"/>
              </a:spcBef>
            </a:pPr>
            <a:r>
              <a:rPr sz="6600" baseline="3413" dirty="0">
                <a:solidFill>
                  <a:srgbClr val="404040"/>
                </a:solidFill>
                <a:latin typeface="Calibri"/>
                <a:cs typeface="Calibri"/>
              </a:rPr>
              <a:t>Thank</a:t>
            </a:r>
            <a:r>
              <a:rPr sz="6600" spc="-108" baseline="3413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6600" spc="-48" baseline="3413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6600" baseline="3413" dirty="0">
                <a:solidFill>
                  <a:srgbClr val="404040"/>
                </a:solidFill>
                <a:latin typeface="Calibri"/>
                <a:cs typeface="Calibri"/>
              </a:rPr>
              <a:t>ou!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358640" y="2628901"/>
            <a:ext cx="5532120" cy="13576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70" marR="58640">
              <a:lnSpc>
                <a:spcPts val="3245"/>
              </a:lnSpc>
              <a:spcBef>
                <a:spcPts val="162"/>
              </a:spcBef>
            </a:pPr>
            <a:r>
              <a:rPr sz="4620" i="1" baseline="2925" dirty="0">
                <a:solidFill>
                  <a:srgbClr val="4F4741"/>
                </a:solidFill>
                <a:latin typeface="Calibri"/>
                <a:cs typeface="Calibri"/>
              </a:rPr>
              <a:t>Lecturer</a:t>
            </a:r>
            <a:endParaRPr sz="3080" dirty="0">
              <a:latin typeface="Calibri"/>
              <a:cs typeface="Calibri"/>
            </a:endParaRPr>
          </a:p>
          <a:p>
            <a:pPr marL="13970">
              <a:lnSpc>
                <a:spcPts val="3696"/>
              </a:lnSpc>
              <a:spcBef>
                <a:spcPts val="22"/>
              </a:spcBef>
            </a:pPr>
            <a:r>
              <a:rPr sz="3080" b="1" dirty="0">
                <a:solidFill>
                  <a:srgbClr val="4F4741"/>
                </a:solidFill>
                <a:latin typeface="Calibri"/>
                <a:cs typeface="Calibri"/>
              </a:rPr>
              <a:t>Made </a:t>
            </a:r>
            <a:r>
              <a:rPr sz="3080" b="1" dirty="0" err="1">
                <a:solidFill>
                  <a:srgbClr val="4F4741"/>
                </a:solidFill>
                <a:latin typeface="Calibri"/>
                <a:cs typeface="Calibri"/>
              </a:rPr>
              <a:t>Sunada</a:t>
            </a:r>
            <a:r>
              <a:rPr sz="3080" b="1" dirty="0">
                <a:solidFill>
                  <a:srgbClr val="4F4741"/>
                </a:solidFill>
                <a:latin typeface="Calibri"/>
                <a:cs typeface="Calibri"/>
              </a:rPr>
              <a:t> S.E.M.M</a:t>
            </a:r>
            <a:endParaRPr sz="3080" dirty="0">
              <a:latin typeface="Calibri"/>
              <a:cs typeface="Calibri"/>
            </a:endParaRPr>
          </a:p>
          <a:p>
            <a:pPr marL="13970" marR="58640">
              <a:lnSpc>
                <a:spcPts val="3696"/>
              </a:lnSpc>
            </a:pPr>
            <a:r>
              <a:rPr sz="4620" b="1" spc="-28" baseline="1950" dirty="0">
                <a:solidFill>
                  <a:srgbClr val="DE660C"/>
                </a:solidFill>
                <a:latin typeface="Calibri"/>
                <a:cs typeface="Calibri"/>
              </a:rPr>
              <a:t>madesunada108@gmail.com</a:t>
            </a:r>
            <a:endParaRPr sz="308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133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358</Words>
  <Application>Microsoft Office PowerPoint</Application>
  <PresentationFormat>Custom</PresentationFormat>
  <Paragraphs>89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Nhadumz</dc:creator>
  <cp:lastModifiedBy>Nhadumz</cp:lastModifiedBy>
  <cp:revision>2</cp:revision>
  <dcterms:modified xsi:type="dcterms:W3CDTF">2020-06-02T23:57:41Z</dcterms:modified>
</cp:coreProperties>
</file>