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96" r:id="rId3"/>
    <p:sldId id="297" r:id="rId4"/>
    <p:sldId id="298" r:id="rId5"/>
    <p:sldId id="310" r:id="rId6"/>
    <p:sldId id="315" r:id="rId7"/>
    <p:sldId id="326" r:id="rId8"/>
    <p:sldId id="324" r:id="rId9"/>
    <p:sldId id="325" r:id="rId10"/>
    <p:sldId id="314" r:id="rId11"/>
    <p:sldId id="299" r:id="rId12"/>
    <p:sldId id="301" r:id="rId13"/>
    <p:sldId id="302" r:id="rId14"/>
    <p:sldId id="327" r:id="rId15"/>
    <p:sldId id="272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>
      <p:cViewPr varScale="1">
        <p:scale>
          <a:sx n="101" d="100"/>
          <a:sy n="101" d="100"/>
        </p:scale>
        <p:origin x="186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BF407-2250-4352-B096-CF931DCFC8E2}" type="datetimeFigureOut">
              <a:rPr lang="en-US" smtClean="0"/>
              <a:pPr/>
              <a:t>3/25/21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5638800" cy="3679825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cs typeface="Calibri"/>
              </a:rPr>
              <a:t>MK</a:t>
            </a:r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. </a:t>
            </a:r>
            <a:r>
              <a:rPr lang="en-US" sz="3200" dirty="0" err="1">
                <a:solidFill>
                  <a:srgbClr val="FF0000"/>
                </a:solidFill>
                <a:latin typeface="Calibri"/>
                <a:cs typeface="Calibri"/>
              </a:rPr>
              <a:t>Illustrasi</a:t>
            </a:r>
            <a:endParaRPr lang="en-US" sz="3200" dirty="0">
              <a:solidFill>
                <a:srgbClr val="FF0000"/>
              </a:solidFill>
              <a:latin typeface="Calibri"/>
              <a:cs typeface="Calibri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1524000"/>
            <a:ext cx="5638800" cy="367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-15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Introduksi</a:t>
            </a:r>
            <a:endParaRPr kumimoji="0" lang="en-US" sz="8000" b="1" i="0" u="none" strike="noStrike" kern="1200" cap="none" spc="-15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838200" y="4114800"/>
            <a:ext cx="6934200" cy="2667000"/>
          </a:xfrm>
        </p:spPr>
        <p:txBody>
          <a:bodyPr/>
          <a:lstStyle/>
          <a:p>
            <a:pPr algn="l" eaLnBrk="1" hangingPunct="1"/>
            <a:endParaRPr lang="en-US" sz="2800" dirty="0">
              <a:solidFill>
                <a:srgbClr val="FF0000"/>
              </a:solidFill>
            </a:endParaRPr>
          </a:p>
          <a:p>
            <a:pPr algn="l" eaLnBrk="1" hangingPunct="1"/>
            <a:r>
              <a:rPr lang="en-US" sz="2800" dirty="0" err="1">
                <a:solidFill>
                  <a:srgbClr val="FF0000"/>
                </a:solidFill>
              </a:rPr>
              <a:t>Dosen</a:t>
            </a:r>
            <a:r>
              <a:rPr lang="en-US" sz="2800" dirty="0">
                <a:solidFill>
                  <a:srgbClr val="FF0000"/>
                </a:solidFill>
              </a:rPr>
              <a:t> : Muhammad </a:t>
            </a:r>
            <a:r>
              <a:rPr lang="en-US" sz="2800" dirty="0" err="1">
                <a:solidFill>
                  <a:srgbClr val="FF0000"/>
                </a:solidFill>
              </a:rPr>
              <a:t>Redintan</a:t>
            </a:r>
            <a:r>
              <a:rPr lang="en-US" sz="2800" dirty="0">
                <a:solidFill>
                  <a:srgbClr val="FF0000"/>
                </a:solidFill>
              </a:rPr>
              <a:t> Justin, M.Ds.</a:t>
            </a:r>
            <a:endParaRPr lang="en-US" dirty="0">
              <a:solidFill>
                <a:srgbClr val="FF0000"/>
              </a:solidFill>
            </a:endParaRPr>
          </a:p>
          <a:p>
            <a:pPr algn="l" eaLnBrk="1" hangingPunct="1"/>
            <a:endParaRPr lang="id-ID" sz="1400" dirty="0">
              <a:solidFill>
                <a:schemeClr val="tx1"/>
              </a:solidFill>
            </a:endParaRPr>
          </a:p>
          <a:p>
            <a:pPr algn="l" eaLnBrk="1" hangingPunct="1"/>
            <a:r>
              <a:rPr lang="en-US" sz="1400" dirty="0">
                <a:solidFill>
                  <a:schemeClr val="tx1"/>
                </a:solidFill>
              </a:rPr>
              <a:t>Desain </a:t>
            </a:r>
            <a:r>
              <a:rPr lang="en-US" sz="1400" dirty="0" err="1">
                <a:solidFill>
                  <a:schemeClr val="tx1"/>
                </a:solidFill>
              </a:rPr>
              <a:t>Komunikasi</a:t>
            </a:r>
            <a:r>
              <a:rPr lang="en-US" sz="1400" dirty="0">
                <a:solidFill>
                  <a:schemeClr val="tx1"/>
                </a:solidFill>
              </a:rPr>
              <a:t> Visual – </a:t>
            </a:r>
            <a:r>
              <a:rPr lang="en-US" sz="1400" dirty="0" err="1">
                <a:solidFill>
                  <a:schemeClr val="tx1"/>
                </a:solidFill>
              </a:rPr>
              <a:t>Darmajaya</a:t>
            </a:r>
            <a:endParaRPr lang="en-US" sz="1400" dirty="0">
              <a:solidFill>
                <a:schemeClr val="tx1"/>
              </a:solidFill>
            </a:endParaRPr>
          </a:p>
          <a:p>
            <a:pPr algn="l" eaLnBrk="1" hangingPunct="1"/>
            <a:endParaRPr lang="id-ID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2057400"/>
            <a:ext cx="7391400" cy="367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Aturan</a:t>
            </a:r>
            <a:r>
              <a:rPr kumimoji="0" lang="en-US" sz="4400" b="1" i="0" u="none" strike="noStrike" kern="1200" cap="none" spc="-15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Perkuliahan</a:t>
            </a:r>
            <a:br>
              <a:rPr kumimoji="0" lang="en-US" sz="80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</a:br>
            <a:endParaRPr kumimoji="0" lang="en-US" sz="80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467600" cy="4525963"/>
          </a:xfrm>
        </p:spPr>
        <p:txBody>
          <a:bodyPr/>
          <a:lstStyle/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Aturan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Kelas</a:t>
            </a: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1600" dirty="0"/>
              <a:t>	</a:t>
            </a:r>
            <a:r>
              <a:rPr lang="en-US" sz="1700" dirty="0"/>
              <a:t>Mahasiswa wajib hadir di kelas dengan maksimal keterlambatan 15 menit dari jadwal perkuliahan, mencatat </a:t>
            </a:r>
            <a:r>
              <a:rPr lang="id-ID" sz="1700" dirty="0"/>
              <a:t>&amp; menaati </a:t>
            </a:r>
            <a:r>
              <a:rPr lang="en-US" sz="1700" dirty="0"/>
              <a:t>brief/materi  perkuliahan dari dosen, membawa progres &amp; </a:t>
            </a:r>
            <a:r>
              <a:rPr lang="en-US" sz="1700" dirty="0" err="1"/>
              <a:t>referensi</a:t>
            </a:r>
            <a:r>
              <a:rPr lang="en-US" sz="1700" dirty="0"/>
              <a:t> </a:t>
            </a:r>
            <a:r>
              <a:rPr lang="en-US" sz="1700" dirty="0" err="1"/>
              <a:t>proyek</a:t>
            </a:r>
            <a:r>
              <a:rPr lang="en-US" sz="1700" dirty="0"/>
              <a:t>, </a:t>
            </a:r>
            <a:r>
              <a:rPr lang="en-US" sz="1700" dirty="0" err="1"/>
              <a:t>mengumpulkan</a:t>
            </a:r>
            <a:r>
              <a:rPr lang="en-US" sz="1700" dirty="0"/>
              <a:t> </a:t>
            </a:r>
            <a:r>
              <a:rPr lang="en-US" sz="1700" dirty="0" err="1"/>
              <a:t>tugas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baik</a:t>
            </a:r>
            <a:r>
              <a:rPr lang="en-US" sz="1700" dirty="0"/>
              <a:t> </a:t>
            </a:r>
            <a:r>
              <a:rPr lang="en-US" sz="1700" dirty="0" err="1"/>
              <a:t>dan</a:t>
            </a:r>
            <a:r>
              <a:rPr lang="en-US" sz="1700" dirty="0"/>
              <a:t> </a:t>
            </a:r>
            <a:r>
              <a:rPr lang="en-US" sz="1700" dirty="0" err="1"/>
              <a:t>benar</a:t>
            </a:r>
            <a:r>
              <a:rPr lang="en-US" sz="1700" dirty="0"/>
              <a:t> </a:t>
            </a:r>
            <a:r>
              <a:rPr lang="en-US" sz="1700" dirty="0" err="1"/>
              <a:t>serta</a:t>
            </a:r>
            <a:r>
              <a:rPr lang="en-US" sz="1700" dirty="0"/>
              <a:t> tidak melakukan plagiasi.</a:t>
            </a:r>
          </a:p>
          <a:p>
            <a:pPr eaLnBrk="1" hangingPunct="1">
              <a:buFont typeface="Arial" charset="0"/>
              <a:buNone/>
            </a:pPr>
            <a:endParaRPr lang="en-US" sz="1600" dirty="0"/>
          </a:p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Kehadiran</a:t>
            </a: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/>
              <a:t>	</a:t>
            </a:r>
            <a:r>
              <a:rPr lang="en-US" sz="1700" dirty="0" err="1"/>
              <a:t>Setiap</a:t>
            </a:r>
            <a:r>
              <a:rPr lang="en-US" sz="1700" dirty="0"/>
              <a:t> </a:t>
            </a:r>
            <a:r>
              <a:rPr lang="en-US" sz="1700" dirty="0" err="1"/>
              <a:t>mahasiswa</a:t>
            </a:r>
            <a:r>
              <a:rPr lang="en-US" sz="1700" dirty="0"/>
              <a:t> </a:t>
            </a:r>
            <a:r>
              <a:rPr lang="en-US" sz="1700" dirty="0" err="1"/>
              <a:t>wajib</a:t>
            </a:r>
            <a:r>
              <a:rPr lang="en-US" sz="1700" dirty="0"/>
              <a:t> </a:t>
            </a:r>
            <a:r>
              <a:rPr lang="en-US" sz="1700" dirty="0" err="1"/>
              <a:t>mengikuti</a:t>
            </a:r>
            <a:r>
              <a:rPr lang="en-US" sz="1700" dirty="0"/>
              <a:t> </a:t>
            </a:r>
            <a:r>
              <a:rPr lang="en-US" sz="1700" dirty="0" err="1"/>
              <a:t>mata</a:t>
            </a:r>
            <a:r>
              <a:rPr lang="en-US" sz="1700" dirty="0"/>
              <a:t> </a:t>
            </a:r>
            <a:r>
              <a:rPr lang="en-US" sz="1700" dirty="0" err="1"/>
              <a:t>kuliah</a:t>
            </a:r>
            <a:r>
              <a:rPr lang="en-US" sz="1700" dirty="0"/>
              <a:t> </a:t>
            </a:r>
            <a:r>
              <a:rPr lang="en-US" sz="1700" dirty="0" err="1"/>
              <a:t>Illustrasi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rasio</a:t>
            </a:r>
            <a:r>
              <a:rPr lang="en-US" sz="1700" dirty="0"/>
              <a:t> </a:t>
            </a:r>
            <a:r>
              <a:rPr lang="en-US" sz="1700" dirty="0" err="1"/>
              <a:t>kehadiran</a:t>
            </a:r>
            <a:r>
              <a:rPr lang="en-US" sz="1700" dirty="0"/>
              <a:t> 75% </a:t>
            </a:r>
            <a:r>
              <a:rPr lang="en-US" sz="1700" dirty="0" err="1"/>
              <a:t>atau</a:t>
            </a:r>
            <a:r>
              <a:rPr lang="en-US" sz="1700" dirty="0"/>
              <a:t> 12x </a:t>
            </a:r>
            <a:r>
              <a:rPr lang="en-US" sz="1700" dirty="0" err="1"/>
              <a:t>pertemuan</a:t>
            </a:r>
            <a:r>
              <a:rPr lang="en-US" sz="1700" dirty="0"/>
              <a:t> (</a:t>
            </a:r>
            <a:r>
              <a:rPr lang="en-US" sz="1700" dirty="0" err="1"/>
              <a:t>termasuk</a:t>
            </a:r>
            <a:r>
              <a:rPr lang="en-US" sz="1700" dirty="0"/>
              <a:t> UTS &amp; UAS). Ketidakhadiran  maksimal </a:t>
            </a:r>
            <a:r>
              <a:rPr lang="en-US" sz="1700" dirty="0" err="1"/>
              <a:t>adalah</a:t>
            </a:r>
            <a:r>
              <a:rPr lang="en-US" sz="1700" dirty="0"/>
              <a:t> 25% (</a:t>
            </a:r>
            <a:r>
              <a:rPr lang="en-US" sz="1700" dirty="0" err="1"/>
              <a:t>sekitar</a:t>
            </a:r>
            <a:r>
              <a:rPr lang="en-US" sz="1700" dirty="0"/>
              <a:t> </a:t>
            </a:r>
            <a:r>
              <a:rPr lang="id-ID" sz="1700" dirty="0"/>
              <a:t>4</a:t>
            </a:r>
            <a:r>
              <a:rPr lang="en-US" sz="1700" dirty="0"/>
              <a:t> pertemuan)</a:t>
            </a:r>
            <a:r>
              <a:rPr lang="id-ID" sz="1700" dirty="0"/>
              <a:t>. S</a:t>
            </a:r>
            <a:r>
              <a:rPr lang="en-US" sz="1700" dirty="0"/>
              <a:t>akit, izin &amp; dispensasi</a:t>
            </a:r>
            <a:r>
              <a:rPr lang="id-ID" sz="1700" dirty="0"/>
              <a:t> mendapat catatan khusus.</a:t>
            </a:r>
            <a:br>
              <a:rPr lang="en-US" sz="1700" dirty="0"/>
            </a:br>
            <a:br>
              <a:rPr lang="en-US" sz="1700" dirty="0"/>
            </a:br>
            <a:r>
              <a:rPr lang="en-US" sz="1700" dirty="0"/>
              <a:t>Melebihi batas minimum kehadiran otomatis akan dicoret dari daftar </a:t>
            </a:r>
            <a:r>
              <a:rPr lang="en-US" sz="1700" dirty="0" err="1"/>
              <a:t>peserta</a:t>
            </a:r>
            <a:r>
              <a:rPr lang="en-US" sz="1700" dirty="0"/>
              <a:t> </a:t>
            </a:r>
            <a:r>
              <a:rPr lang="en-US" sz="1700" dirty="0" err="1"/>
              <a:t>Illustrasi</a:t>
            </a:r>
            <a:r>
              <a:rPr lang="en-US" sz="1700" dirty="0"/>
              <a:t> &amp; </a:t>
            </a:r>
            <a:r>
              <a:rPr lang="en-US" sz="1700" dirty="0" err="1"/>
              <a:t>otomatis</a:t>
            </a:r>
            <a:r>
              <a:rPr lang="en-US" sz="1700" dirty="0"/>
              <a:t> tidak diluluskan dari mata kuliah tsb.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Asistensi</a:t>
            </a: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1600" dirty="0"/>
              <a:t>	</a:t>
            </a:r>
            <a:r>
              <a:rPr lang="en-US" sz="1700" dirty="0" err="1"/>
              <a:t>Asistensi</a:t>
            </a:r>
            <a:r>
              <a:rPr lang="en-US" sz="1700" dirty="0"/>
              <a:t> </a:t>
            </a:r>
            <a:r>
              <a:rPr lang="en-US" sz="1700" dirty="0" err="1"/>
              <a:t>dilakukan</a:t>
            </a:r>
            <a:r>
              <a:rPr lang="en-US" sz="1700" dirty="0"/>
              <a:t> </a:t>
            </a:r>
            <a:r>
              <a:rPr lang="en-US" sz="1700" dirty="0" err="1"/>
              <a:t>di</a:t>
            </a:r>
            <a:r>
              <a:rPr lang="en-US" sz="1700" dirty="0"/>
              <a:t> </a:t>
            </a:r>
            <a:r>
              <a:rPr lang="en-US" sz="1700" dirty="0" err="1"/>
              <a:t>kelas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membawa</a:t>
            </a:r>
            <a:r>
              <a:rPr lang="en-US" sz="1700" dirty="0"/>
              <a:t> progres2 yang </a:t>
            </a:r>
            <a:r>
              <a:rPr lang="en-US" sz="1700" dirty="0" err="1"/>
              <a:t>ditargetkan</a:t>
            </a:r>
            <a:r>
              <a:rPr lang="en-US" sz="1700" dirty="0"/>
              <a:t> </a:t>
            </a:r>
            <a:r>
              <a:rPr lang="en-US" sz="1700" dirty="0" err="1"/>
              <a:t>sebelumnya</a:t>
            </a:r>
            <a:r>
              <a:rPr lang="en-US" sz="1700" dirty="0"/>
              <a:t>. </a:t>
            </a:r>
            <a:r>
              <a:rPr lang="en-US" sz="1700" dirty="0" err="1"/>
              <a:t>Asistensi</a:t>
            </a:r>
            <a:r>
              <a:rPr lang="en-US" sz="1700" dirty="0"/>
              <a:t> </a:t>
            </a:r>
            <a:r>
              <a:rPr lang="en-US" sz="1700" dirty="0" err="1"/>
              <a:t>diluar</a:t>
            </a:r>
            <a:r>
              <a:rPr lang="en-US" sz="1700" dirty="0"/>
              <a:t> </a:t>
            </a:r>
            <a:r>
              <a:rPr lang="en-US" sz="1700" dirty="0" err="1"/>
              <a:t>kelas</a:t>
            </a:r>
            <a:r>
              <a:rPr lang="en-US" sz="1700" dirty="0"/>
              <a:t> </a:t>
            </a:r>
            <a:r>
              <a:rPr lang="en-US" sz="1700" dirty="0" err="1"/>
              <a:t>memungkinkan</a:t>
            </a:r>
            <a:r>
              <a:rPr lang="en-US" sz="1700" dirty="0"/>
              <a:t> </a:t>
            </a:r>
            <a:r>
              <a:rPr lang="en-US" sz="1700" dirty="0" err="1"/>
              <a:t>bila</a:t>
            </a:r>
            <a:r>
              <a:rPr lang="en-US" sz="1700" dirty="0"/>
              <a:t> </a:t>
            </a:r>
            <a:r>
              <a:rPr lang="en-US" sz="1700" dirty="0" err="1"/>
              <a:t>dilakukan</a:t>
            </a:r>
            <a:r>
              <a:rPr lang="en-US" sz="1700" dirty="0"/>
              <a:t> </a:t>
            </a:r>
            <a:r>
              <a:rPr lang="en-US" sz="1700" dirty="0" err="1"/>
              <a:t>pada</a:t>
            </a:r>
            <a:r>
              <a:rPr lang="en-US" sz="1700" dirty="0"/>
              <a:t> </a:t>
            </a:r>
            <a:r>
              <a:rPr lang="en-US" sz="1700" dirty="0" err="1"/>
              <a:t>hari</a:t>
            </a:r>
            <a:r>
              <a:rPr lang="en-US" sz="1700" dirty="0"/>
              <a:t> </a:t>
            </a:r>
            <a:r>
              <a:rPr lang="en-US" sz="1700" dirty="0" err="1"/>
              <a:t>dan</a:t>
            </a:r>
            <a:r>
              <a:rPr lang="en-US" sz="1700" dirty="0"/>
              <a:t> jam </a:t>
            </a:r>
            <a:r>
              <a:rPr lang="en-US" sz="1700" dirty="0" err="1"/>
              <a:t>kuliah</a:t>
            </a:r>
            <a:r>
              <a:rPr lang="en-US" sz="1700" dirty="0"/>
              <a:t>. </a:t>
            </a:r>
            <a:r>
              <a:rPr lang="en-US" sz="1700" dirty="0" err="1"/>
              <a:t>Pada</a:t>
            </a:r>
            <a:r>
              <a:rPr lang="en-US" sz="1700" dirty="0"/>
              <a:t> </a:t>
            </a:r>
            <a:r>
              <a:rPr lang="en-US" sz="1700" dirty="0" err="1"/>
              <a:t>beberapa</a:t>
            </a:r>
            <a:r>
              <a:rPr lang="en-US" sz="1700" dirty="0"/>
              <a:t> </a:t>
            </a:r>
            <a:r>
              <a:rPr lang="en-US" sz="1700" dirty="0" err="1"/>
              <a:t>pertemuan</a:t>
            </a:r>
            <a:r>
              <a:rPr lang="en-US" sz="1700" dirty="0"/>
              <a:t>, </a:t>
            </a:r>
            <a:r>
              <a:rPr lang="en-US" sz="1700" dirty="0" err="1"/>
              <a:t>asistensi</a:t>
            </a:r>
            <a:r>
              <a:rPr lang="en-US" sz="1700" dirty="0"/>
              <a:t> </a:t>
            </a:r>
            <a:r>
              <a:rPr lang="en-US" sz="1700" dirty="0" err="1"/>
              <a:t>merupakan</a:t>
            </a:r>
            <a:r>
              <a:rPr lang="en-US" sz="1700" dirty="0"/>
              <a:t> </a:t>
            </a:r>
            <a:r>
              <a:rPr lang="en-US" sz="1700" dirty="0" err="1"/>
              <a:t>syarat</a:t>
            </a:r>
            <a:r>
              <a:rPr lang="en-US" sz="1700" dirty="0"/>
              <a:t> </a:t>
            </a:r>
            <a:r>
              <a:rPr lang="en-US" sz="1700" dirty="0" err="1"/>
              <a:t>presensi</a:t>
            </a:r>
            <a:r>
              <a:rPr lang="en-US" sz="1700" dirty="0"/>
              <a:t>/</a:t>
            </a:r>
            <a:r>
              <a:rPr lang="en-US" sz="1700" dirty="0" err="1"/>
              <a:t>kehadiran</a:t>
            </a:r>
            <a:r>
              <a:rPr lang="en-US" sz="1700" dirty="0"/>
              <a:t>.</a:t>
            </a:r>
          </a:p>
          <a:p>
            <a:pPr eaLnBrk="1" hangingPunct="1">
              <a:buFont typeface="Arial" charset="0"/>
              <a:buNone/>
            </a:pPr>
            <a:endParaRPr lang="en-US" sz="1700" dirty="0"/>
          </a:p>
          <a:p>
            <a:r>
              <a:rPr lang="en-US" b="1" dirty="0">
                <a:solidFill>
                  <a:srgbClr val="FF0000"/>
                </a:solidFill>
              </a:rPr>
              <a:t>Deadline </a:t>
            </a:r>
            <a:r>
              <a:rPr lang="en-US" b="1" dirty="0" err="1">
                <a:solidFill>
                  <a:srgbClr val="FF0000"/>
                </a:solidFill>
              </a:rPr>
              <a:t>Tugas</a:t>
            </a: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700" dirty="0"/>
              <a:t>	</a:t>
            </a:r>
            <a:r>
              <a:rPr lang="en-US" sz="1700" dirty="0" err="1"/>
              <a:t>Ketepatan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</a:t>
            </a:r>
            <a:r>
              <a:rPr lang="en-US" sz="1700" dirty="0" err="1"/>
              <a:t>tugas</a:t>
            </a:r>
            <a:r>
              <a:rPr lang="en-US" sz="1700" dirty="0"/>
              <a:t> </a:t>
            </a:r>
            <a:r>
              <a:rPr lang="en-US" sz="1700" dirty="0" err="1"/>
              <a:t>merupakan</a:t>
            </a:r>
            <a:r>
              <a:rPr lang="en-US" sz="1700" dirty="0"/>
              <a:t> salah </a:t>
            </a:r>
            <a:r>
              <a:rPr lang="en-US" sz="1700" dirty="0" err="1"/>
              <a:t>satu</a:t>
            </a:r>
            <a:r>
              <a:rPr lang="en-US" sz="1700" dirty="0"/>
              <a:t> </a:t>
            </a:r>
            <a:r>
              <a:rPr lang="en-US" sz="1700" dirty="0" err="1"/>
              <a:t>kewajiban</a:t>
            </a:r>
            <a:r>
              <a:rPr lang="en-US" sz="1700" dirty="0"/>
              <a:t> yang </a:t>
            </a:r>
            <a:r>
              <a:rPr lang="en-US" sz="1700" dirty="0" err="1"/>
              <a:t>harus</a:t>
            </a:r>
            <a:r>
              <a:rPr lang="en-US" sz="1700" dirty="0"/>
              <a:t> </a:t>
            </a:r>
            <a:r>
              <a:rPr lang="en-US" sz="1700" dirty="0" err="1"/>
              <a:t>dilaksanakan</a:t>
            </a:r>
            <a:r>
              <a:rPr lang="en-US" sz="1700" dirty="0"/>
              <a:t> </a:t>
            </a:r>
            <a:r>
              <a:rPr lang="en-US" sz="1700" dirty="0" err="1"/>
              <a:t>mahasiswa</a:t>
            </a:r>
            <a:r>
              <a:rPr lang="en-US" sz="1700" dirty="0"/>
              <a:t> </a:t>
            </a:r>
            <a:r>
              <a:rPr lang="en-US" sz="1700" dirty="0" err="1"/>
              <a:t>Illustrasi</a:t>
            </a:r>
            <a:r>
              <a:rPr lang="en-US" sz="1700" dirty="0"/>
              <a:t>.  Hal </a:t>
            </a:r>
            <a:r>
              <a:rPr lang="en-US" sz="1700" dirty="0" err="1"/>
              <a:t>ini</a:t>
            </a:r>
            <a:r>
              <a:rPr lang="en-US" sz="1700" dirty="0"/>
              <a:t>, </a:t>
            </a:r>
            <a:r>
              <a:rPr lang="en-US" sz="1700" dirty="0" err="1"/>
              <a:t>dica</a:t>
            </a:r>
            <a:r>
              <a:rPr lang="id-ID" sz="1700" dirty="0"/>
              <a:t>n</a:t>
            </a:r>
            <a:r>
              <a:rPr lang="en-US" sz="1700" dirty="0" err="1"/>
              <a:t>angkan</a:t>
            </a:r>
            <a:r>
              <a:rPr lang="en-US" sz="1700" dirty="0"/>
              <a:t> </a:t>
            </a:r>
            <a:r>
              <a:rPr lang="en-US" sz="1700" dirty="0" err="1"/>
              <a:t>sebagai</a:t>
            </a:r>
            <a:r>
              <a:rPr lang="en-US" sz="1700" dirty="0"/>
              <a:t> </a:t>
            </a:r>
            <a:r>
              <a:rPr lang="en-US" sz="1700" dirty="0" err="1"/>
              <a:t>langkah</a:t>
            </a:r>
            <a:r>
              <a:rPr lang="en-US" sz="1700" dirty="0"/>
              <a:t> </a:t>
            </a:r>
            <a:r>
              <a:rPr lang="en-US" sz="1700" dirty="0" err="1"/>
              <a:t>penegakan</a:t>
            </a:r>
            <a:r>
              <a:rPr lang="en-US" sz="1700" dirty="0"/>
              <a:t> </a:t>
            </a:r>
            <a:r>
              <a:rPr lang="en-US" sz="1700" dirty="0" err="1"/>
              <a:t>kedisiplinan</a:t>
            </a:r>
            <a:r>
              <a:rPr lang="en-US" sz="1700" dirty="0"/>
              <a:t> </a:t>
            </a:r>
            <a:r>
              <a:rPr lang="en-US" sz="1700" dirty="0" err="1"/>
              <a:t>berkarya</a:t>
            </a:r>
            <a:r>
              <a:rPr lang="en-US" sz="1700" dirty="0"/>
              <a:t>. </a:t>
            </a:r>
            <a:r>
              <a:rPr lang="en-US" sz="1700" dirty="0" err="1"/>
              <a:t>Keterlambatan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</a:t>
            </a:r>
            <a:r>
              <a:rPr lang="en-US" sz="1700" dirty="0" err="1"/>
              <a:t>suatu</a:t>
            </a:r>
            <a:r>
              <a:rPr lang="en-US" sz="1700" dirty="0"/>
              <a:t> </a:t>
            </a:r>
            <a:r>
              <a:rPr lang="en-US" sz="1700" dirty="0" err="1"/>
              <a:t>karya</a:t>
            </a:r>
            <a:r>
              <a:rPr lang="en-US" sz="1700" dirty="0"/>
              <a:t> </a:t>
            </a:r>
            <a:r>
              <a:rPr lang="en-US" sz="1700" dirty="0" err="1"/>
              <a:t>akan</a:t>
            </a:r>
            <a:r>
              <a:rPr lang="en-US" sz="1700" dirty="0"/>
              <a:t> </a:t>
            </a:r>
            <a:r>
              <a:rPr lang="en-US" sz="1700" dirty="0" err="1"/>
              <a:t>dikenakan</a:t>
            </a:r>
            <a:r>
              <a:rPr lang="en-US" sz="1700" dirty="0"/>
              <a:t> </a:t>
            </a:r>
            <a:r>
              <a:rPr lang="en-US" sz="1700" dirty="0" err="1"/>
              <a:t>aturan</a:t>
            </a:r>
            <a:r>
              <a:rPr lang="en-US" sz="1700" dirty="0"/>
              <a:t> </a:t>
            </a:r>
            <a:r>
              <a:rPr lang="en-US" sz="1700" dirty="0" err="1"/>
              <a:t>sbb</a:t>
            </a:r>
            <a:r>
              <a:rPr lang="en-US" sz="1700" dirty="0"/>
              <a:t> :</a:t>
            </a:r>
          </a:p>
          <a:p>
            <a:pPr>
              <a:buNone/>
            </a:pPr>
            <a:r>
              <a:rPr lang="en-US" sz="1700" dirty="0"/>
              <a:t>	1. </a:t>
            </a:r>
            <a:r>
              <a:rPr lang="en-US" sz="1700" dirty="0" err="1"/>
              <a:t>Keterlambatan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</a:t>
            </a:r>
            <a:r>
              <a:rPr lang="en-US" sz="1700" dirty="0" err="1"/>
              <a:t>tugas</a:t>
            </a:r>
            <a:r>
              <a:rPr lang="en-US" sz="1700" dirty="0"/>
              <a:t> </a:t>
            </a:r>
            <a:r>
              <a:rPr lang="en-US" sz="1700" dirty="0" err="1"/>
              <a:t>biasa</a:t>
            </a:r>
            <a:r>
              <a:rPr lang="en-US" sz="1700" dirty="0"/>
              <a:t>, </a:t>
            </a:r>
            <a:r>
              <a:rPr lang="en-US" sz="1700" dirty="0" err="1"/>
              <a:t>pengurangan</a:t>
            </a:r>
            <a:r>
              <a:rPr lang="en-US" sz="1700" dirty="0"/>
              <a:t> </a:t>
            </a:r>
            <a:r>
              <a:rPr lang="en-US" sz="1700" dirty="0" err="1"/>
              <a:t>nilai</a:t>
            </a:r>
            <a:r>
              <a:rPr lang="en-US" sz="1700" dirty="0"/>
              <a:t> -10/</a:t>
            </a:r>
            <a:r>
              <a:rPr lang="en-US" sz="1700" dirty="0" err="1"/>
              <a:t>minggu</a:t>
            </a:r>
            <a:r>
              <a:rPr lang="en-US" sz="1700" dirty="0"/>
              <a:t>.</a:t>
            </a:r>
          </a:p>
          <a:p>
            <a:pPr>
              <a:buNone/>
            </a:pPr>
            <a:r>
              <a:rPr lang="en-US" sz="1700" dirty="0"/>
              <a:t>	    </a:t>
            </a:r>
            <a:r>
              <a:rPr lang="en-US" sz="1700" dirty="0" err="1"/>
              <a:t>Maksimal</a:t>
            </a:r>
            <a:r>
              <a:rPr lang="en-US" sz="1700" dirty="0"/>
              <a:t> </a:t>
            </a:r>
            <a:r>
              <a:rPr lang="en-US" sz="1700" dirty="0" err="1"/>
              <a:t>keterlambatan</a:t>
            </a:r>
            <a:r>
              <a:rPr lang="en-US" sz="1700" dirty="0"/>
              <a:t> 2 </a:t>
            </a:r>
            <a:r>
              <a:rPr lang="en-US" sz="1700" dirty="0" err="1"/>
              <a:t>minggu</a:t>
            </a:r>
            <a:r>
              <a:rPr lang="en-US" sz="1700" dirty="0"/>
              <a:t> (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catatan</a:t>
            </a:r>
            <a:r>
              <a:rPr lang="en-US" sz="1700" dirty="0"/>
              <a:t>)</a:t>
            </a:r>
          </a:p>
          <a:p>
            <a:pPr>
              <a:buNone/>
            </a:pPr>
            <a:r>
              <a:rPr lang="en-US" sz="1700" dirty="0"/>
              <a:t>	2. </a:t>
            </a:r>
            <a:r>
              <a:rPr lang="en-US" sz="1700" dirty="0" err="1"/>
              <a:t>Keterlambatan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UTS </a:t>
            </a:r>
            <a:r>
              <a:rPr lang="en-US" sz="1700" dirty="0" err="1"/>
              <a:t>atau</a:t>
            </a:r>
            <a:r>
              <a:rPr lang="en-US" sz="1700" dirty="0"/>
              <a:t> UAS, </a:t>
            </a:r>
            <a:r>
              <a:rPr lang="en-US" sz="1700" dirty="0" err="1"/>
              <a:t>karya</a:t>
            </a:r>
            <a:r>
              <a:rPr lang="en-US" sz="1700" dirty="0"/>
              <a:t> </a:t>
            </a:r>
            <a:r>
              <a:rPr lang="en-US" sz="1700" dirty="0" err="1"/>
              <a:t>tidak</a:t>
            </a:r>
            <a:r>
              <a:rPr lang="en-US" sz="1700" dirty="0"/>
              <a:t> </a:t>
            </a:r>
            <a:r>
              <a:rPr lang="en-US" sz="1700" dirty="0" err="1"/>
              <a:t>diterima</a:t>
            </a:r>
            <a:r>
              <a:rPr lang="en-US" sz="1700" dirty="0"/>
              <a:t>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Nilai</a:t>
            </a: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1600" dirty="0"/>
              <a:t>	</a:t>
            </a:r>
            <a:r>
              <a:rPr lang="en-US" sz="1700" dirty="0" err="1"/>
              <a:t>Nilai</a:t>
            </a:r>
            <a:r>
              <a:rPr lang="en-US" sz="1700" dirty="0"/>
              <a:t> </a:t>
            </a:r>
            <a:r>
              <a:rPr lang="en-US" sz="1700" dirty="0" err="1"/>
              <a:t>suatu</a:t>
            </a:r>
            <a:r>
              <a:rPr lang="en-US" sz="1700" dirty="0"/>
              <a:t> </a:t>
            </a:r>
            <a:r>
              <a:rPr lang="en-US" sz="1700" dirty="0" err="1"/>
              <a:t>proyek</a:t>
            </a:r>
            <a:r>
              <a:rPr lang="en-US" sz="1700" dirty="0"/>
              <a:t>/</a:t>
            </a:r>
            <a:r>
              <a:rPr lang="en-US" sz="1700" dirty="0" err="1"/>
              <a:t>karya</a:t>
            </a:r>
            <a:r>
              <a:rPr lang="en-US" sz="1700" dirty="0"/>
              <a:t> </a:t>
            </a:r>
            <a:r>
              <a:rPr lang="en-US" sz="1700" dirty="0" err="1"/>
              <a:t>merupakan</a:t>
            </a:r>
            <a:r>
              <a:rPr lang="en-US" sz="1700" dirty="0"/>
              <a:t> </a:t>
            </a:r>
            <a:r>
              <a:rPr lang="en-US" sz="1700" dirty="0" err="1"/>
              <a:t>nilai</a:t>
            </a:r>
            <a:r>
              <a:rPr lang="en-US" sz="1700" dirty="0"/>
              <a:t>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  <a:r>
              <a:rPr lang="en-US" sz="1700" dirty="0" err="1"/>
              <a:t>ketepatan</a:t>
            </a:r>
            <a:r>
              <a:rPr lang="en-US" sz="1700" dirty="0"/>
              <a:t> brief </a:t>
            </a:r>
            <a:r>
              <a:rPr lang="en-US" sz="1700" dirty="0" err="1"/>
              <a:t>tugas</a:t>
            </a:r>
            <a:r>
              <a:rPr lang="en-US" sz="1700" dirty="0"/>
              <a:t>, </a:t>
            </a:r>
            <a:r>
              <a:rPr lang="en-US" sz="1700" dirty="0" err="1"/>
              <a:t>proses</a:t>
            </a:r>
            <a:r>
              <a:rPr lang="en-US" sz="1700" dirty="0"/>
              <a:t>, </a:t>
            </a:r>
            <a:r>
              <a:rPr lang="en-US" sz="1700" dirty="0" err="1"/>
              <a:t>memenuhi</a:t>
            </a:r>
            <a:r>
              <a:rPr lang="en-US" sz="1700" dirty="0"/>
              <a:t> </a:t>
            </a:r>
            <a:r>
              <a:rPr lang="en-US" sz="1700" dirty="0" err="1"/>
              <a:t>solusi</a:t>
            </a:r>
            <a:r>
              <a:rPr lang="en-US" sz="1700" dirty="0"/>
              <a:t>, </a:t>
            </a:r>
            <a:r>
              <a:rPr lang="en-US" sz="1700" dirty="0" err="1"/>
              <a:t>aspek</a:t>
            </a:r>
            <a:r>
              <a:rPr lang="en-US" sz="1700" dirty="0"/>
              <a:t> </a:t>
            </a:r>
            <a:r>
              <a:rPr lang="en-US" sz="1700" dirty="0" err="1"/>
              <a:t>eksperimental</a:t>
            </a:r>
            <a:r>
              <a:rPr lang="en-US" sz="1700" dirty="0"/>
              <a:t> , </a:t>
            </a:r>
            <a:r>
              <a:rPr lang="en-US" sz="1700" dirty="0" err="1"/>
              <a:t>kelengkapan</a:t>
            </a:r>
            <a:r>
              <a:rPr lang="en-US" sz="1700" dirty="0"/>
              <a:t> &amp; </a:t>
            </a:r>
            <a:r>
              <a:rPr lang="en-US" sz="1700" dirty="0" err="1"/>
              <a:t>kerapihan</a:t>
            </a:r>
            <a:r>
              <a:rPr lang="en-US" sz="1700" dirty="0"/>
              <a:t> </a:t>
            </a:r>
            <a:r>
              <a:rPr lang="en-US" sz="1700" dirty="0" err="1"/>
              <a:t>penyajian</a:t>
            </a:r>
            <a:r>
              <a:rPr lang="en-US" sz="1700" dirty="0"/>
              <a:t> &amp; </a:t>
            </a:r>
            <a:r>
              <a:rPr lang="en-US" sz="1700" dirty="0" err="1"/>
              <a:t>ketepatan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.</a:t>
            </a:r>
          </a:p>
          <a:p>
            <a:pPr eaLnBrk="1" hangingPunct="1">
              <a:buFont typeface="Arial" charset="0"/>
              <a:buNone/>
            </a:pPr>
            <a:endParaRPr lang="en-US" sz="1700" dirty="0"/>
          </a:p>
          <a:p>
            <a:pPr>
              <a:buNone/>
            </a:pPr>
            <a:r>
              <a:rPr lang="en-US" sz="1700" dirty="0"/>
              <a:t>	Nilai total terdiri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</a:p>
          <a:p>
            <a:pPr>
              <a:buNone/>
            </a:pPr>
            <a:r>
              <a:rPr lang="en-US" sz="1600" b="1" dirty="0"/>
              <a:t>	</a:t>
            </a:r>
            <a:r>
              <a:rPr lang="en-US" sz="2800" b="1" dirty="0" err="1"/>
              <a:t>Tugas</a:t>
            </a:r>
            <a:r>
              <a:rPr lang="en-US" sz="2800" b="1" dirty="0"/>
              <a:t> 	</a:t>
            </a:r>
            <a:r>
              <a:rPr lang="id-ID" sz="2800" b="1" dirty="0"/>
              <a:t>2</a:t>
            </a:r>
            <a:r>
              <a:rPr lang="en-US" sz="2800" b="1" dirty="0"/>
              <a:t>5%</a:t>
            </a:r>
          </a:p>
          <a:p>
            <a:pPr>
              <a:buNone/>
            </a:pPr>
            <a:r>
              <a:rPr lang="en-US" sz="2800" b="1" dirty="0"/>
              <a:t>	UTS 	25%</a:t>
            </a:r>
          </a:p>
          <a:p>
            <a:pPr>
              <a:buNone/>
            </a:pPr>
            <a:r>
              <a:rPr lang="en-US" sz="2800" b="1" dirty="0"/>
              <a:t>	UAS 	25% 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Presensi</a:t>
            </a:r>
            <a:r>
              <a:rPr lang="en-US" sz="2800" b="1" dirty="0"/>
              <a:t>    10%</a:t>
            </a:r>
          </a:p>
          <a:p>
            <a:pPr>
              <a:buNone/>
            </a:pPr>
            <a:r>
              <a:rPr lang="en-US" sz="2800" b="1" dirty="0"/>
              <a:t>	Etika	15%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Tugas</a:t>
            </a:r>
            <a:r>
              <a:rPr lang="en-US" b="1" dirty="0">
                <a:solidFill>
                  <a:srgbClr val="FF0000"/>
                </a:solidFill>
              </a:rPr>
              <a:t>/Project</a:t>
            </a:r>
          </a:p>
          <a:p>
            <a:pPr>
              <a:buNone/>
            </a:pPr>
            <a:r>
              <a:rPr lang="en-US" sz="1600" dirty="0"/>
              <a:t>	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700" dirty="0"/>
              <a:t>Mata </a:t>
            </a:r>
            <a:r>
              <a:rPr lang="en-US" sz="1700" dirty="0" err="1"/>
              <a:t>kuliah</a:t>
            </a:r>
            <a:r>
              <a:rPr lang="en-US" sz="1700" dirty="0"/>
              <a:t> MK. </a:t>
            </a:r>
            <a:r>
              <a:rPr lang="en-US" sz="1700" dirty="0" err="1"/>
              <a:t>Illustrasi</a:t>
            </a:r>
            <a:r>
              <a:rPr lang="en-US" sz="1700" dirty="0"/>
              <a:t> 2020-2021.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2800" dirty="0"/>
              <a:t>Project 1 :  </a:t>
            </a:r>
            <a:r>
              <a:rPr lang="en-US" sz="2800" b="1" dirty="0" err="1"/>
              <a:t>Realistik</a:t>
            </a:r>
            <a:endParaRPr lang="en-US" sz="2800" dirty="0"/>
          </a:p>
          <a:p>
            <a:pPr>
              <a:buNone/>
            </a:pPr>
            <a:r>
              <a:rPr lang="en-US" sz="2800" dirty="0"/>
              <a:t>	Project 2 :  </a:t>
            </a:r>
            <a:r>
              <a:rPr lang="en-US" sz="2800" b="1" dirty="0" err="1"/>
              <a:t>Karikatur</a:t>
            </a:r>
            <a:endParaRPr lang="en-US" sz="2800" b="1" dirty="0"/>
          </a:p>
          <a:p>
            <a:pPr>
              <a:buNone/>
            </a:pPr>
            <a:r>
              <a:rPr lang="en-US" sz="2800" dirty="0"/>
              <a:t>    Project 3 :  </a:t>
            </a:r>
            <a:r>
              <a:rPr lang="en-US" sz="2800" b="1" dirty="0" err="1"/>
              <a:t>Kartun</a:t>
            </a:r>
            <a:r>
              <a:rPr lang="en-US" sz="2800" b="1" dirty="0"/>
              <a:t> 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2800" dirty="0"/>
              <a:t>Project 4 :  </a:t>
            </a:r>
            <a:r>
              <a:rPr lang="en-US" sz="2800" b="1" dirty="0" err="1"/>
              <a:t>Illustrasi</a:t>
            </a:r>
            <a:r>
              <a:rPr lang="en-US" sz="2800" b="1" dirty="0"/>
              <a:t> </a:t>
            </a:r>
            <a:r>
              <a:rPr lang="en-US" sz="2800" b="1" dirty="0" err="1"/>
              <a:t>Realistik</a:t>
            </a:r>
            <a:r>
              <a:rPr lang="en-US" sz="2800" b="1" dirty="0"/>
              <a:t> – Cat Air </a:t>
            </a:r>
            <a:r>
              <a:rPr lang="en-US" sz="2800" dirty="0"/>
              <a:t>(UTS)</a:t>
            </a:r>
          </a:p>
          <a:p>
            <a:pPr>
              <a:buNone/>
            </a:pPr>
            <a:r>
              <a:rPr lang="en-US" sz="2800" dirty="0"/>
              <a:t>	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Tugas</a:t>
            </a:r>
            <a:r>
              <a:rPr lang="en-US" b="1" dirty="0">
                <a:solidFill>
                  <a:srgbClr val="FF0000"/>
                </a:solidFill>
              </a:rPr>
              <a:t>/Project</a:t>
            </a:r>
          </a:p>
          <a:p>
            <a:pPr>
              <a:buNone/>
            </a:pPr>
            <a:r>
              <a:rPr lang="en-US" sz="1600" dirty="0"/>
              <a:t>	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700" dirty="0"/>
              <a:t>Mata </a:t>
            </a:r>
            <a:r>
              <a:rPr lang="en-US" sz="1700" dirty="0" err="1"/>
              <a:t>kuliah</a:t>
            </a:r>
            <a:r>
              <a:rPr lang="en-US" sz="1700" dirty="0"/>
              <a:t> MK. </a:t>
            </a:r>
            <a:r>
              <a:rPr lang="en-US" sz="1700" dirty="0" err="1"/>
              <a:t>Illustrasi</a:t>
            </a:r>
            <a:r>
              <a:rPr lang="en-US" sz="1700" dirty="0"/>
              <a:t> 2020-2021.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2800" dirty="0"/>
              <a:t>Project 5 :  </a:t>
            </a:r>
            <a:r>
              <a:rPr lang="en-US" sz="2800" b="1" dirty="0" err="1"/>
              <a:t>Illustrasi</a:t>
            </a:r>
            <a:r>
              <a:rPr lang="en-US" sz="2800" b="1" dirty="0"/>
              <a:t> Digital</a:t>
            </a:r>
            <a:endParaRPr lang="en-US" sz="2800" dirty="0"/>
          </a:p>
          <a:p>
            <a:pPr>
              <a:buNone/>
            </a:pPr>
            <a:r>
              <a:rPr lang="en-US" sz="2800" dirty="0"/>
              <a:t>	Project 6 :  </a:t>
            </a:r>
            <a:r>
              <a:rPr lang="en-US" sz="2800" b="1" dirty="0" err="1"/>
              <a:t>Illustrasi</a:t>
            </a:r>
            <a:r>
              <a:rPr lang="en-US" sz="2800" b="1" dirty="0"/>
              <a:t> </a:t>
            </a:r>
            <a:r>
              <a:rPr lang="en-US" sz="2800" b="1" dirty="0" err="1"/>
              <a:t>Cerita</a:t>
            </a:r>
            <a:endParaRPr lang="en-US" sz="2800" b="1" dirty="0"/>
          </a:p>
          <a:p>
            <a:pPr>
              <a:buNone/>
            </a:pPr>
            <a:r>
              <a:rPr lang="en-US" sz="2800" dirty="0"/>
              <a:t>    Project 7 :  </a:t>
            </a:r>
            <a:r>
              <a:rPr lang="en-US" sz="2800" b="1" dirty="0" err="1"/>
              <a:t>Komik</a:t>
            </a:r>
            <a:r>
              <a:rPr lang="en-US" sz="2800" b="1" dirty="0"/>
              <a:t> Strip </a:t>
            </a:r>
          </a:p>
          <a:p>
            <a:pPr>
              <a:buNone/>
            </a:pPr>
            <a:r>
              <a:rPr lang="en-US" sz="1600" dirty="0"/>
              <a:t>	</a:t>
            </a:r>
            <a:r>
              <a:rPr lang="en-US" sz="2800" dirty="0"/>
              <a:t>Project 8 :  </a:t>
            </a:r>
            <a:r>
              <a:rPr lang="en-US" sz="2800" b="1" dirty="0" err="1"/>
              <a:t>Illustrasi</a:t>
            </a:r>
            <a:r>
              <a:rPr lang="en-US" sz="2800" b="1" dirty="0"/>
              <a:t> Cover </a:t>
            </a:r>
            <a:r>
              <a:rPr lang="en-US" sz="2800" b="1" dirty="0" err="1"/>
              <a:t>Buku</a:t>
            </a:r>
            <a:r>
              <a:rPr lang="en-US" sz="2800" b="1" dirty="0"/>
              <a:t> </a:t>
            </a:r>
            <a:r>
              <a:rPr lang="en-US" sz="2800" dirty="0"/>
              <a:t>(UAS)</a:t>
            </a:r>
          </a:p>
          <a:p>
            <a:pPr>
              <a:buNone/>
            </a:pPr>
            <a:r>
              <a:rPr lang="en-US" sz="28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2740094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Timeline </a:t>
            </a:r>
            <a:r>
              <a:rPr lang="en-US" b="1" dirty="0" err="1">
                <a:solidFill>
                  <a:srgbClr val="FF0000"/>
                </a:solidFill>
              </a:rPr>
              <a:t>Perkuliahan</a:t>
            </a:r>
            <a:r>
              <a:rPr lang="en-US" b="1" dirty="0">
                <a:solidFill>
                  <a:srgbClr val="FF0000"/>
                </a:solidFill>
              </a:rPr>
              <a:t> (1)</a:t>
            </a:r>
          </a:p>
          <a:p>
            <a:pPr eaLnBrk="1" hangingPunct="1"/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 :  </a:t>
            </a:r>
            <a:r>
              <a:rPr lang="en-US" sz="1800" b="1" dirty="0" err="1"/>
              <a:t>Introduksi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2 :  </a:t>
            </a:r>
            <a:r>
              <a:rPr lang="en-US" sz="1800" b="1" dirty="0" err="1"/>
              <a:t>Materi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  <a:r>
              <a:rPr lang="en-US" sz="1800" b="1" dirty="0" err="1"/>
              <a:t>Realistik</a:t>
            </a:r>
            <a:r>
              <a:rPr lang="en-US" sz="1800" b="1" dirty="0"/>
              <a:t> - </a:t>
            </a:r>
            <a:r>
              <a:rPr lang="en-US" sz="1800" b="1" dirty="0" err="1"/>
              <a:t>Sketsa</a:t>
            </a:r>
            <a:endParaRPr lang="en-US" sz="1800" b="1" dirty="0"/>
          </a:p>
          <a:p>
            <a:pPr>
              <a:buNone/>
            </a:pPr>
            <a:r>
              <a:rPr lang="en-US" sz="1800" dirty="0"/>
              <a:t>     	</a:t>
            </a:r>
            <a:r>
              <a:rPr lang="en-US" sz="1800" dirty="0" err="1"/>
              <a:t>Pertemuan</a:t>
            </a:r>
            <a:r>
              <a:rPr lang="en-US" sz="1800" dirty="0"/>
              <a:t> 3 :  </a:t>
            </a:r>
            <a:r>
              <a:rPr lang="en-US" sz="1800" b="1" dirty="0" err="1"/>
              <a:t>Asistensi</a:t>
            </a:r>
            <a:r>
              <a:rPr lang="en-US" sz="1800" b="1" dirty="0"/>
              <a:t> </a:t>
            </a:r>
            <a:r>
              <a:rPr lang="en-US" sz="1800" b="1" dirty="0" err="1"/>
              <a:t>Sketsa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4 : </a:t>
            </a:r>
            <a:r>
              <a:rPr lang="en-US" sz="1800" b="1" dirty="0" err="1"/>
              <a:t>Materi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  <a:r>
              <a:rPr lang="en-US" sz="1800" b="1" dirty="0" err="1"/>
              <a:t>Karikatur</a:t>
            </a:r>
            <a:r>
              <a:rPr lang="en-US" sz="1800" b="1" dirty="0"/>
              <a:t> - </a:t>
            </a:r>
            <a:r>
              <a:rPr lang="en-US" sz="1800" b="1" dirty="0" err="1"/>
              <a:t>Sketsa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5 : </a:t>
            </a:r>
            <a:r>
              <a:rPr lang="en-US" sz="1800" b="1" dirty="0" err="1"/>
              <a:t>Asistensi</a:t>
            </a:r>
            <a:r>
              <a:rPr lang="en-US" sz="1800" b="1" dirty="0"/>
              <a:t> </a:t>
            </a:r>
            <a:r>
              <a:rPr lang="en-US" sz="1800" b="1" dirty="0" err="1"/>
              <a:t>Sketsa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</a:p>
          <a:p>
            <a:pPr>
              <a:buNone/>
            </a:pPr>
            <a:r>
              <a:rPr lang="en-US" sz="1800" dirty="0"/>
              <a:t>     	</a:t>
            </a:r>
            <a:r>
              <a:rPr lang="en-US" sz="1800" dirty="0" err="1"/>
              <a:t>Pertemuan</a:t>
            </a:r>
            <a:r>
              <a:rPr lang="en-US" sz="1800" dirty="0"/>
              <a:t> 6 : </a:t>
            </a:r>
            <a:r>
              <a:rPr lang="en-US" sz="1800" b="1" dirty="0" err="1"/>
              <a:t>Materi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  <a:r>
              <a:rPr lang="en-US" sz="1800" b="1" dirty="0" err="1"/>
              <a:t>Kartun</a:t>
            </a:r>
            <a:r>
              <a:rPr lang="en-US" sz="1800" b="1" dirty="0"/>
              <a:t> - </a:t>
            </a:r>
            <a:r>
              <a:rPr lang="en-US" sz="1800" b="1" dirty="0" err="1"/>
              <a:t>Sketsa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7 : </a:t>
            </a:r>
            <a:r>
              <a:rPr lang="en-US" sz="1800" b="1" dirty="0" err="1"/>
              <a:t>Asistensi</a:t>
            </a:r>
            <a:r>
              <a:rPr lang="en-US" sz="1800" b="1" dirty="0"/>
              <a:t> </a:t>
            </a:r>
            <a:r>
              <a:rPr lang="en-US" sz="1800" b="1" dirty="0" err="1"/>
              <a:t>Sketsa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8 :  </a:t>
            </a:r>
            <a:r>
              <a:rPr lang="en-US" sz="1800" b="1" dirty="0"/>
              <a:t>UTS</a:t>
            </a: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Timeline </a:t>
            </a:r>
            <a:r>
              <a:rPr lang="en-US" b="1" dirty="0" err="1">
                <a:solidFill>
                  <a:srgbClr val="FF0000"/>
                </a:solidFill>
              </a:rPr>
              <a:t>Perkuliahan</a:t>
            </a:r>
            <a:r>
              <a:rPr lang="en-US" b="1" dirty="0">
                <a:solidFill>
                  <a:srgbClr val="FF0000"/>
                </a:solidFill>
              </a:rPr>
              <a:t> (2)</a:t>
            </a:r>
          </a:p>
          <a:p>
            <a:pPr eaLnBrk="1" hangingPunct="1"/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9   :  </a:t>
            </a:r>
            <a:r>
              <a:rPr lang="en-US" sz="1800" b="1" dirty="0" err="1"/>
              <a:t>Materi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Digital - </a:t>
            </a:r>
            <a:r>
              <a:rPr lang="en-US" sz="1800" b="1" dirty="0" err="1"/>
              <a:t>Sketsa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10 :  </a:t>
            </a:r>
            <a:r>
              <a:rPr lang="en-US" sz="1800" b="1" dirty="0" err="1"/>
              <a:t>Asistensi</a:t>
            </a:r>
            <a:r>
              <a:rPr lang="en-US" sz="1800" b="1" dirty="0"/>
              <a:t> Digital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</a:p>
          <a:p>
            <a:pPr>
              <a:buNone/>
            </a:pPr>
            <a:r>
              <a:rPr lang="en-US" sz="1800" dirty="0"/>
              <a:t>     	</a:t>
            </a:r>
            <a:r>
              <a:rPr lang="en-US" sz="1800" dirty="0" err="1"/>
              <a:t>Pertemuan</a:t>
            </a:r>
            <a:r>
              <a:rPr lang="en-US" sz="1800" dirty="0"/>
              <a:t> 11 :  </a:t>
            </a:r>
            <a:r>
              <a:rPr lang="en-US" sz="1800" b="1" dirty="0" err="1"/>
              <a:t>Materi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  <a:r>
              <a:rPr lang="en-US" sz="1800" b="1" dirty="0" err="1"/>
              <a:t>Cerita</a:t>
            </a:r>
            <a:r>
              <a:rPr lang="en-US" sz="1800" b="1" dirty="0"/>
              <a:t> - </a:t>
            </a:r>
            <a:r>
              <a:rPr lang="en-US" sz="1800" b="1" dirty="0" err="1"/>
              <a:t>Sketsa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12 :  </a:t>
            </a:r>
            <a:r>
              <a:rPr lang="en-US" sz="1800" b="1" dirty="0" err="1"/>
              <a:t>Asistensi</a:t>
            </a:r>
            <a:r>
              <a:rPr lang="en-US" sz="1800" b="1" dirty="0"/>
              <a:t> </a:t>
            </a:r>
            <a:r>
              <a:rPr lang="en-US" sz="1800" b="1" dirty="0" err="1"/>
              <a:t>Sketsa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13 :  </a:t>
            </a:r>
            <a:r>
              <a:rPr lang="en-US" sz="1800" b="1" dirty="0" err="1"/>
              <a:t>Materi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  <a:r>
              <a:rPr lang="en-US" sz="1800" b="1" dirty="0" err="1"/>
              <a:t>Realistik</a:t>
            </a:r>
            <a:r>
              <a:rPr lang="en-US" sz="1800" b="1" dirty="0"/>
              <a:t> - </a:t>
            </a:r>
            <a:r>
              <a:rPr lang="en-US" sz="1800" b="1" dirty="0" err="1"/>
              <a:t>Sketsa</a:t>
            </a:r>
            <a:endParaRPr lang="en-US" sz="1800" b="1" dirty="0"/>
          </a:p>
          <a:p>
            <a:pPr>
              <a:buNone/>
            </a:pPr>
            <a:r>
              <a:rPr lang="en-US" sz="1800" dirty="0"/>
              <a:t>     	</a:t>
            </a:r>
            <a:r>
              <a:rPr lang="en-US" sz="1800" dirty="0" err="1"/>
              <a:t>Pertemuan</a:t>
            </a:r>
            <a:r>
              <a:rPr lang="en-US" sz="1800" dirty="0"/>
              <a:t> 14 :  </a:t>
            </a:r>
            <a:r>
              <a:rPr lang="en-US" sz="1800" b="1" dirty="0" err="1"/>
              <a:t>Asistensi</a:t>
            </a:r>
            <a:r>
              <a:rPr lang="en-US" sz="1800" b="1" dirty="0"/>
              <a:t> </a:t>
            </a:r>
            <a:r>
              <a:rPr lang="en-US" sz="1800" b="1" dirty="0" err="1"/>
              <a:t>Sketsa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15 :  </a:t>
            </a:r>
            <a:r>
              <a:rPr lang="en-US" sz="1800" b="1" dirty="0" err="1"/>
              <a:t>Asistensi</a:t>
            </a:r>
            <a:r>
              <a:rPr lang="en-US" sz="1800" b="1" dirty="0"/>
              <a:t> Digital </a:t>
            </a:r>
            <a:r>
              <a:rPr lang="en-US" sz="1800" b="1" dirty="0" err="1"/>
              <a:t>Illustrasi</a:t>
            </a:r>
            <a:r>
              <a:rPr lang="en-US" sz="1800" b="1" dirty="0"/>
              <a:t> 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16 :  </a:t>
            </a:r>
            <a:r>
              <a:rPr lang="en-US" sz="1800" b="1" dirty="0"/>
              <a:t>UAS</a:t>
            </a: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2057400"/>
            <a:ext cx="7391400" cy="367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Peralatan</a:t>
            </a:r>
            <a:r>
              <a:rPr kumimoji="0" lang="en-US" sz="4400" b="1" i="0" u="none" strike="noStrike" kern="1200" cap="none" spc="-15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Kuliah</a:t>
            </a:r>
            <a:br>
              <a:rPr kumimoji="0" lang="en-US" sz="80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</a:br>
            <a:endParaRPr kumimoji="0" lang="en-US" sz="80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493837"/>
            <a:ext cx="7543800" cy="4525963"/>
          </a:xfrm>
        </p:spPr>
        <p:txBody>
          <a:bodyPr>
            <a:normAutofit/>
          </a:bodyPr>
          <a:lstStyle/>
          <a:p>
            <a:endParaRPr lang="en-US" dirty="0">
              <a:solidFill>
                <a:srgbClr val="FF0000"/>
              </a:solidFill>
            </a:endParaRPr>
          </a:p>
          <a:p>
            <a:pPr lvl="0"/>
            <a:r>
              <a:rPr lang="en-US" sz="1800" dirty="0" err="1"/>
              <a:t>Pulpen</a:t>
            </a:r>
            <a:r>
              <a:rPr lang="en-US" sz="1800" dirty="0"/>
              <a:t> (WAJIB)</a:t>
            </a:r>
          </a:p>
          <a:p>
            <a:pPr lvl="0"/>
            <a:r>
              <a:rPr lang="en-US" sz="1800" dirty="0" err="1"/>
              <a:t>Buku</a:t>
            </a:r>
            <a:r>
              <a:rPr lang="en-US" sz="1800" dirty="0"/>
              <a:t> </a:t>
            </a:r>
            <a:r>
              <a:rPr lang="en-US" sz="1800" dirty="0" err="1"/>
              <a:t>Catatan</a:t>
            </a:r>
            <a:endParaRPr lang="en-US" sz="1800" dirty="0"/>
          </a:p>
          <a:p>
            <a:pPr lvl="0"/>
            <a:r>
              <a:rPr lang="en-US" sz="1800" dirty="0" err="1"/>
              <a:t>Buku</a:t>
            </a:r>
            <a:r>
              <a:rPr lang="en-US" sz="1800" dirty="0"/>
              <a:t> </a:t>
            </a:r>
            <a:r>
              <a:rPr lang="en-US" sz="1800" dirty="0" err="1"/>
              <a:t>Tugas</a:t>
            </a:r>
            <a:r>
              <a:rPr lang="en-US" sz="1800" dirty="0"/>
              <a:t>/</a:t>
            </a:r>
            <a:r>
              <a:rPr lang="en-US" sz="1800" dirty="0" err="1"/>
              <a:t>Skecth</a:t>
            </a:r>
            <a:r>
              <a:rPr lang="en-US" sz="1800" dirty="0"/>
              <a:t> Book</a:t>
            </a:r>
            <a:endParaRPr lang="id-ID" sz="1800" dirty="0"/>
          </a:p>
          <a:p>
            <a:pPr lvl="0"/>
            <a:r>
              <a:rPr lang="id-ID" sz="1800" dirty="0"/>
              <a:t>Buku</a:t>
            </a:r>
            <a:r>
              <a:rPr lang="en-US" sz="1800" dirty="0"/>
              <a:t>2 </a:t>
            </a:r>
            <a:r>
              <a:rPr lang="en-US" sz="1800" dirty="0" err="1"/>
              <a:t>referensi</a:t>
            </a:r>
            <a:r>
              <a:rPr lang="id-ID" sz="1800" dirty="0"/>
              <a:t> </a:t>
            </a:r>
            <a:r>
              <a:rPr lang="en-US" sz="1800" dirty="0" err="1"/>
              <a:t>Illustrasi</a:t>
            </a:r>
            <a:r>
              <a:rPr lang="en-US" sz="1800" dirty="0"/>
              <a:t> </a:t>
            </a:r>
            <a:r>
              <a:rPr lang="id-ID" sz="1800" dirty="0"/>
              <a:t>dan Kreatifitas</a:t>
            </a:r>
            <a:endParaRPr lang="en-US" sz="1800" dirty="0"/>
          </a:p>
          <a:p>
            <a:pPr lvl="0"/>
            <a:r>
              <a:rPr lang="en-US" sz="1800" dirty="0" err="1"/>
              <a:t>Pensil</a:t>
            </a:r>
            <a:r>
              <a:rPr lang="en-US" sz="1800" dirty="0"/>
              <a:t> </a:t>
            </a:r>
            <a:r>
              <a:rPr lang="en-US" sz="1800" dirty="0" err="1"/>
              <a:t>Warna</a:t>
            </a:r>
            <a:r>
              <a:rPr lang="en-US" sz="1800" dirty="0"/>
              <a:t>/Drawing Pen/Cat air</a:t>
            </a:r>
          </a:p>
          <a:p>
            <a:pPr lvl="0"/>
            <a:r>
              <a:rPr lang="en-US" sz="1800" dirty="0" err="1"/>
              <a:t>Penggaris</a:t>
            </a:r>
            <a:r>
              <a:rPr lang="en-US" sz="1800" dirty="0"/>
              <a:t>,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alat</a:t>
            </a:r>
            <a:r>
              <a:rPr lang="en-US" sz="1800" dirty="0"/>
              <a:t> </a:t>
            </a:r>
            <a:r>
              <a:rPr lang="en-US" sz="1800" dirty="0" err="1"/>
              <a:t>gambar</a:t>
            </a:r>
            <a:r>
              <a:rPr lang="en-US" sz="1800" dirty="0"/>
              <a:t> </a:t>
            </a:r>
            <a:r>
              <a:rPr lang="en-US" sz="1800" dirty="0" err="1"/>
              <a:t>lainnya</a:t>
            </a:r>
            <a:r>
              <a:rPr lang="en-US" sz="1800" dirty="0"/>
              <a:t>.</a:t>
            </a:r>
          </a:p>
          <a:p>
            <a:pPr lvl="0"/>
            <a:r>
              <a:rPr lang="en-US" sz="1800" dirty="0"/>
              <a:t>Komputer &amp; </a:t>
            </a:r>
            <a:r>
              <a:rPr lang="en-US" sz="1800" i="1" dirty="0"/>
              <a:t>Software</a:t>
            </a:r>
            <a:r>
              <a:rPr lang="en-US" sz="1800" dirty="0"/>
              <a:t> Grafis</a:t>
            </a:r>
            <a:endParaRPr lang="id-ID" sz="1800" dirty="0"/>
          </a:p>
          <a:p>
            <a:pPr lvl="0"/>
            <a:r>
              <a:rPr lang="en-US" sz="1800" dirty="0" err="1"/>
              <a:t>Referensi</a:t>
            </a:r>
            <a:r>
              <a:rPr lang="en-US" sz="1800" dirty="0"/>
              <a:t> Visual</a:t>
            </a:r>
            <a:endParaRPr lang="id-ID" sz="1800" dirty="0"/>
          </a:p>
          <a:p>
            <a:pPr lvl="0"/>
            <a:r>
              <a:rPr lang="id-ID" sz="1800" dirty="0"/>
              <a:t>Niat yang TULUS....</a:t>
            </a:r>
            <a:endParaRPr lang="en-US" sz="1800" dirty="0"/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1524000"/>
            <a:ext cx="7391400" cy="367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d-ID" sz="4400" b="1" i="0" u="none" strike="noStrike" kern="1200" cap="none" spc="-15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Brief</a:t>
            </a:r>
            <a:r>
              <a:rPr kumimoji="0" lang="id-ID" sz="4400" b="1" i="0" u="none" strike="noStrike" kern="1200" cap="none" spc="-15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Illustrasi</a:t>
            </a:r>
            <a:endParaRPr kumimoji="0" lang="en-US" sz="80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/>
          </p:cNvSpPr>
          <p:nvPr/>
        </p:nvSpPr>
        <p:spPr>
          <a:xfrm>
            <a:off x="1173202" y="1447800"/>
            <a:ext cx="6522998" cy="4005275"/>
          </a:xfrm>
          <a:prstGeom prst="rect">
            <a:avLst/>
          </a:prstGeom>
        </p:spPr>
        <p:txBody>
          <a:bodyPr vert="horz" wrap="square" lIns="0" tIns="636599" rIns="0" bIns="0" rtlCol="0">
            <a:spAutoFit/>
          </a:bodyPr>
          <a:lstStyle/>
          <a:p>
            <a:pPr marL="18415" marR="5080" lvl="0" indent="-342900" algn="ctr">
              <a:lnSpc>
                <a:spcPct val="99600"/>
              </a:lnSpc>
              <a:spcBef>
                <a:spcPts val="114"/>
              </a:spcBef>
            </a:pPr>
            <a:r>
              <a:rPr lang="id-ID" sz="2400" dirty="0"/>
              <a:t>MK. </a:t>
            </a:r>
            <a:r>
              <a:rPr lang="id-ID" sz="2400" dirty="0" err="1"/>
              <a:t>Illustrasi</a:t>
            </a:r>
            <a:r>
              <a:rPr lang="id-ID" sz="2400" dirty="0"/>
              <a:t> berkonsentrasi pada tugas2 </a:t>
            </a:r>
            <a:r>
              <a:rPr lang="en-US" sz="2400" b="1" dirty="0" err="1">
                <a:solidFill>
                  <a:srgbClr val="FF0000"/>
                </a:solidFill>
              </a:rPr>
              <a:t>Naskah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menjadi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 err="1">
                <a:solidFill>
                  <a:srgbClr val="FF0000"/>
                </a:solidFill>
              </a:rPr>
              <a:t>gambar</a:t>
            </a:r>
            <a:endParaRPr lang="id-ID" sz="2400" dirty="0">
              <a:solidFill>
                <a:srgbClr val="FF0000"/>
              </a:solidFill>
            </a:endParaRPr>
          </a:p>
          <a:p>
            <a:pPr marL="18415" marR="5080" lvl="0" indent="-342900" algn="ctr">
              <a:lnSpc>
                <a:spcPct val="99600"/>
              </a:lnSpc>
              <a:spcBef>
                <a:spcPts val="114"/>
              </a:spcBef>
            </a:pPr>
            <a:endParaRPr lang="id-ID" sz="2400" dirty="0"/>
          </a:p>
          <a:p>
            <a:pPr marL="18415" marR="5080" lvl="0" indent="-342900" algn="ctr">
              <a:lnSpc>
                <a:spcPct val="99600"/>
              </a:lnSpc>
              <a:spcBef>
                <a:spcPts val="114"/>
              </a:spcBef>
            </a:pPr>
            <a:r>
              <a:rPr lang="en-US" sz="2400" dirty="0" err="1"/>
              <a:t>Illustrasi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sebuah</a:t>
            </a:r>
            <a:r>
              <a:rPr lang="en-US" sz="2400" dirty="0"/>
              <a:t> </a:t>
            </a:r>
            <a:r>
              <a:rPr lang="en-US" sz="2400" dirty="0" err="1"/>
              <a:t>tanda</a:t>
            </a:r>
            <a:r>
              <a:rPr lang="en-US" sz="2400" dirty="0"/>
              <a:t> yang </a:t>
            </a:r>
            <a:r>
              <a:rPr lang="en-US" sz="2400" dirty="0" err="1"/>
              <a:t>tampak</a:t>
            </a:r>
            <a:r>
              <a:rPr lang="en-US" sz="2400" dirty="0"/>
              <a:t> </a:t>
            </a:r>
            <a:r>
              <a:rPr lang="en-US" sz="2400" dirty="0" err="1"/>
              <a:t>diatas</a:t>
            </a:r>
            <a:r>
              <a:rPr lang="en-US" sz="2400" dirty="0"/>
              <a:t> </a:t>
            </a:r>
            <a:r>
              <a:rPr lang="en-US" sz="2400" dirty="0" err="1"/>
              <a:t>kertas</a:t>
            </a:r>
            <a:r>
              <a:rPr lang="en-US" sz="2400" dirty="0"/>
              <a:t>, yang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mengkomunikasikan</a:t>
            </a:r>
            <a:r>
              <a:rPr lang="en-US" sz="2400" dirty="0"/>
              <a:t> </a:t>
            </a:r>
            <a:r>
              <a:rPr lang="en-US" sz="2400" dirty="0" err="1"/>
              <a:t>permasalahan</a:t>
            </a:r>
            <a:r>
              <a:rPr lang="en-US" sz="2400" dirty="0"/>
              <a:t> 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kata, </a:t>
            </a:r>
            <a:r>
              <a:rPr lang="en-US" sz="2400" dirty="0" err="1"/>
              <a:t>illustrasi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menggambarkan</a:t>
            </a:r>
            <a:r>
              <a:rPr lang="en-US" sz="2400" dirty="0"/>
              <a:t> </a:t>
            </a:r>
            <a:r>
              <a:rPr lang="en-US" sz="2400" dirty="0" err="1"/>
              <a:t>suasana</a:t>
            </a:r>
            <a:r>
              <a:rPr lang="en-US" sz="2400" dirty="0"/>
              <a:t>, </a:t>
            </a:r>
            <a:r>
              <a:rPr lang="en-US" sz="2400" dirty="0" err="1"/>
              <a:t>sesorang</a:t>
            </a:r>
            <a:r>
              <a:rPr lang="en-US" sz="2400" dirty="0"/>
              <a:t>, dan </a:t>
            </a:r>
            <a:r>
              <a:rPr lang="en-US" sz="2400" dirty="0" err="1"/>
              <a:t>bahkan</a:t>
            </a:r>
            <a:r>
              <a:rPr lang="en-US" sz="2400" dirty="0"/>
              <a:t> </a:t>
            </a:r>
            <a:r>
              <a:rPr lang="en-US" sz="2400" dirty="0" err="1"/>
              <a:t>objek</a:t>
            </a:r>
            <a:r>
              <a:rPr lang="en-US" sz="2400" dirty="0"/>
              <a:t> </a:t>
            </a:r>
            <a:r>
              <a:rPr lang="en-US" sz="2400" dirty="0" err="1"/>
              <a:t>tertentu</a:t>
            </a:r>
            <a:r>
              <a:rPr lang="id-ID" sz="2400" dirty="0"/>
              <a:t>.</a:t>
            </a:r>
          </a:p>
          <a:p>
            <a:pPr marL="18415" marR="5080" lvl="0" indent="-342900" algn="ctr" defTabSz="914400" rtl="0" eaLnBrk="1" fontAlgn="auto" latinLnBrk="0" hangingPunct="1">
              <a:lnSpc>
                <a:spcPct val="99600"/>
              </a:lnSpc>
              <a:spcBef>
                <a:spcPts val="114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id-ID" sz="2400" b="0" i="0" u="none" strike="noStrike" kern="1200" cap="none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2E3E8D3-EB9C-E442-94F3-79C2BCFEA3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98" y="-17979"/>
            <a:ext cx="4020902" cy="39803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7208B6A-DAE3-7C49-8CE8-161803563EC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7287" y="-876300"/>
            <a:ext cx="5344414" cy="40386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DA86CEE-4D74-684E-AFED-76DD73970A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693" y="2575660"/>
            <a:ext cx="5375708" cy="42613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178D455-BB06-BC43-8E95-BF2BFDB5E3D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24200"/>
            <a:ext cx="3770995" cy="372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264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1524000"/>
            <a:ext cx="7391400" cy="367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Selamat</a:t>
            </a:r>
            <a:r>
              <a:rPr kumimoji="0" lang="en-US" sz="44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 </a:t>
            </a: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Berkarya</a:t>
            </a:r>
            <a:endParaRPr kumimoji="0" lang="en-US" sz="8000" b="1" i="0" u="none" strike="noStrike" kern="1200" cap="none" spc="-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1120</TotalTime>
  <Words>605</Words>
  <Application>Microsoft Macintosh PowerPoint</Application>
  <PresentationFormat>On-screen Show (4:3)</PresentationFormat>
  <Paragraphs>87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MK. Illustrasi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personal</dc:creator>
  <cp:lastModifiedBy>Redintan Justin</cp:lastModifiedBy>
  <cp:revision>154</cp:revision>
  <dcterms:created xsi:type="dcterms:W3CDTF">2016-02-13T14:18:26Z</dcterms:created>
  <dcterms:modified xsi:type="dcterms:W3CDTF">2021-03-25T21:53:01Z</dcterms:modified>
</cp:coreProperties>
</file>