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3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5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8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3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6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2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5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9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67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7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09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E3702-FE70-4188-AFC1-3084EDB9A6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E0254-9C2E-4CDE-99B8-B647D3A3C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6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AKHTORU SYIRIK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648200"/>
            <a:ext cx="8229600" cy="17526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10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Syirik</a:t>
            </a:r>
            <a:r>
              <a:rPr lang="en-US" dirty="0" smtClean="0"/>
              <a:t> 121212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Syirik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 </a:t>
            </a:r>
            <a:r>
              <a:rPr lang="en-US" dirty="0" err="1" smtClean="0"/>
              <a:t>itikad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perbuatan</a:t>
            </a:r>
            <a:r>
              <a:rPr lang="en-US" dirty="0" smtClean="0"/>
              <a:t> yang </a:t>
            </a:r>
            <a:r>
              <a:rPr lang="en-US" dirty="0" err="1" smtClean="0"/>
              <a:t>menyamakan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Allaho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disandarkan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Allah </a:t>
            </a:r>
            <a:r>
              <a:rPr lang="en-US" dirty="0" err="1" smtClean="0"/>
              <a:t>dala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rububiyyah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uluhiyyah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Menyekutukan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uluhiyyah</a:t>
            </a:r>
            <a:r>
              <a:rPr lang="en-US" dirty="0" smtClean="0"/>
              <a:t> Allah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kekhususan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Allah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berdoa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selain</a:t>
            </a:r>
            <a:r>
              <a:rPr lang="en-US" dirty="0" smtClean="0"/>
              <a:t> Allah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memalingkan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ibadah</a:t>
            </a:r>
            <a:r>
              <a:rPr lang="en-US" dirty="0" smtClean="0"/>
              <a:t> (</a:t>
            </a:r>
            <a:r>
              <a:rPr lang="en-US" dirty="0" err="1" smtClean="0"/>
              <a:t>menyembelih</a:t>
            </a:r>
            <a:r>
              <a:rPr lang="en-US" dirty="0" smtClean="0"/>
              <a:t>, </a:t>
            </a:r>
            <a:r>
              <a:rPr lang="en-US" dirty="0" err="1" smtClean="0"/>
              <a:t>bernazar</a:t>
            </a:r>
            <a:r>
              <a:rPr lang="en-US" dirty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selain</a:t>
            </a:r>
            <a:r>
              <a:rPr lang="en-US" dirty="0" smtClean="0"/>
              <a:t> Allah, </a:t>
            </a:r>
            <a:r>
              <a:rPr lang="en-US" dirty="0" err="1" smtClean="0"/>
              <a:t>berdoa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selain</a:t>
            </a:r>
            <a:r>
              <a:rPr lang="en-US" dirty="0" smtClean="0"/>
              <a:t> Allah</a:t>
            </a:r>
          </a:p>
          <a:p>
            <a:r>
              <a:rPr lang="en-US" dirty="0" err="1" smtClean="0"/>
              <a:t>Syirik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bersandar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selain</a:t>
            </a:r>
            <a:r>
              <a:rPr lang="en-US" dirty="0" smtClean="0"/>
              <a:t> ALLAH, </a:t>
            </a:r>
            <a:r>
              <a:rPr lang="en-US" dirty="0" err="1" smtClean="0"/>
              <a:t>menggeser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ketuhanannya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makhluk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meyakini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 Allah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851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Bahaya</a:t>
            </a:r>
            <a:r>
              <a:rPr lang="en-US" dirty="0" smtClean="0"/>
              <a:t> </a:t>
            </a:r>
            <a:r>
              <a:rPr lang="en-US" dirty="0" err="1" smtClean="0"/>
              <a:t>syirik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KEZALIMAN YANG BESAR </a:t>
            </a:r>
          </a:p>
          <a:p>
            <a:pPr marL="0" indent="0">
              <a:buNone/>
            </a:pPr>
            <a:r>
              <a:rPr lang="en-US" dirty="0" smtClean="0"/>
              <a:t>QS </a:t>
            </a:r>
            <a:r>
              <a:rPr lang="en-US" dirty="0" err="1" smtClean="0"/>
              <a:t>luqman</a:t>
            </a:r>
            <a:r>
              <a:rPr lang="en-US" dirty="0" smtClean="0"/>
              <a:t> :13 </a:t>
            </a:r>
          </a:p>
          <a:p>
            <a:pPr marL="0" indent="0" algn="ctr">
              <a:buNone/>
            </a:pPr>
            <a:r>
              <a:rPr lang="en-US" i="1" dirty="0"/>
              <a:t>Dan (</a:t>
            </a:r>
            <a:r>
              <a:rPr lang="en-US" i="1" dirty="0" err="1"/>
              <a:t>ingatlah</a:t>
            </a:r>
            <a:r>
              <a:rPr lang="en-US" i="1" dirty="0"/>
              <a:t>) </a:t>
            </a:r>
            <a:r>
              <a:rPr lang="en-US" i="1" dirty="0" err="1"/>
              <a:t>ketika</a:t>
            </a:r>
            <a:r>
              <a:rPr lang="en-US" i="1" dirty="0"/>
              <a:t> </a:t>
            </a:r>
            <a:r>
              <a:rPr lang="en-US" i="1" dirty="0" err="1"/>
              <a:t>Lukman</a:t>
            </a:r>
            <a:r>
              <a:rPr lang="en-US" i="1" dirty="0"/>
              <a:t> </a:t>
            </a:r>
            <a:r>
              <a:rPr lang="en-US" i="1" dirty="0" err="1"/>
              <a:t>berkata</a:t>
            </a:r>
            <a:r>
              <a:rPr lang="en-US" i="1" dirty="0"/>
              <a:t> </a:t>
            </a:r>
            <a:r>
              <a:rPr lang="en-US" i="1" dirty="0" err="1"/>
              <a:t>kepada</a:t>
            </a:r>
            <a:r>
              <a:rPr lang="en-US" i="1" dirty="0"/>
              <a:t> </a:t>
            </a:r>
            <a:r>
              <a:rPr lang="en-US" i="1" dirty="0" err="1"/>
              <a:t>anaknya</a:t>
            </a:r>
            <a:r>
              <a:rPr lang="en-US" i="1" dirty="0"/>
              <a:t>, </a:t>
            </a:r>
            <a:r>
              <a:rPr lang="en-US" i="1" dirty="0" err="1"/>
              <a:t>ketika</a:t>
            </a:r>
            <a:r>
              <a:rPr lang="en-US" i="1" dirty="0"/>
              <a:t>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memberi</a:t>
            </a:r>
            <a:r>
              <a:rPr lang="en-US" i="1" dirty="0"/>
              <a:t> </a:t>
            </a:r>
            <a:r>
              <a:rPr lang="en-US" i="1" dirty="0" err="1"/>
              <a:t>pelajaran</a:t>
            </a:r>
            <a:r>
              <a:rPr lang="en-US" i="1" dirty="0"/>
              <a:t> </a:t>
            </a:r>
            <a:r>
              <a:rPr lang="en-US" i="1" dirty="0" err="1"/>
              <a:t>kepadanya</a:t>
            </a:r>
            <a:r>
              <a:rPr lang="en-US" i="1" dirty="0"/>
              <a:t>, "</a:t>
            </a:r>
            <a:r>
              <a:rPr lang="en-US" i="1" dirty="0" err="1"/>
              <a:t>Wahai</a:t>
            </a:r>
            <a:r>
              <a:rPr lang="en-US" i="1" dirty="0"/>
              <a:t> </a:t>
            </a:r>
            <a:r>
              <a:rPr lang="en-US" i="1" dirty="0" err="1"/>
              <a:t>anakku</a:t>
            </a:r>
            <a:r>
              <a:rPr lang="en-US" i="1" dirty="0"/>
              <a:t>! </a:t>
            </a:r>
            <a:r>
              <a:rPr lang="en-US" i="1" dirty="0" err="1"/>
              <a:t>Janganlah</a:t>
            </a:r>
            <a:r>
              <a:rPr lang="en-US" i="1" dirty="0"/>
              <a:t> </a:t>
            </a:r>
            <a:r>
              <a:rPr lang="en-US" i="1" dirty="0" err="1"/>
              <a:t>engkau</a:t>
            </a:r>
            <a:r>
              <a:rPr lang="en-US" i="1" dirty="0"/>
              <a:t> </a:t>
            </a:r>
            <a:r>
              <a:rPr lang="en-US" i="1" dirty="0" err="1"/>
              <a:t>mempersekutukan</a:t>
            </a:r>
            <a:r>
              <a:rPr lang="en-US" i="1" dirty="0"/>
              <a:t> Allah, </a:t>
            </a:r>
            <a:r>
              <a:rPr lang="en-US" i="1" dirty="0" err="1"/>
              <a:t>sesungguhnya</a:t>
            </a:r>
            <a:r>
              <a:rPr lang="en-US" i="1" dirty="0"/>
              <a:t> </a:t>
            </a:r>
            <a:r>
              <a:rPr lang="en-US" i="1" dirty="0" err="1"/>
              <a:t>mempersekutukan</a:t>
            </a:r>
            <a:r>
              <a:rPr lang="en-US" i="1" dirty="0"/>
              <a:t> (Allah) </a:t>
            </a:r>
            <a:r>
              <a:rPr lang="en-US" i="1" dirty="0" err="1"/>
              <a:t>adalah</a:t>
            </a:r>
            <a:r>
              <a:rPr lang="en-US" i="1" dirty="0"/>
              <a:t> </a:t>
            </a:r>
            <a:r>
              <a:rPr lang="en-US" i="1" dirty="0" err="1"/>
              <a:t>benar-benar</a:t>
            </a:r>
            <a:r>
              <a:rPr lang="en-US" i="1" dirty="0"/>
              <a:t> </a:t>
            </a:r>
            <a:r>
              <a:rPr lang="en-US" i="1" dirty="0" err="1"/>
              <a:t>kezhaliman</a:t>
            </a:r>
            <a:r>
              <a:rPr lang="en-US" i="1" dirty="0"/>
              <a:t> yang </a:t>
            </a:r>
            <a:r>
              <a:rPr lang="en-US" i="1" dirty="0" err="1"/>
              <a:t>besar</a:t>
            </a:r>
            <a:r>
              <a:rPr lang="en-US" i="1" dirty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2999724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2. DOSA YANG TIDAK DIAMPUNI</a:t>
            </a:r>
          </a:p>
          <a:p>
            <a:pPr marL="0" indent="0" algn="ctr">
              <a:buNone/>
            </a:pPr>
            <a:r>
              <a:rPr lang="en-US" dirty="0" smtClean="0"/>
              <a:t>QS </a:t>
            </a:r>
            <a:r>
              <a:rPr lang="en-US" dirty="0" err="1" smtClean="0"/>
              <a:t>Annisa</a:t>
            </a:r>
            <a:r>
              <a:rPr lang="en-US" dirty="0" smtClean="0"/>
              <a:t> : 48 </a:t>
            </a:r>
            <a:r>
              <a:rPr lang="en-US" dirty="0" err="1" smtClean="0"/>
              <a:t>dan</a:t>
            </a:r>
            <a:r>
              <a:rPr lang="en-US" dirty="0" smtClean="0"/>
              <a:t> 116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i="1" dirty="0" err="1"/>
              <a:t>Sesungguhnya</a:t>
            </a:r>
            <a:r>
              <a:rPr lang="en-US" i="1" dirty="0"/>
              <a:t> Allah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akan</a:t>
            </a:r>
            <a:r>
              <a:rPr lang="en-US" i="1" dirty="0"/>
              <a:t> </a:t>
            </a:r>
            <a:r>
              <a:rPr lang="en-US" i="1" dirty="0" err="1"/>
              <a:t>mengampuni</a:t>
            </a:r>
            <a:r>
              <a:rPr lang="en-US" i="1" dirty="0"/>
              <a:t> (</a:t>
            </a:r>
            <a:r>
              <a:rPr lang="en-US" i="1" dirty="0" err="1"/>
              <a:t>dosa</a:t>
            </a:r>
            <a:r>
              <a:rPr lang="en-US" i="1" dirty="0"/>
              <a:t>) </a:t>
            </a:r>
            <a:r>
              <a:rPr lang="en-US" i="1" dirty="0" err="1"/>
              <a:t>karena</a:t>
            </a:r>
            <a:r>
              <a:rPr lang="en-US" i="1" dirty="0"/>
              <a:t> </a:t>
            </a:r>
            <a:r>
              <a:rPr lang="en-US" i="1" dirty="0" err="1"/>
              <a:t>mempersekutukan-Nya</a:t>
            </a:r>
            <a:r>
              <a:rPr lang="en-US" i="1" dirty="0"/>
              <a:t> (</a:t>
            </a:r>
            <a:r>
              <a:rPr lang="en-US" i="1" dirty="0" err="1"/>
              <a:t>syirik</a:t>
            </a:r>
            <a:r>
              <a:rPr lang="en-US" i="1" dirty="0"/>
              <a:t>),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mengampuni</a:t>
            </a:r>
            <a:r>
              <a:rPr lang="en-US" i="1" dirty="0"/>
              <a:t> </a:t>
            </a:r>
            <a:r>
              <a:rPr lang="en-US" i="1" dirty="0" err="1"/>
              <a:t>apa</a:t>
            </a:r>
            <a:r>
              <a:rPr lang="en-US" i="1" dirty="0"/>
              <a:t> (</a:t>
            </a:r>
            <a:r>
              <a:rPr lang="en-US" i="1" dirty="0" err="1"/>
              <a:t>dosa</a:t>
            </a:r>
            <a:r>
              <a:rPr lang="en-US" i="1" dirty="0"/>
              <a:t>) yang </a:t>
            </a:r>
            <a:r>
              <a:rPr lang="en-US" i="1" dirty="0" err="1"/>
              <a:t>selain</a:t>
            </a:r>
            <a:r>
              <a:rPr lang="en-US" i="1" dirty="0"/>
              <a:t> (</a:t>
            </a:r>
            <a:r>
              <a:rPr lang="en-US" i="1" dirty="0" err="1"/>
              <a:t>syirik</a:t>
            </a:r>
            <a:r>
              <a:rPr lang="en-US" i="1" dirty="0"/>
              <a:t>) </a:t>
            </a:r>
            <a:r>
              <a:rPr lang="en-US" i="1" dirty="0" err="1"/>
              <a:t>itu</a:t>
            </a:r>
            <a:r>
              <a:rPr lang="en-US" i="1" dirty="0"/>
              <a:t> </a:t>
            </a:r>
            <a:r>
              <a:rPr lang="en-US" i="1" dirty="0" err="1"/>
              <a:t>bagi</a:t>
            </a:r>
            <a:r>
              <a:rPr lang="en-US" i="1" dirty="0"/>
              <a:t> </a:t>
            </a:r>
            <a:r>
              <a:rPr lang="en-US" i="1" dirty="0" err="1"/>
              <a:t>siapa</a:t>
            </a:r>
            <a:r>
              <a:rPr lang="en-US" i="1" dirty="0"/>
              <a:t> yang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kehendaki</a:t>
            </a:r>
            <a:r>
              <a:rPr lang="en-US" i="1" dirty="0"/>
              <a:t>. </a:t>
            </a:r>
            <a:r>
              <a:rPr lang="en-US" i="1" dirty="0" err="1"/>
              <a:t>Barangsiapa</a:t>
            </a:r>
            <a:r>
              <a:rPr lang="en-US" i="1" dirty="0"/>
              <a:t> </a:t>
            </a:r>
            <a:r>
              <a:rPr lang="en-US" i="1" dirty="0" err="1"/>
              <a:t>mempersekutukan</a:t>
            </a:r>
            <a:r>
              <a:rPr lang="en-US" i="1" dirty="0"/>
              <a:t> Allah, </a:t>
            </a:r>
            <a:r>
              <a:rPr lang="en-US" i="1" dirty="0" err="1"/>
              <a:t>maka</a:t>
            </a:r>
            <a:r>
              <a:rPr lang="en-US" i="1" dirty="0"/>
              <a:t> </a:t>
            </a:r>
            <a:r>
              <a:rPr lang="en-US" i="1" dirty="0" err="1"/>
              <a:t>sungguh</a:t>
            </a:r>
            <a:r>
              <a:rPr lang="en-US" i="1" dirty="0"/>
              <a:t>,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telah</a:t>
            </a:r>
            <a:r>
              <a:rPr lang="en-US" i="1" dirty="0"/>
              <a:t> </a:t>
            </a:r>
            <a:r>
              <a:rPr lang="en-US" i="1" dirty="0" err="1"/>
              <a:t>berbuat</a:t>
            </a:r>
            <a:r>
              <a:rPr lang="en-US" i="1" dirty="0"/>
              <a:t> </a:t>
            </a:r>
            <a:r>
              <a:rPr lang="en-US" i="1" dirty="0" err="1"/>
              <a:t>dosa</a:t>
            </a:r>
            <a:r>
              <a:rPr lang="en-US" i="1" dirty="0"/>
              <a:t> yang </a:t>
            </a:r>
            <a:r>
              <a:rPr lang="en-US" i="1" dirty="0" err="1"/>
              <a:t>besar</a:t>
            </a:r>
            <a:r>
              <a:rPr lang="en-US" i="1" dirty="0"/>
              <a:t>.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880813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DOSA BESAR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QS </a:t>
            </a:r>
            <a:r>
              <a:rPr lang="en-US" dirty="0" err="1" smtClean="0"/>
              <a:t>Annisa</a:t>
            </a:r>
            <a:r>
              <a:rPr lang="en-US" dirty="0" smtClean="0"/>
              <a:t> 48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i="1" dirty="0" err="1" smtClean="0"/>
              <a:t>Sesungguhnya</a:t>
            </a:r>
            <a:r>
              <a:rPr lang="en-US" i="1" dirty="0" smtClean="0"/>
              <a:t> </a:t>
            </a:r>
            <a:r>
              <a:rPr lang="en-US" i="1" dirty="0"/>
              <a:t>Allah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akan</a:t>
            </a:r>
            <a:r>
              <a:rPr lang="en-US" i="1" dirty="0"/>
              <a:t> </a:t>
            </a:r>
            <a:r>
              <a:rPr lang="en-US" i="1" dirty="0" err="1"/>
              <a:t>mengampuni</a:t>
            </a:r>
            <a:r>
              <a:rPr lang="en-US" i="1" dirty="0"/>
              <a:t> (</a:t>
            </a:r>
            <a:r>
              <a:rPr lang="en-US" i="1" dirty="0" err="1"/>
              <a:t>dosa</a:t>
            </a:r>
            <a:r>
              <a:rPr lang="en-US" i="1" dirty="0"/>
              <a:t>) </a:t>
            </a:r>
            <a:r>
              <a:rPr lang="en-US" i="1" dirty="0" err="1"/>
              <a:t>karena</a:t>
            </a:r>
            <a:r>
              <a:rPr lang="en-US" i="1" dirty="0"/>
              <a:t> </a:t>
            </a:r>
            <a:r>
              <a:rPr lang="en-US" i="1" dirty="0" err="1"/>
              <a:t>mempersekutukan-Nya</a:t>
            </a:r>
            <a:r>
              <a:rPr lang="en-US" i="1" dirty="0"/>
              <a:t> (</a:t>
            </a:r>
            <a:r>
              <a:rPr lang="en-US" i="1" dirty="0" err="1"/>
              <a:t>syirik</a:t>
            </a:r>
            <a:r>
              <a:rPr lang="en-US" i="1" dirty="0"/>
              <a:t>),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mengampuni</a:t>
            </a:r>
            <a:r>
              <a:rPr lang="en-US" i="1" dirty="0"/>
              <a:t> </a:t>
            </a:r>
            <a:r>
              <a:rPr lang="en-US" i="1" dirty="0" err="1"/>
              <a:t>apa</a:t>
            </a:r>
            <a:r>
              <a:rPr lang="en-US" i="1" dirty="0"/>
              <a:t> (</a:t>
            </a:r>
            <a:r>
              <a:rPr lang="en-US" i="1" dirty="0" err="1"/>
              <a:t>dosa</a:t>
            </a:r>
            <a:r>
              <a:rPr lang="en-US" i="1" dirty="0"/>
              <a:t>) yang </a:t>
            </a:r>
            <a:r>
              <a:rPr lang="en-US" i="1" dirty="0" err="1"/>
              <a:t>selain</a:t>
            </a:r>
            <a:r>
              <a:rPr lang="en-US" i="1" dirty="0"/>
              <a:t> (</a:t>
            </a:r>
            <a:r>
              <a:rPr lang="en-US" i="1" dirty="0" err="1"/>
              <a:t>syirik</a:t>
            </a:r>
            <a:r>
              <a:rPr lang="en-US" i="1" dirty="0"/>
              <a:t>) </a:t>
            </a:r>
            <a:r>
              <a:rPr lang="en-US" i="1" dirty="0" err="1"/>
              <a:t>itu</a:t>
            </a:r>
            <a:r>
              <a:rPr lang="en-US" i="1" dirty="0"/>
              <a:t> </a:t>
            </a:r>
            <a:r>
              <a:rPr lang="en-US" i="1" dirty="0" err="1"/>
              <a:t>bagi</a:t>
            </a:r>
            <a:r>
              <a:rPr lang="en-US" i="1" dirty="0"/>
              <a:t> </a:t>
            </a:r>
            <a:r>
              <a:rPr lang="en-US" i="1" dirty="0" err="1"/>
              <a:t>siapa</a:t>
            </a:r>
            <a:r>
              <a:rPr lang="en-US" i="1" dirty="0"/>
              <a:t> yang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kehendaki</a:t>
            </a:r>
            <a:r>
              <a:rPr lang="en-US" i="1" dirty="0"/>
              <a:t>. </a:t>
            </a:r>
            <a:r>
              <a:rPr lang="en-US" i="1" dirty="0" err="1"/>
              <a:t>Barangsiapa</a:t>
            </a:r>
            <a:r>
              <a:rPr lang="en-US" i="1" dirty="0"/>
              <a:t> </a:t>
            </a:r>
            <a:r>
              <a:rPr lang="en-US" i="1" dirty="0" err="1"/>
              <a:t>mempersekutukan</a:t>
            </a:r>
            <a:r>
              <a:rPr lang="en-US" i="1" dirty="0"/>
              <a:t> Allah, </a:t>
            </a:r>
            <a:r>
              <a:rPr lang="en-US" i="1" dirty="0" err="1"/>
              <a:t>maka</a:t>
            </a:r>
            <a:r>
              <a:rPr lang="en-US" i="1" dirty="0"/>
              <a:t> </a:t>
            </a:r>
            <a:r>
              <a:rPr lang="en-US" i="1" dirty="0" err="1"/>
              <a:t>sungguh</a:t>
            </a:r>
            <a:r>
              <a:rPr lang="en-US" i="1" dirty="0"/>
              <a:t>,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telah</a:t>
            </a:r>
            <a:r>
              <a:rPr lang="en-US" i="1" dirty="0"/>
              <a:t> </a:t>
            </a:r>
            <a:r>
              <a:rPr lang="en-US" i="1" dirty="0" err="1"/>
              <a:t>berbuat</a:t>
            </a:r>
            <a:r>
              <a:rPr lang="en-US" i="1" dirty="0"/>
              <a:t> </a:t>
            </a:r>
            <a:r>
              <a:rPr lang="en-US" i="1" dirty="0" err="1"/>
              <a:t>dosa</a:t>
            </a:r>
            <a:r>
              <a:rPr lang="en-US" i="1" dirty="0"/>
              <a:t> yang </a:t>
            </a:r>
            <a:r>
              <a:rPr lang="en-US" i="1" dirty="0" err="1"/>
              <a:t>besar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0556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KESESATAN YANG JAUH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QS </a:t>
            </a:r>
            <a:r>
              <a:rPr lang="en-US" dirty="0" err="1" smtClean="0"/>
              <a:t>Annisa</a:t>
            </a:r>
            <a:r>
              <a:rPr lang="en-US" dirty="0" smtClean="0"/>
              <a:t> 116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i="1" dirty="0" err="1"/>
              <a:t>Sesungguhnya</a:t>
            </a:r>
            <a:r>
              <a:rPr lang="en-US" i="1" dirty="0"/>
              <a:t> Allah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mengampuni</a:t>
            </a:r>
            <a:r>
              <a:rPr lang="en-US" i="1" dirty="0"/>
              <a:t> </a:t>
            </a:r>
            <a:r>
              <a:rPr lang="en-US" i="1" dirty="0" err="1"/>
              <a:t>dosa</a:t>
            </a:r>
            <a:r>
              <a:rPr lang="en-US" i="1" dirty="0"/>
              <a:t> </a:t>
            </a:r>
            <a:r>
              <a:rPr lang="en-US" i="1" dirty="0" err="1"/>
              <a:t>mempersekutukan</a:t>
            </a:r>
            <a:r>
              <a:rPr lang="en-US" i="1" dirty="0"/>
              <a:t> (</a:t>
            </a:r>
            <a:r>
              <a:rPr lang="en-US" i="1" dirty="0" err="1"/>
              <a:t>sesuatu</a:t>
            </a:r>
            <a:r>
              <a:rPr lang="en-US" i="1" dirty="0"/>
              <a:t>) </a:t>
            </a:r>
            <a:r>
              <a:rPr lang="en-US" i="1" dirty="0" err="1"/>
              <a:t>dengan</a:t>
            </a:r>
            <a:r>
              <a:rPr lang="en-US" i="1" dirty="0"/>
              <a:t> </a:t>
            </a:r>
            <a:r>
              <a:rPr lang="en-US" i="1" dirty="0" err="1"/>
              <a:t>Dia</a:t>
            </a:r>
            <a:r>
              <a:rPr lang="en-US" i="1" dirty="0"/>
              <a:t>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mengampuni</a:t>
            </a:r>
            <a:r>
              <a:rPr lang="en-US" i="1" dirty="0"/>
              <a:t> </a:t>
            </a:r>
            <a:r>
              <a:rPr lang="en-US" i="1" dirty="0" err="1"/>
              <a:t>dosa</a:t>
            </a:r>
            <a:r>
              <a:rPr lang="en-US" i="1" dirty="0"/>
              <a:t> yang </a:t>
            </a:r>
            <a:r>
              <a:rPr lang="en-US" i="1" dirty="0" err="1"/>
              <a:t>selain</a:t>
            </a:r>
            <a:r>
              <a:rPr lang="en-US" i="1" dirty="0"/>
              <a:t> </a:t>
            </a:r>
            <a:r>
              <a:rPr lang="en-US" i="1" dirty="0" err="1"/>
              <a:t>syirik</a:t>
            </a:r>
            <a:r>
              <a:rPr lang="en-US" i="1" dirty="0"/>
              <a:t> </a:t>
            </a:r>
            <a:r>
              <a:rPr lang="en-US" i="1" dirty="0" err="1"/>
              <a:t>bagi</a:t>
            </a:r>
            <a:r>
              <a:rPr lang="en-US" i="1" dirty="0"/>
              <a:t> </a:t>
            </a:r>
            <a:r>
              <a:rPr lang="en-US" i="1" dirty="0" err="1"/>
              <a:t>siapa</a:t>
            </a:r>
            <a:r>
              <a:rPr lang="en-US" i="1" dirty="0"/>
              <a:t> yang </a:t>
            </a:r>
            <a:r>
              <a:rPr lang="en-US" i="1" dirty="0" err="1"/>
              <a:t>dikehendaki-Nya</a:t>
            </a:r>
            <a:r>
              <a:rPr lang="en-US" i="1" dirty="0"/>
              <a:t>. </a:t>
            </a:r>
            <a:r>
              <a:rPr lang="en-US" i="1" dirty="0" err="1"/>
              <a:t>Barangsiapa</a:t>
            </a:r>
            <a:r>
              <a:rPr lang="en-US" i="1" dirty="0"/>
              <a:t> yang </a:t>
            </a:r>
            <a:r>
              <a:rPr lang="en-US" i="1" dirty="0" err="1"/>
              <a:t>mempersekutukan</a:t>
            </a:r>
            <a:r>
              <a:rPr lang="en-US" i="1" dirty="0"/>
              <a:t> (</a:t>
            </a:r>
            <a:r>
              <a:rPr lang="en-US" i="1" dirty="0" err="1"/>
              <a:t>sesuatu</a:t>
            </a:r>
            <a:r>
              <a:rPr lang="en-US" i="1" dirty="0"/>
              <a:t>) </a:t>
            </a:r>
            <a:r>
              <a:rPr lang="en-US" i="1" dirty="0" err="1"/>
              <a:t>dengan</a:t>
            </a:r>
            <a:r>
              <a:rPr lang="en-US" i="1" dirty="0"/>
              <a:t> Allah, </a:t>
            </a:r>
            <a:r>
              <a:rPr lang="en-US" i="1" dirty="0" err="1"/>
              <a:t>maka</a:t>
            </a:r>
            <a:r>
              <a:rPr lang="en-US" i="1" dirty="0"/>
              <a:t> </a:t>
            </a:r>
            <a:r>
              <a:rPr lang="en-US" i="1" dirty="0" err="1"/>
              <a:t>sesungguhnya</a:t>
            </a:r>
            <a:r>
              <a:rPr lang="en-US" i="1" dirty="0"/>
              <a:t> </a:t>
            </a:r>
            <a:r>
              <a:rPr lang="en-US" i="1" dirty="0" err="1"/>
              <a:t>ia</a:t>
            </a:r>
            <a:r>
              <a:rPr lang="en-US" i="1" dirty="0"/>
              <a:t> </a:t>
            </a:r>
            <a:r>
              <a:rPr lang="en-US" i="1" dirty="0" err="1"/>
              <a:t>telah</a:t>
            </a:r>
            <a:r>
              <a:rPr lang="en-US" i="1" dirty="0"/>
              <a:t> </a:t>
            </a:r>
            <a:r>
              <a:rPr lang="en-US" i="1" dirty="0" err="1"/>
              <a:t>tersesat</a:t>
            </a:r>
            <a:r>
              <a:rPr lang="en-US" i="1" dirty="0"/>
              <a:t> </a:t>
            </a:r>
            <a:r>
              <a:rPr lang="en-US" i="1" dirty="0" err="1"/>
              <a:t>sejauh-jauhnya</a:t>
            </a:r>
            <a:r>
              <a:rPr lang="en-US" i="1" dirty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5256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5.DIHARAMKAN MASUK SYURGA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QS </a:t>
            </a:r>
            <a:r>
              <a:rPr lang="en-US" dirty="0" err="1" smtClean="0"/>
              <a:t>Almaidah</a:t>
            </a:r>
            <a:r>
              <a:rPr lang="en-US" dirty="0" smtClean="0"/>
              <a:t> : 72</a:t>
            </a:r>
          </a:p>
          <a:p>
            <a:pPr marL="0" indent="0" algn="ctr">
              <a:buNone/>
            </a:pPr>
            <a:r>
              <a:rPr lang="en-US" i="1" dirty="0" err="1"/>
              <a:t>Sungguh</a:t>
            </a:r>
            <a:r>
              <a:rPr lang="en-US" i="1" dirty="0"/>
              <a:t>, </a:t>
            </a:r>
            <a:r>
              <a:rPr lang="en-US" i="1" dirty="0" err="1"/>
              <a:t>telah</a:t>
            </a:r>
            <a:r>
              <a:rPr lang="en-US" i="1" dirty="0"/>
              <a:t> </a:t>
            </a:r>
            <a:r>
              <a:rPr lang="en-US" i="1" dirty="0" err="1"/>
              <a:t>kafir</a:t>
            </a:r>
            <a:r>
              <a:rPr lang="en-US" i="1" dirty="0"/>
              <a:t> orang-orang yang </a:t>
            </a:r>
            <a:r>
              <a:rPr lang="en-US" i="1" dirty="0" err="1"/>
              <a:t>berkata</a:t>
            </a:r>
            <a:r>
              <a:rPr lang="en-US" i="1" dirty="0"/>
              <a:t>, "</a:t>
            </a:r>
            <a:r>
              <a:rPr lang="en-US" i="1" dirty="0" err="1"/>
              <a:t>Sesungguhnya</a:t>
            </a:r>
            <a:r>
              <a:rPr lang="en-US" i="1" dirty="0"/>
              <a:t> Allah </a:t>
            </a:r>
            <a:r>
              <a:rPr lang="en-US" i="1" dirty="0" err="1"/>
              <a:t>itu</a:t>
            </a:r>
            <a:r>
              <a:rPr lang="en-US" i="1" dirty="0"/>
              <a:t> </a:t>
            </a:r>
            <a:r>
              <a:rPr lang="en-US" i="1" dirty="0" err="1"/>
              <a:t>dialah</a:t>
            </a:r>
            <a:r>
              <a:rPr lang="en-US" i="1" dirty="0"/>
              <a:t> Al-</a:t>
            </a:r>
            <a:r>
              <a:rPr lang="en-US" i="1" dirty="0" err="1"/>
              <a:t>Masih</a:t>
            </a:r>
            <a:r>
              <a:rPr lang="en-US" i="1" dirty="0"/>
              <a:t> </a:t>
            </a:r>
            <a:r>
              <a:rPr lang="en-US" i="1" dirty="0" err="1"/>
              <a:t>putra</a:t>
            </a:r>
            <a:r>
              <a:rPr lang="en-US" i="1" dirty="0"/>
              <a:t> Maryam." </a:t>
            </a:r>
            <a:r>
              <a:rPr lang="en-US" i="1" dirty="0" err="1"/>
              <a:t>Padahal</a:t>
            </a:r>
            <a:r>
              <a:rPr lang="en-US" i="1" dirty="0"/>
              <a:t> Al-</a:t>
            </a:r>
            <a:r>
              <a:rPr lang="en-US" i="1" dirty="0" err="1"/>
              <a:t>Masih</a:t>
            </a:r>
            <a:r>
              <a:rPr lang="en-US" i="1" dirty="0"/>
              <a:t> (</a:t>
            </a:r>
            <a:r>
              <a:rPr lang="en-US" i="1" dirty="0" err="1"/>
              <a:t>sendiri</a:t>
            </a:r>
            <a:r>
              <a:rPr lang="en-US" i="1" dirty="0"/>
              <a:t>) </a:t>
            </a:r>
            <a:r>
              <a:rPr lang="en-US" i="1" dirty="0" err="1"/>
              <a:t>berkata</a:t>
            </a:r>
            <a:r>
              <a:rPr lang="en-US" i="1" dirty="0"/>
              <a:t>, "</a:t>
            </a:r>
            <a:r>
              <a:rPr lang="en-US" i="1" dirty="0" err="1"/>
              <a:t>Wahai</a:t>
            </a:r>
            <a:r>
              <a:rPr lang="en-US" i="1" dirty="0"/>
              <a:t> </a:t>
            </a:r>
            <a:r>
              <a:rPr lang="en-US" i="1" dirty="0" err="1"/>
              <a:t>Bani</a:t>
            </a:r>
            <a:r>
              <a:rPr lang="en-US" i="1" dirty="0"/>
              <a:t> </a:t>
            </a:r>
            <a:r>
              <a:rPr lang="en-US" i="1" dirty="0" err="1"/>
              <a:t>Israil</a:t>
            </a:r>
            <a:r>
              <a:rPr lang="en-US" i="1" dirty="0"/>
              <a:t>! </a:t>
            </a:r>
            <a:r>
              <a:rPr lang="en-US" i="1" dirty="0" err="1"/>
              <a:t>Sembahlah</a:t>
            </a:r>
            <a:r>
              <a:rPr lang="en-US" i="1" dirty="0"/>
              <a:t> Allah, </a:t>
            </a:r>
            <a:r>
              <a:rPr lang="en-US" i="1" dirty="0" err="1"/>
              <a:t>Tuhanku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Tuhanmu</a:t>
            </a:r>
            <a:r>
              <a:rPr lang="en-US" i="1" dirty="0"/>
              <a:t>." </a:t>
            </a:r>
            <a:r>
              <a:rPr lang="en-US" i="1" dirty="0" err="1"/>
              <a:t>Sesungguhnya</a:t>
            </a:r>
            <a:r>
              <a:rPr lang="en-US" i="1" dirty="0"/>
              <a:t> </a:t>
            </a:r>
            <a:r>
              <a:rPr lang="en-US" i="1" dirty="0" err="1"/>
              <a:t>barangsiapa</a:t>
            </a:r>
            <a:r>
              <a:rPr lang="en-US" i="1" dirty="0"/>
              <a:t> </a:t>
            </a:r>
            <a:r>
              <a:rPr lang="en-US" i="1" dirty="0" err="1"/>
              <a:t>mempersekutukan</a:t>
            </a:r>
            <a:r>
              <a:rPr lang="en-US" i="1" dirty="0"/>
              <a:t> (</a:t>
            </a:r>
            <a:r>
              <a:rPr lang="en-US" i="1" dirty="0" err="1"/>
              <a:t>sesuatu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) Allah, </a:t>
            </a:r>
            <a:r>
              <a:rPr lang="en-US" i="1" dirty="0" err="1"/>
              <a:t>maka</a:t>
            </a:r>
            <a:r>
              <a:rPr lang="en-US" i="1" dirty="0"/>
              <a:t> </a:t>
            </a:r>
            <a:r>
              <a:rPr lang="en-US" i="1" dirty="0" err="1"/>
              <a:t>sungguh</a:t>
            </a:r>
            <a:r>
              <a:rPr lang="en-US" i="1" dirty="0"/>
              <a:t>, Allah </a:t>
            </a:r>
            <a:r>
              <a:rPr lang="en-US" i="1" dirty="0" err="1"/>
              <a:t>mengharamkan</a:t>
            </a:r>
            <a:r>
              <a:rPr lang="en-US" i="1" dirty="0"/>
              <a:t> </a:t>
            </a:r>
            <a:r>
              <a:rPr lang="en-US" i="1" dirty="0" err="1"/>
              <a:t>surga</a:t>
            </a:r>
            <a:r>
              <a:rPr lang="en-US" i="1" dirty="0"/>
              <a:t> </a:t>
            </a:r>
            <a:r>
              <a:rPr lang="en-US" i="1" dirty="0" err="1"/>
              <a:t>baginya</a:t>
            </a:r>
            <a:r>
              <a:rPr lang="en-US" i="1" dirty="0"/>
              <a:t>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tempatnya</a:t>
            </a:r>
            <a:r>
              <a:rPr lang="en-US" i="1" dirty="0"/>
              <a:t> </a:t>
            </a:r>
            <a:r>
              <a:rPr lang="en-US" i="1" dirty="0" err="1"/>
              <a:t>ialah</a:t>
            </a:r>
            <a:r>
              <a:rPr lang="en-US" i="1" dirty="0"/>
              <a:t> </a:t>
            </a:r>
            <a:r>
              <a:rPr lang="en-US" i="1" dirty="0" err="1"/>
              <a:t>neraka</a:t>
            </a:r>
            <a:r>
              <a:rPr lang="en-US" i="1" dirty="0"/>
              <a:t>. Dan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ada</a:t>
            </a:r>
            <a:r>
              <a:rPr lang="en-US" i="1" dirty="0"/>
              <a:t> </a:t>
            </a:r>
            <a:r>
              <a:rPr lang="en-US" i="1" dirty="0" err="1"/>
              <a:t>seorang</a:t>
            </a:r>
            <a:r>
              <a:rPr lang="en-US" i="1" dirty="0"/>
              <a:t> </a:t>
            </a:r>
            <a:r>
              <a:rPr lang="en-US" i="1" dirty="0" err="1"/>
              <a:t>penolong</a:t>
            </a:r>
            <a:r>
              <a:rPr lang="en-US" i="1" dirty="0"/>
              <a:t> pun </a:t>
            </a:r>
            <a:r>
              <a:rPr lang="en-US" i="1" dirty="0" err="1"/>
              <a:t>bagi</a:t>
            </a:r>
            <a:r>
              <a:rPr lang="en-US" i="1" dirty="0"/>
              <a:t> orang-orang </a:t>
            </a:r>
            <a:r>
              <a:rPr lang="en-US" i="1" dirty="0" err="1"/>
              <a:t>zhalim</a:t>
            </a:r>
            <a:r>
              <a:rPr lang="en-US" i="1" dirty="0"/>
              <a:t> </a:t>
            </a:r>
            <a:r>
              <a:rPr lang="en-US" i="1" dirty="0" err="1"/>
              <a:t>itu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340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6.MASUK NERAKA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QS Al. </a:t>
            </a:r>
            <a:r>
              <a:rPr lang="en-US" dirty="0" err="1" smtClean="0"/>
              <a:t>Maidah</a:t>
            </a:r>
            <a:r>
              <a:rPr lang="en-US" dirty="0" smtClean="0"/>
              <a:t> : 72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i="1" dirty="0" err="1"/>
              <a:t>Sungguh</a:t>
            </a:r>
            <a:r>
              <a:rPr lang="en-US" i="1" dirty="0"/>
              <a:t>, </a:t>
            </a:r>
            <a:r>
              <a:rPr lang="en-US" i="1" dirty="0" err="1"/>
              <a:t>telah</a:t>
            </a:r>
            <a:r>
              <a:rPr lang="en-US" i="1" dirty="0"/>
              <a:t> </a:t>
            </a:r>
            <a:r>
              <a:rPr lang="en-US" i="1" dirty="0" err="1"/>
              <a:t>kafir</a:t>
            </a:r>
            <a:r>
              <a:rPr lang="en-US" i="1" dirty="0"/>
              <a:t> orang-orang yang </a:t>
            </a:r>
            <a:r>
              <a:rPr lang="en-US" i="1" dirty="0" err="1"/>
              <a:t>berkata</a:t>
            </a:r>
            <a:r>
              <a:rPr lang="en-US" i="1" dirty="0"/>
              <a:t>, "</a:t>
            </a:r>
            <a:r>
              <a:rPr lang="en-US" i="1" dirty="0" err="1"/>
              <a:t>Sesungguhnya</a:t>
            </a:r>
            <a:r>
              <a:rPr lang="en-US" i="1" dirty="0"/>
              <a:t> Allah </a:t>
            </a:r>
            <a:r>
              <a:rPr lang="en-US" i="1" dirty="0" err="1"/>
              <a:t>itu</a:t>
            </a:r>
            <a:r>
              <a:rPr lang="en-US" i="1" dirty="0"/>
              <a:t> </a:t>
            </a:r>
            <a:r>
              <a:rPr lang="en-US" i="1" dirty="0" err="1"/>
              <a:t>dialah</a:t>
            </a:r>
            <a:r>
              <a:rPr lang="en-US" i="1" dirty="0"/>
              <a:t> Al-</a:t>
            </a:r>
            <a:r>
              <a:rPr lang="en-US" i="1" dirty="0" err="1"/>
              <a:t>Masih</a:t>
            </a:r>
            <a:r>
              <a:rPr lang="en-US" i="1" dirty="0"/>
              <a:t> </a:t>
            </a:r>
            <a:r>
              <a:rPr lang="en-US" i="1" dirty="0" err="1"/>
              <a:t>putra</a:t>
            </a:r>
            <a:r>
              <a:rPr lang="en-US" i="1" dirty="0"/>
              <a:t> Maryam." </a:t>
            </a:r>
            <a:r>
              <a:rPr lang="en-US" i="1" dirty="0" err="1"/>
              <a:t>Padahal</a:t>
            </a:r>
            <a:r>
              <a:rPr lang="en-US" i="1" dirty="0"/>
              <a:t> Al-</a:t>
            </a:r>
            <a:r>
              <a:rPr lang="en-US" i="1" dirty="0" err="1"/>
              <a:t>Masih</a:t>
            </a:r>
            <a:r>
              <a:rPr lang="en-US" i="1" dirty="0"/>
              <a:t> (</a:t>
            </a:r>
            <a:r>
              <a:rPr lang="en-US" i="1" dirty="0" err="1"/>
              <a:t>sendiri</a:t>
            </a:r>
            <a:r>
              <a:rPr lang="en-US" i="1" dirty="0"/>
              <a:t>) </a:t>
            </a:r>
            <a:r>
              <a:rPr lang="en-US" i="1" dirty="0" err="1"/>
              <a:t>berkata</a:t>
            </a:r>
            <a:r>
              <a:rPr lang="en-US" i="1" dirty="0"/>
              <a:t>, "</a:t>
            </a:r>
            <a:r>
              <a:rPr lang="en-US" i="1" dirty="0" err="1"/>
              <a:t>Wahai</a:t>
            </a:r>
            <a:r>
              <a:rPr lang="en-US" i="1" dirty="0"/>
              <a:t> </a:t>
            </a:r>
            <a:r>
              <a:rPr lang="en-US" i="1" dirty="0" err="1"/>
              <a:t>Bani</a:t>
            </a:r>
            <a:r>
              <a:rPr lang="en-US" i="1" dirty="0"/>
              <a:t> </a:t>
            </a:r>
            <a:r>
              <a:rPr lang="en-US" i="1" dirty="0" err="1"/>
              <a:t>Israil</a:t>
            </a:r>
            <a:r>
              <a:rPr lang="en-US" i="1" dirty="0"/>
              <a:t>! </a:t>
            </a:r>
            <a:r>
              <a:rPr lang="en-US" i="1" dirty="0" err="1"/>
              <a:t>Sembahlah</a:t>
            </a:r>
            <a:r>
              <a:rPr lang="en-US" i="1" dirty="0"/>
              <a:t> Allah, </a:t>
            </a:r>
            <a:r>
              <a:rPr lang="en-US" i="1" dirty="0" err="1"/>
              <a:t>Tuhanku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Tuhanmu</a:t>
            </a:r>
            <a:r>
              <a:rPr lang="en-US" i="1" dirty="0"/>
              <a:t>." </a:t>
            </a:r>
            <a:r>
              <a:rPr lang="en-US" i="1" dirty="0" err="1"/>
              <a:t>Sesungguhnya</a:t>
            </a:r>
            <a:r>
              <a:rPr lang="en-US" i="1" dirty="0"/>
              <a:t> </a:t>
            </a:r>
            <a:r>
              <a:rPr lang="en-US" i="1" dirty="0" err="1"/>
              <a:t>barangsiapa</a:t>
            </a:r>
            <a:r>
              <a:rPr lang="en-US" i="1" dirty="0"/>
              <a:t> </a:t>
            </a:r>
            <a:r>
              <a:rPr lang="en-US" i="1" dirty="0" err="1"/>
              <a:t>mempersekutukan</a:t>
            </a:r>
            <a:r>
              <a:rPr lang="en-US" i="1" dirty="0"/>
              <a:t> (</a:t>
            </a:r>
            <a:r>
              <a:rPr lang="en-US" i="1" dirty="0" err="1"/>
              <a:t>sesuatu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) Allah, </a:t>
            </a:r>
            <a:r>
              <a:rPr lang="en-US" i="1" dirty="0" err="1"/>
              <a:t>maka</a:t>
            </a:r>
            <a:r>
              <a:rPr lang="en-US" i="1" dirty="0"/>
              <a:t> </a:t>
            </a:r>
            <a:r>
              <a:rPr lang="en-US" i="1" dirty="0" err="1"/>
              <a:t>sungguh</a:t>
            </a:r>
            <a:r>
              <a:rPr lang="en-US" i="1" dirty="0"/>
              <a:t>, Allah </a:t>
            </a:r>
            <a:r>
              <a:rPr lang="en-US" i="1" dirty="0" err="1"/>
              <a:t>mengharamkan</a:t>
            </a:r>
            <a:r>
              <a:rPr lang="en-US" i="1" dirty="0"/>
              <a:t> </a:t>
            </a:r>
            <a:r>
              <a:rPr lang="en-US" i="1" dirty="0" err="1"/>
              <a:t>surga</a:t>
            </a:r>
            <a:r>
              <a:rPr lang="en-US" i="1" dirty="0"/>
              <a:t> </a:t>
            </a:r>
            <a:r>
              <a:rPr lang="en-US" i="1" dirty="0" err="1"/>
              <a:t>baginya</a:t>
            </a:r>
            <a:r>
              <a:rPr lang="en-US" i="1" dirty="0"/>
              <a:t>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tempatnya</a:t>
            </a:r>
            <a:r>
              <a:rPr lang="en-US" i="1" dirty="0"/>
              <a:t> </a:t>
            </a:r>
            <a:r>
              <a:rPr lang="en-US" i="1" dirty="0" err="1"/>
              <a:t>ialah</a:t>
            </a:r>
            <a:r>
              <a:rPr lang="en-US" i="1" dirty="0"/>
              <a:t> </a:t>
            </a:r>
            <a:r>
              <a:rPr lang="en-US" i="1" dirty="0" err="1"/>
              <a:t>neraka</a:t>
            </a:r>
            <a:r>
              <a:rPr lang="en-US" i="1" dirty="0"/>
              <a:t>. Dan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ada</a:t>
            </a:r>
            <a:r>
              <a:rPr lang="en-US" i="1" dirty="0"/>
              <a:t> </a:t>
            </a:r>
            <a:r>
              <a:rPr lang="en-US" i="1" dirty="0" err="1"/>
              <a:t>seorang</a:t>
            </a:r>
            <a:r>
              <a:rPr lang="en-US" i="1" dirty="0"/>
              <a:t> </a:t>
            </a:r>
            <a:r>
              <a:rPr lang="en-US" i="1" dirty="0" err="1"/>
              <a:t>penolong</a:t>
            </a:r>
            <a:r>
              <a:rPr lang="en-US" i="1" dirty="0"/>
              <a:t> pun </a:t>
            </a:r>
            <a:r>
              <a:rPr lang="en-US" i="1" dirty="0" err="1"/>
              <a:t>bagi</a:t>
            </a:r>
            <a:r>
              <a:rPr lang="en-US" i="1" dirty="0"/>
              <a:t> orang-orang </a:t>
            </a:r>
            <a:r>
              <a:rPr lang="en-US" i="1" dirty="0" err="1"/>
              <a:t>zhalim</a:t>
            </a:r>
            <a:r>
              <a:rPr lang="en-US" i="1" dirty="0"/>
              <a:t> </a:t>
            </a:r>
            <a:r>
              <a:rPr lang="en-US" i="1" dirty="0" err="1"/>
              <a:t>itu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5595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8.MENGHAPUS AMAL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QA Al </a:t>
            </a:r>
            <a:r>
              <a:rPr lang="en-US" dirty="0" err="1" smtClean="0"/>
              <a:t>An’am</a:t>
            </a:r>
            <a:r>
              <a:rPr lang="en-US" dirty="0" smtClean="0"/>
              <a:t> : 88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i="1" dirty="0" err="1"/>
              <a:t>Itulah</a:t>
            </a:r>
            <a:r>
              <a:rPr lang="en-US" i="1" dirty="0"/>
              <a:t> </a:t>
            </a:r>
            <a:r>
              <a:rPr lang="en-US" i="1" dirty="0" err="1"/>
              <a:t>petunjuk</a:t>
            </a:r>
            <a:r>
              <a:rPr lang="en-US" i="1" dirty="0"/>
              <a:t> Allah, yang </a:t>
            </a:r>
            <a:r>
              <a:rPr lang="en-US" i="1" dirty="0" err="1"/>
              <a:t>dengannya</a:t>
            </a:r>
            <a:r>
              <a:rPr lang="en-US" i="1" dirty="0"/>
              <a:t> </a:t>
            </a:r>
            <a:r>
              <a:rPr lang="en-US" i="1" dirty="0" err="1"/>
              <a:t>Dia</a:t>
            </a:r>
            <a:r>
              <a:rPr lang="en-US" i="1" dirty="0"/>
              <a:t> </a:t>
            </a:r>
            <a:r>
              <a:rPr lang="en-US" i="1" dirty="0" err="1"/>
              <a:t>memberi</a:t>
            </a:r>
            <a:r>
              <a:rPr lang="en-US" i="1" dirty="0"/>
              <a:t> </a:t>
            </a:r>
            <a:r>
              <a:rPr lang="en-US" i="1" dirty="0" err="1"/>
              <a:t>petunjuk</a:t>
            </a:r>
            <a:r>
              <a:rPr lang="en-US" i="1" dirty="0"/>
              <a:t> </a:t>
            </a:r>
            <a:r>
              <a:rPr lang="en-US" i="1" dirty="0" err="1"/>
              <a:t>kepada</a:t>
            </a:r>
            <a:r>
              <a:rPr lang="en-US" i="1" dirty="0"/>
              <a:t> </a:t>
            </a:r>
            <a:r>
              <a:rPr lang="en-US" i="1" dirty="0" err="1"/>
              <a:t>siapa</a:t>
            </a:r>
            <a:r>
              <a:rPr lang="en-US" i="1" dirty="0"/>
              <a:t> yang </a:t>
            </a:r>
            <a:r>
              <a:rPr lang="en-US" i="1" dirty="0" err="1"/>
              <a:t>dikehendaki-Nya</a:t>
            </a:r>
            <a:r>
              <a:rPr lang="en-US" i="1" dirty="0"/>
              <a:t> di </a:t>
            </a:r>
            <a:r>
              <a:rPr lang="en-US" i="1" dirty="0" err="1"/>
              <a:t>antara</a:t>
            </a:r>
            <a:r>
              <a:rPr lang="en-US" i="1" dirty="0"/>
              <a:t> </a:t>
            </a:r>
            <a:r>
              <a:rPr lang="en-US" i="1" dirty="0" err="1"/>
              <a:t>hamba-hamba-Nya</a:t>
            </a:r>
            <a:r>
              <a:rPr lang="en-US" i="1" dirty="0"/>
              <a:t>. </a:t>
            </a:r>
            <a:r>
              <a:rPr lang="en-US" i="1" dirty="0" err="1"/>
              <a:t>Seandainya</a:t>
            </a:r>
            <a:r>
              <a:rPr lang="en-US" i="1" dirty="0"/>
              <a:t> </a:t>
            </a:r>
            <a:r>
              <a:rPr lang="en-US" i="1" dirty="0" err="1"/>
              <a:t>mereka</a:t>
            </a:r>
            <a:r>
              <a:rPr lang="en-US" i="1" dirty="0"/>
              <a:t> </a:t>
            </a:r>
            <a:r>
              <a:rPr lang="en-US" i="1" dirty="0" err="1"/>
              <a:t>mempersekutukan</a:t>
            </a:r>
            <a:r>
              <a:rPr lang="en-US" i="1" dirty="0"/>
              <a:t> Allah, </a:t>
            </a:r>
            <a:r>
              <a:rPr lang="en-US" i="1" dirty="0" err="1"/>
              <a:t>niscaya</a:t>
            </a:r>
            <a:r>
              <a:rPr lang="en-US" i="1" dirty="0"/>
              <a:t> </a:t>
            </a:r>
            <a:r>
              <a:rPr lang="en-US" i="1" dirty="0" err="1"/>
              <a:t>lenyaplah</a:t>
            </a:r>
            <a:r>
              <a:rPr lang="en-US" i="1" dirty="0"/>
              <a:t> </a:t>
            </a:r>
            <a:r>
              <a:rPr lang="en-US" i="1" dirty="0" err="1"/>
              <a:t>dari</a:t>
            </a:r>
            <a:r>
              <a:rPr lang="en-US" i="1" dirty="0"/>
              <a:t> </a:t>
            </a:r>
            <a:r>
              <a:rPr lang="en-US" i="1" dirty="0" err="1"/>
              <a:t>mereka</a:t>
            </a:r>
            <a:r>
              <a:rPr lang="en-US" i="1" dirty="0"/>
              <a:t> </a:t>
            </a:r>
            <a:r>
              <a:rPr lang="en-US" i="1" dirty="0" err="1"/>
              <a:t>amalan</a:t>
            </a:r>
            <a:r>
              <a:rPr lang="en-US" i="1" dirty="0"/>
              <a:t> yang </a:t>
            </a:r>
            <a:r>
              <a:rPr lang="en-US" i="1" dirty="0" err="1"/>
              <a:t>telah</a:t>
            </a:r>
            <a:r>
              <a:rPr lang="en-US" i="1" dirty="0"/>
              <a:t> </a:t>
            </a:r>
            <a:r>
              <a:rPr lang="en-US" i="1" dirty="0" err="1"/>
              <a:t>mereka</a:t>
            </a:r>
            <a:r>
              <a:rPr lang="en-US" i="1" dirty="0"/>
              <a:t> </a:t>
            </a:r>
            <a:r>
              <a:rPr lang="en-US" i="1" dirty="0" err="1"/>
              <a:t>kerjakan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5567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Semoga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dihindarkan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perbuatan</a:t>
            </a:r>
            <a:r>
              <a:rPr lang="en-US" dirty="0" smtClean="0"/>
              <a:t> </a:t>
            </a:r>
            <a:r>
              <a:rPr lang="en-US" dirty="0" err="1" smtClean="0"/>
              <a:t>syirik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699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481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AKHTORU SYIRIK</vt:lpstr>
      <vt:lpstr>Syirik 121212</vt:lpstr>
      <vt:lpstr>Bahaya syirik</vt:lpstr>
      <vt:lpstr>PowerPoint Presentation</vt:lpstr>
      <vt:lpstr>3. DOSA BESAR</vt:lpstr>
      <vt:lpstr>4. KESESATAN YANG JAUH</vt:lpstr>
      <vt:lpstr>5.DIHARAMKAN MASUK SYURGA</vt:lpstr>
      <vt:lpstr>6.MASUK NERAKA</vt:lpstr>
      <vt:lpstr>8.MENGHAPUS AMAL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AKHTORU SYIRIK</dc:title>
  <dc:creator>ima</dc:creator>
  <cp:lastModifiedBy>ima</cp:lastModifiedBy>
  <cp:revision>4</cp:revision>
  <dcterms:created xsi:type="dcterms:W3CDTF">2021-01-10T22:42:31Z</dcterms:created>
  <dcterms:modified xsi:type="dcterms:W3CDTF">2021-01-10T23:18:53Z</dcterms:modified>
</cp:coreProperties>
</file>