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handoutMasterIdLst>
    <p:handoutMasterId r:id="rId10"/>
  </p:handoutMasterIdLst>
  <p:sldIdLst>
    <p:sldId id="256" r:id="rId3"/>
    <p:sldId id="344" r:id="rId5"/>
    <p:sldId id="284" r:id="rId6"/>
    <p:sldId id="343" r:id="rId7"/>
    <p:sldId id="338" r:id="rId8"/>
    <p:sldId id="275" r:id="rId9"/>
  </p:sldIdLst>
  <p:sldSz cx="9144000" cy="6858000" type="screen4x3"/>
  <p:notesSz cx="9144000" cy="6858000"/>
  <p:defaultTextStyle>
    <a:defPPr>
      <a:defRPr lang="en-US"/>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90204" pitchFamily="34" charset="0"/>
        <a:ea typeface="Arial" panose="020B0604020202090204" pitchFamily="34" charset="0"/>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90204" pitchFamily="34" charset="0"/>
        <a:ea typeface="Arial" panose="020B0604020202090204" pitchFamily="34" charset="0"/>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90204" pitchFamily="34" charset="0"/>
        <a:ea typeface="Arial" panose="020B0604020202090204" pitchFamily="34" charset="0"/>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90204" pitchFamily="34" charset="0"/>
        <a:ea typeface="Arial" panose="020B0604020202090204" pitchFamily="34" charset="0"/>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90204" pitchFamily="34" charset="0"/>
        <a:ea typeface="Arial" panose="020B0604020202090204" pitchFamily="34" charset="0"/>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90204" pitchFamily="34" charset="0"/>
        <a:ea typeface="Arial" panose="020B0604020202090204" pitchFamily="34" charset="0"/>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90204" pitchFamily="34" charset="0"/>
        <a:ea typeface="Arial" panose="020B0604020202090204" pitchFamily="34" charset="0"/>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90204" pitchFamily="34" charset="0"/>
        <a:ea typeface="Arial" panose="020B0604020202090204" pitchFamily="34" charset="0"/>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90204" pitchFamily="34" charset="0"/>
        <a:ea typeface="Arial" panose="020B0604020202090204" pitchFamily="34" charset="0"/>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41"/>
  </p:normalViewPr>
  <p:slideViewPr>
    <p:cSldViewPr showGuides="1">
      <p:cViewPr varScale="1">
        <p:scale>
          <a:sx n="72" d="100"/>
          <a:sy n="72" d="100"/>
        </p:scale>
        <p:origin x="1326" y="54"/>
      </p:cViewPr>
      <p:guideLst>
        <p:guide orient="horz" pos="2134"/>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 Type="http://schemas.openxmlformats.org/officeDocument/2006/relationships/theme" Target="theme/theme1.xml"/><Relationship Id="rId13" Type="http://schemas.openxmlformats.org/officeDocument/2006/relationships/tableStyles" Target="tableStyles.xml"/><Relationship Id="rId12" Type="http://schemas.openxmlformats.org/officeDocument/2006/relationships/viewProps" Target="viewProps.xml"/><Relationship Id="rId11" Type="http://schemas.openxmlformats.org/officeDocument/2006/relationships/presProps" Target="presProps.xml"/><Relationship Id="rId10" Type="http://schemas.openxmlformats.org/officeDocument/2006/relationships/handoutMaster" Target="handoutMasters/handoutMaster1.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p:sp>
        <p:nvSpPr>
          <p:cNvPr id="2" name="Header Placeholder 1"/>
          <p:cNvSpPr>
            <a:spLocks noGrp="1"/>
          </p:cNvSpPr>
          <p:nvPr>
            <p:ph type="hdr" sz="quarter"/>
          </p:nvPr>
        </p:nvSpPr>
        <p:spPr>
          <a:xfrm>
            <a:off x="0" y="0"/>
            <a:ext cx="3962400" cy="342900"/>
          </a:xfrm>
          <a:prstGeom prst="rect">
            <a:avLst/>
          </a:prstGeom>
        </p:spPr>
        <p:txBody>
          <a:bodyPr vert="horz" wrap="square" lIns="91440" tIns="45720" rIns="91440" bIns="45720" numCol="1" anchor="t" anchorCtr="0" compatLnSpc="1"/>
          <a:lstStyle>
            <a:lvl1pPr eaLnBrk="1" hangingPunct="1">
              <a:defRPr sz="1200">
                <a:latin typeface="Calibri" pitchFamily="34" charset="0"/>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id-ID" altLang="en-US" sz="1200" b="0" i="0" u="none" strike="noStrike" kern="1200" cap="none" spc="0" normalizeH="0" baseline="0" noProof="0">
              <a:ln>
                <a:noFill/>
              </a:ln>
              <a:solidFill>
                <a:schemeClr val="tx1"/>
              </a:solidFill>
              <a:effectLst/>
              <a:uLnTx/>
              <a:uFillTx/>
              <a:latin typeface="Calibri" pitchFamily="34" charset="0"/>
              <a:ea typeface="+mn-ea"/>
              <a:cs typeface="Arial" panose="020B0604020202090204" pitchFamily="34" charset="0"/>
            </a:endParaRPr>
          </a:p>
        </p:txBody>
      </p:sp>
      <p:sp>
        <p:nvSpPr>
          <p:cNvPr id="3" name="Date Placeholder 2"/>
          <p:cNvSpPr>
            <a:spLocks noGrp="1"/>
          </p:cNvSpPr>
          <p:nvPr>
            <p:ph type="dt" sz="quarter" idx="1"/>
          </p:nvPr>
        </p:nvSpPr>
        <p:spPr>
          <a:xfrm>
            <a:off x="5180013" y="0"/>
            <a:ext cx="3962400" cy="342900"/>
          </a:xfrm>
          <a:prstGeom prst="rect">
            <a:avLst/>
          </a:prstGeom>
        </p:spPr>
        <p:txBody>
          <a:bodyPr vert="horz" wrap="square" lIns="91440" tIns="45720" rIns="91440" bIns="45720" numCol="1" anchor="t" anchorCtr="0" compatLnSpc="1"/>
          <a:lstStyle>
            <a:lvl1pPr algn="r" eaLnBrk="1" hangingPunct="1">
              <a:defRPr sz="1200">
                <a:latin typeface="Calibri" pitchFamily="34" charset="0"/>
              </a:defRPr>
            </a:lvl1pPr>
          </a:lstStyle>
          <a:p>
            <a:pPr marL="0" marR="0" lvl="0" indent="0" algn="r" defTabSz="914400" rtl="0" eaLnBrk="1" fontAlgn="base" latinLnBrk="0" hangingPunct="1">
              <a:lnSpc>
                <a:spcPct val="100000"/>
              </a:lnSpc>
              <a:spcBef>
                <a:spcPct val="0"/>
              </a:spcBef>
              <a:spcAft>
                <a:spcPct val="0"/>
              </a:spcAft>
              <a:buClrTx/>
              <a:buSzTx/>
              <a:buFontTx/>
              <a:buNone/>
              <a:defRPr/>
            </a:pPr>
            <a:endParaRPr kumimoji="0" lang="en-US" altLang="en-US" sz="1200" b="0" i="0" u="none" strike="noStrike" kern="1200" cap="none" spc="0" normalizeH="0" baseline="0" noProof="0">
              <a:ln>
                <a:noFill/>
              </a:ln>
              <a:solidFill>
                <a:schemeClr val="tx1"/>
              </a:solidFill>
              <a:effectLst/>
              <a:uLnTx/>
              <a:uFillTx/>
              <a:latin typeface="Calibri" pitchFamily="34" charset="0"/>
              <a:ea typeface="+mn-ea"/>
              <a:cs typeface="Arial" panose="020B0604020202090204" pitchFamily="34" charset="0"/>
            </a:endParaRPr>
          </a:p>
        </p:txBody>
      </p:sp>
      <p:sp>
        <p:nvSpPr>
          <p:cNvPr id="4" name="Footer Placeholder 3"/>
          <p:cNvSpPr>
            <a:spLocks noGrp="1"/>
          </p:cNvSpPr>
          <p:nvPr>
            <p:ph type="ftr" sz="quarter" idx="2"/>
          </p:nvPr>
        </p:nvSpPr>
        <p:spPr>
          <a:xfrm>
            <a:off x="0" y="6513513"/>
            <a:ext cx="3962400" cy="342900"/>
          </a:xfrm>
          <a:prstGeom prst="rect">
            <a:avLst/>
          </a:prstGeom>
        </p:spPr>
        <p:txBody>
          <a:bodyPr vert="horz" wrap="square" lIns="91440" tIns="45720" rIns="91440" bIns="45720" numCol="1" anchor="b" anchorCtr="0" compatLnSpc="1"/>
          <a:lstStyle>
            <a:lvl1pPr eaLnBrk="1" hangingPunct="1">
              <a:defRPr sz="1200">
                <a:latin typeface="Calibri" pitchFamily="34" charset="0"/>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id-ID" altLang="en-US" sz="1200" b="0" i="0" u="none" strike="noStrike" kern="1200" cap="none" spc="0" normalizeH="0" baseline="0" noProof="0">
              <a:ln>
                <a:noFill/>
              </a:ln>
              <a:solidFill>
                <a:schemeClr val="tx1"/>
              </a:solidFill>
              <a:effectLst/>
              <a:uLnTx/>
              <a:uFillTx/>
              <a:latin typeface="Calibri" pitchFamily="34" charset="0"/>
              <a:ea typeface="+mn-ea"/>
              <a:cs typeface="Arial" panose="020B0604020202090204" pitchFamily="34" charset="0"/>
            </a:endParaRPr>
          </a:p>
        </p:txBody>
      </p:sp>
      <p:sp>
        <p:nvSpPr>
          <p:cNvPr id="5" name="Slide Number Placeholder 4"/>
          <p:cNvSpPr>
            <a:spLocks noGrp="1"/>
          </p:cNvSpPr>
          <p:nvPr>
            <p:ph type="sldNum" sz="quarter" idx="3"/>
          </p:nvPr>
        </p:nvSpPr>
        <p:spPr>
          <a:xfrm>
            <a:off x="5180013" y="6513513"/>
            <a:ext cx="3962400" cy="342900"/>
          </a:xfrm>
          <a:prstGeom prst="rect">
            <a:avLst/>
          </a:prstGeom>
        </p:spPr>
        <p:txBody>
          <a:bodyPr vert="horz" wrap="square" lIns="91440" tIns="45720" rIns="91440" bIns="45720" numCol="1" anchor="b" anchorCtr="0" compatLnSpc="1"/>
          <a:lstStyle>
            <a:lvl1pPr algn="r" eaLnBrk="1" hangingPunct="1">
              <a:defRPr sz="1200">
                <a:latin typeface="Calibri" pitchFamily="34" charset="0"/>
              </a:defRPr>
            </a:lvl1pPr>
          </a:lstStyle>
          <a:p>
            <a:pPr marL="0" marR="0" lvl="0" indent="0" algn="r" defTabSz="914400" rtl="0" eaLnBrk="1" fontAlgn="base" latinLnBrk="0" hangingPunct="1">
              <a:lnSpc>
                <a:spcPct val="100000"/>
              </a:lnSpc>
              <a:spcBef>
                <a:spcPct val="0"/>
              </a:spcBef>
              <a:spcAft>
                <a:spcPct val="0"/>
              </a:spcAft>
              <a:buClrTx/>
              <a:buSzTx/>
              <a:buFontTx/>
              <a:buNone/>
              <a:defRPr/>
            </a:pPr>
            <a:fld id="{EAC9CFF3-854F-4396-8DA3-74A0D8E286C1}" type="slidenum">
              <a:rPr kumimoji="0" lang="en-US" altLang="en-US" sz="1200" b="0" i="0" u="none" strike="noStrike" kern="1200" cap="none" spc="0" normalizeH="0" baseline="0" noProof="0">
                <a:ln>
                  <a:noFill/>
                </a:ln>
                <a:solidFill>
                  <a:schemeClr val="tx1"/>
                </a:solidFill>
                <a:effectLst/>
                <a:uLnTx/>
                <a:uFillTx/>
                <a:latin typeface="Calibri" pitchFamily="34" charset="0"/>
                <a:ea typeface="+mn-ea"/>
                <a:cs typeface="Arial" panose="020B0604020202090204" pitchFamily="34" charset="0"/>
              </a:rPr>
            </a:fld>
            <a:endParaRPr kumimoji="0" lang="en-US" altLang="en-US" sz="1200" b="0" i="0" u="none" strike="noStrike" kern="1200" cap="none" spc="0" normalizeH="0" baseline="0" noProof="0">
              <a:ln>
                <a:noFill/>
              </a:ln>
              <a:solidFill>
                <a:schemeClr val="tx1"/>
              </a:solidFill>
              <a:effectLst/>
              <a:uLnTx/>
              <a:uFillTx/>
              <a:latin typeface="Calibri" pitchFamily="34" charset="0"/>
              <a:ea typeface="+mn-ea"/>
              <a:cs typeface="Arial" panose="020B0604020202090204" pitchFamily="34" charset="0"/>
            </a:endParaRPr>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p:sp>
        <p:nvSpPr>
          <p:cNvPr id="2" name="Header Placeholder 1"/>
          <p:cNvSpPr>
            <a:spLocks noGrp="1"/>
          </p:cNvSpPr>
          <p:nvPr>
            <p:ph type="hdr" sz="quarter"/>
          </p:nvPr>
        </p:nvSpPr>
        <p:spPr>
          <a:xfrm>
            <a:off x="0" y="0"/>
            <a:ext cx="3962400" cy="342900"/>
          </a:xfrm>
          <a:prstGeom prst="rect">
            <a:avLst/>
          </a:prstGeom>
        </p:spPr>
        <p:txBody>
          <a:bodyPr vert="horz" wrap="square" lIns="91440" tIns="45720" rIns="91440" bIns="45720" numCol="1" anchor="t" anchorCtr="0" compatLnSpc="1"/>
          <a:lstStyle>
            <a:lvl1pPr eaLnBrk="1" hangingPunct="1">
              <a:defRPr sz="1200">
                <a:latin typeface="Calibri" pitchFamily="34" charset="0"/>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id-ID" altLang="en-US" sz="1200" b="0" i="0" u="none" strike="noStrike" kern="1200" cap="none" spc="0" normalizeH="0" baseline="0" noProof="0">
              <a:ln>
                <a:noFill/>
              </a:ln>
              <a:solidFill>
                <a:schemeClr val="tx1"/>
              </a:solidFill>
              <a:effectLst/>
              <a:uLnTx/>
              <a:uFillTx/>
              <a:latin typeface="Calibri" pitchFamily="34" charset="0"/>
              <a:ea typeface="+mn-ea"/>
              <a:cs typeface="Arial" panose="020B0604020202090204" pitchFamily="34" charset="0"/>
            </a:endParaRPr>
          </a:p>
        </p:txBody>
      </p:sp>
      <p:sp>
        <p:nvSpPr>
          <p:cNvPr id="3" name="Date Placeholder 2"/>
          <p:cNvSpPr>
            <a:spLocks noGrp="1"/>
          </p:cNvSpPr>
          <p:nvPr>
            <p:ph type="dt" idx="1"/>
          </p:nvPr>
        </p:nvSpPr>
        <p:spPr>
          <a:xfrm>
            <a:off x="5180013" y="0"/>
            <a:ext cx="3962400" cy="342900"/>
          </a:xfrm>
          <a:prstGeom prst="rect">
            <a:avLst/>
          </a:prstGeom>
        </p:spPr>
        <p:txBody>
          <a:bodyPr vert="horz" wrap="square" lIns="91440" tIns="45720" rIns="91440" bIns="45720" numCol="1" anchor="t" anchorCtr="0" compatLnSpc="1"/>
          <a:lstStyle>
            <a:lvl1pPr algn="r" eaLnBrk="1" hangingPunct="1">
              <a:defRPr sz="1200">
                <a:latin typeface="Calibri" pitchFamily="34" charset="0"/>
              </a:defRPr>
            </a:lvl1pPr>
          </a:lstStyle>
          <a:p>
            <a:pPr marL="0" marR="0" lvl="0" indent="0" algn="r" defTabSz="914400" rtl="0" eaLnBrk="1" fontAlgn="base" latinLnBrk="0" hangingPunct="1">
              <a:lnSpc>
                <a:spcPct val="100000"/>
              </a:lnSpc>
              <a:spcBef>
                <a:spcPct val="0"/>
              </a:spcBef>
              <a:spcAft>
                <a:spcPct val="0"/>
              </a:spcAft>
              <a:buClrTx/>
              <a:buSzTx/>
              <a:buFontTx/>
              <a:buNone/>
              <a:defRPr/>
            </a:pPr>
            <a:endParaRPr kumimoji="0" lang="en-US" altLang="en-US" sz="1200" b="0" i="0" u="none" strike="noStrike" kern="1200" cap="none" spc="0" normalizeH="0" baseline="0" noProof="0">
              <a:ln>
                <a:noFill/>
              </a:ln>
              <a:solidFill>
                <a:schemeClr val="tx1"/>
              </a:solidFill>
              <a:effectLst/>
              <a:uLnTx/>
              <a:uFillTx/>
              <a:latin typeface="Calibri" pitchFamily="34" charset="0"/>
              <a:ea typeface="+mn-ea"/>
              <a:cs typeface="Arial" panose="020B0604020202090204" pitchFamily="34" charset="0"/>
            </a:endParaRPr>
          </a:p>
        </p:txBody>
      </p:sp>
      <p:sp>
        <p:nvSpPr>
          <p:cNvPr id="4" name="Slide Image Placeholder 3"/>
          <p:cNvSpPr>
            <a:spLocks noGrp="1" noRot="1" noChangeAspect="1"/>
          </p:cNvSpPr>
          <p:nvPr>
            <p:ph type="sldImg" idx="2"/>
          </p:nvPr>
        </p:nvSpPr>
        <p:spPr>
          <a:xfrm>
            <a:off x="2857500" y="514350"/>
            <a:ext cx="3429000" cy="2571750"/>
          </a:xfrm>
          <a:prstGeom prst="rect">
            <a:avLst/>
          </a:prstGeom>
          <a:noFill/>
          <a:ln w="12700">
            <a:solidFill>
              <a:prstClr val="black"/>
            </a:solidFill>
          </a:ln>
        </p:spPr>
        <p:txBody>
          <a:bodyPr vert="horz" lIns="91440" tIns="45720" rIns="91440" bIns="45720" rtlCol="0" anchor="ctr"/>
          <a:lstStyle/>
          <a:p>
            <a:pPr marL="0" marR="0" lvl="0" indent="0" algn="l" defTabSz="914400" rtl="0" eaLnBrk="0" fontAlgn="base" latinLnBrk="0" hangingPunct="0">
              <a:lnSpc>
                <a:spcPct val="100000"/>
              </a:lnSpc>
              <a:spcBef>
                <a:spcPct val="30000"/>
              </a:spcBef>
              <a:spcAft>
                <a:spcPct val="0"/>
              </a:spcAft>
              <a:buClrTx/>
              <a:buSzTx/>
              <a:buFontTx/>
              <a:buNone/>
              <a:defRPr/>
            </a:pPr>
            <a:endParaRPr kumimoji="0" lang="en-US" sz="1200" b="0" i="0" u="none" strike="noStrike" kern="1200" cap="none" spc="0" normalizeH="0" baseline="0" noProof="0">
              <a:ln>
                <a:noFill/>
              </a:ln>
              <a:solidFill>
                <a:schemeClr val="tx1"/>
              </a:solidFill>
              <a:effectLst/>
              <a:uLnTx/>
              <a:uFillTx/>
              <a:latin typeface="+mn-lt"/>
              <a:ea typeface="+mn-ea"/>
              <a:cs typeface="+mn-cs"/>
            </a:endParaRPr>
          </a:p>
        </p:txBody>
      </p:sp>
      <p:sp>
        <p:nvSpPr>
          <p:cNvPr id="5" name="Notes Placeholder 4"/>
          <p:cNvSpPr>
            <a:spLocks noGrp="1"/>
          </p:cNvSpPr>
          <p:nvPr>
            <p:ph type="body" sz="quarter" idx="3"/>
          </p:nvPr>
        </p:nvSpPr>
        <p:spPr>
          <a:xfrm>
            <a:off x="914400" y="3257550"/>
            <a:ext cx="7315200" cy="3086100"/>
          </a:xfrm>
          <a:prstGeom prst="rect">
            <a:avLst/>
          </a:prstGeom>
        </p:spPr>
        <p:txBody>
          <a:bodyPr vert="horz" lIns="91440" tIns="45720" rIns="91440" bIns="45720" rtlCol="0">
            <a:normAutofit/>
          </a:bodyPr>
          <a:lstStyle/>
          <a:p>
            <a:pPr marL="0" marR="0" lvl="0" indent="0" algn="l" defTabSz="914400" rtl="0" eaLnBrk="0" fontAlgn="base" latinLnBrk="0" hangingPunct="0">
              <a:lnSpc>
                <a:spcPct val="100000"/>
              </a:lnSpc>
              <a:spcBef>
                <a:spcPct val="30000"/>
              </a:spcBef>
              <a:spcAft>
                <a:spcPct val="0"/>
              </a:spcAft>
              <a:buClrTx/>
              <a:buSzTx/>
              <a:buFontTx/>
              <a:buNone/>
              <a:defRPr/>
            </a:pPr>
            <a:r>
              <a:rPr kumimoji="0" lang="en-US" sz="1200" b="0" i="0" u="none" strike="noStrike" kern="1200" cap="none" spc="0" normalizeH="0" baseline="0" noProof="0" smtClean="0">
                <a:ln>
                  <a:noFill/>
                </a:ln>
                <a:solidFill>
                  <a:schemeClr val="tx1"/>
                </a:solidFill>
                <a:effectLst/>
                <a:uLnTx/>
                <a:uFillTx/>
                <a:latin typeface="+mn-lt"/>
                <a:ea typeface="+mn-ea"/>
                <a:cs typeface="+mn-cs"/>
              </a:rPr>
              <a:t>Click to edit Master text styles</a:t>
            </a:r>
            <a:endParaRPr kumimoji="0" lang="en-US" sz="1200" b="0" i="0" u="none" strike="noStrike" kern="1200" cap="none" spc="0" normalizeH="0" baseline="0" noProof="0" smtClean="0">
              <a:ln>
                <a:noFill/>
              </a:ln>
              <a:solidFill>
                <a:schemeClr val="tx1"/>
              </a:solidFill>
              <a:effectLst/>
              <a:uLnTx/>
              <a:uFillTx/>
              <a:latin typeface="+mn-lt"/>
              <a:ea typeface="+mn-ea"/>
              <a:cs typeface="+mn-cs"/>
            </a:endParaRPr>
          </a:p>
          <a:p>
            <a:pPr marL="457200" marR="0" lvl="1" indent="0" algn="l" defTabSz="914400" rtl="0" eaLnBrk="0" fontAlgn="base" latinLnBrk="0" hangingPunct="0">
              <a:lnSpc>
                <a:spcPct val="100000"/>
              </a:lnSpc>
              <a:spcBef>
                <a:spcPct val="30000"/>
              </a:spcBef>
              <a:spcAft>
                <a:spcPct val="0"/>
              </a:spcAft>
              <a:buClrTx/>
              <a:buSzTx/>
              <a:buFontTx/>
              <a:buNone/>
              <a:defRPr/>
            </a:pPr>
            <a:r>
              <a:rPr kumimoji="0" lang="en-US" sz="1200" b="0" i="0" u="none" strike="noStrike" kern="1200" cap="none" spc="0" normalizeH="0" baseline="0" noProof="0" smtClean="0">
                <a:ln>
                  <a:noFill/>
                </a:ln>
                <a:solidFill>
                  <a:schemeClr val="tx1"/>
                </a:solidFill>
                <a:effectLst/>
                <a:uLnTx/>
                <a:uFillTx/>
                <a:latin typeface="+mn-lt"/>
                <a:ea typeface="+mn-ea"/>
                <a:cs typeface="+mn-cs"/>
              </a:rPr>
              <a:t>Second level</a:t>
            </a:r>
            <a:endParaRPr kumimoji="0" lang="en-US" sz="1200" b="0" i="0" u="none" strike="noStrike" kern="1200" cap="none" spc="0" normalizeH="0" baseline="0" noProof="0" smtClean="0">
              <a:ln>
                <a:noFill/>
              </a:ln>
              <a:solidFill>
                <a:schemeClr val="tx1"/>
              </a:solidFill>
              <a:effectLst/>
              <a:uLnTx/>
              <a:uFillTx/>
              <a:latin typeface="+mn-lt"/>
              <a:ea typeface="+mn-ea"/>
              <a:cs typeface="+mn-cs"/>
            </a:endParaRPr>
          </a:p>
          <a:p>
            <a:pPr marL="914400" marR="0" lvl="2" indent="0" algn="l" defTabSz="914400" rtl="0" eaLnBrk="0" fontAlgn="base" latinLnBrk="0" hangingPunct="0">
              <a:lnSpc>
                <a:spcPct val="100000"/>
              </a:lnSpc>
              <a:spcBef>
                <a:spcPct val="30000"/>
              </a:spcBef>
              <a:spcAft>
                <a:spcPct val="0"/>
              </a:spcAft>
              <a:buClrTx/>
              <a:buSzTx/>
              <a:buFontTx/>
              <a:buNone/>
              <a:defRPr/>
            </a:pPr>
            <a:r>
              <a:rPr kumimoji="0" lang="en-US" sz="1200" b="0" i="0" u="none" strike="noStrike" kern="1200" cap="none" spc="0" normalizeH="0" baseline="0" noProof="0" smtClean="0">
                <a:ln>
                  <a:noFill/>
                </a:ln>
                <a:solidFill>
                  <a:schemeClr val="tx1"/>
                </a:solidFill>
                <a:effectLst/>
                <a:uLnTx/>
                <a:uFillTx/>
                <a:latin typeface="+mn-lt"/>
                <a:ea typeface="+mn-ea"/>
                <a:cs typeface="+mn-cs"/>
              </a:rPr>
              <a:t>Third level</a:t>
            </a:r>
            <a:endParaRPr kumimoji="0" lang="en-US" sz="1200" b="0" i="0" u="none" strike="noStrike" kern="1200" cap="none" spc="0" normalizeH="0" baseline="0" noProof="0" smtClean="0">
              <a:ln>
                <a:noFill/>
              </a:ln>
              <a:solidFill>
                <a:schemeClr val="tx1"/>
              </a:solidFill>
              <a:effectLst/>
              <a:uLnTx/>
              <a:uFillTx/>
              <a:latin typeface="+mn-lt"/>
              <a:ea typeface="+mn-ea"/>
              <a:cs typeface="+mn-cs"/>
            </a:endParaRPr>
          </a:p>
          <a:p>
            <a:pPr marL="1371600" marR="0" lvl="3" indent="0" algn="l" defTabSz="914400" rtl="0" eaLnBrk="0" fontAlgn="base" latinLnBrk="0" hangingPunct="0">
              <a:lnSpc>
                <a:spcPct val="100000"/>
              </a:lnSpc>
              <a:spcBef>
                <a:spcPct val="30000"/>
              </a:spcBef>
              <a:spcAft>
                <a:spcPct val="0"/>
              </a:spcAft>
              <a:buClrTx/>
              <a:buSzTx/>
              <a:buFontTx/>
              <a:buNone/>
              <a:defRPr/>
            </a:pPr>
            <a:r>
              <a:rPr kumimoji="0" lang="en-US" sz="1200" b="0" i="0" u="none" strike="noStrike" kern="1200" cap="none" spc="0" normalizeH="0" baseline="0" noProof="0" smtClean="0">
                <a:ln>
                  <a:noFill/>
                </a:ln>
                <a:solidFill>
                  <a:schemeClr val="tx1"/>
                </a:solidFill>
                <a:effectLst/>
                <a:uLnTx/>
                <a:uFillTx/>
                <a:latin typeface="+mn-lt"/>
                <a:ea typeface="+mn-ea"/>
                <a:cs typeface="+mn-cs"/>
              </a:rPr>
              <a:t>Fourth level</a:t>
            </a:r>
            <a:endParaRPr kumimoji="0" lang="en-US" sz="1200" b="0" i="0" u="none" strike="noStrike" kern="1200" cap="none" spc="0" normalizeH="0" baseline="0" noProof="0" smtClean="0">
              <a:ln>
                <a:noFill/>
              </a:ln>
              <a:solidFill>
                <a:schemeClr val="tx1"/>
              </a:solidFill>
              <a:effectLst/>
              <a:uLnTx/>
              <a:uFillTx/>
              <a:latin typeface="+mn-lt"/>
              <a:ea typeface="+mn-ea"/>
              <a:cs typeface="+mn-cs"/>
            </a:endParaRPr>
          </a:p>
          <a:p>
            <a:pPr marL="1828800" marR="0" lvl="4" indent="0" algn="l" defTabSz="914400" rtl="0" eaLnBrk="0" fontAlgn="base" latinLnBrk="0" hangingPunct="0">
              <a:lnSpc>
                <a:spcPct val="100000"/>
              </a:lnSpc>
              <a:spcBef>
                <a:spcPct val="30000"/>
              </a:spcBef>
              <a:spcAft>
                <a:spcPct val="0"/>
              </a:spcAft>
              <a:buClrTx/>
              <a:buSzTx/>
              <a:buFontTx/>
              <a:buNone/>
              <a:defRPr/>
            </a:pPr>
            <a:r>
              <a:rPr kumimoji="0" lang="en-US" sz="1200" b="0" i="0" u="none" strike="noStrike" kern="1200" cap="none" spc="0" normalizeH="0" baseline="0" noProof="0" smtClean="0">
                <a:ln>
                  <a:noFill/>
                </a:ln>
                <a:solidFill>
                  <a:schemeClr val="tx1"/>
                </a:solidFill>
                <a:effectLst/>
                <a:uLnTx/>
                <a:uFillTx/>
                <a:latin typeface="+mn-lt"/>
                <a:ea typeface="+mn-ea"/>
                <a:cs typeface="+mn-cs"/>
              </a:rPr>
              <a:t>Fifth level</a:t>
            </a:r>
            <a:endParaRPr kumimoji="0" lang="en-US" sz="1200" b="0" i="0" u="none" strike="noStrike" kern="1200" cap="none" spc="0" normalizeH="0" baseline="0" noProof="0">
              <a:ln>
                <a:noFill/>
              </a:ln>
              <a:solidFill>
                <a:schemeClr val="tx1"/>
              </a:solidFill>
              <a:effectLst/>
              <a:uLnTx/>
              <a:uFillTx/>
              <a:latin typeface="+mn-lt"/>
              <a:ea typeface="+mn-ea"/>
              <a:cs typeface="+mn-cs"/>
            </a:endParaRPr>
          </a:p>
        </p:txBody>
      </p:sp>
      <p:sp>
        <p:nvSpPr>
          <p:cNvPr id="6" name="Footer Placeholder 5"/>
          <p:cNvSpPr>
            <a:spLocks noGrp="1"/>
          </p:cNvSpPr>
          <p:nvPr>
            <p:ph type="ftr" sz="quarter" idx="4"/>
          </p:nvPr>
        </p:nvSpPr>
        <p:spPr>
          <a:xfrm>
            <a:off x="0" y="6513513"/>
            <a:ext cx="3962400" cy="342900"/>
          </a:xfrm>
          <a:prstGeom prst="rect">
            <a:avLst/>
          </a:prstGeom>
        </p:spPr>
        <p:txBody>
          <a:bodyPr vert="horz" wrap="square" lIns="91440" tIns="45720" rIns="91440" bIns="45720" numCol="1" anchor="b" anchorCtr="0" compatLnSpc="1"/>
          <a:lstStyle>
            <a:lvl1pPr eaLnBrk="1" hangingPunct="1">
              <a:defRPr sz="1200">
                <a:latin typeface="Calibri" pitchFamily="34" charset="0"/>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id-ID" altLang="en-US" sz="1200" b="0" i="0" u="none" strike="noStrike" kern="1200" cap="none" spc="0" normalizeH="0" baseline="0" noProof="0">
              <a:ln>
                <a:noFill/>
              </a:ln>
              <a:solidFill>
                <a:schemeClr val="tx1"/>
              </a:solidFill>
              <a:effectLst/>
              <a:uLnTx/>
              <a:uFillTx/>
              <a:latin typeface="Calibri" pitchFamily="34" charset="0"/>
              <a:ea typeface="+mn-ea"/>
              <a:cs typeface="Arial" panose="020B0604020202090204" pitchFamily="34" charset="0"/>
            </a:endParaRPr>
          </a:p>
        </p:txBody>
      </p:sp>
      <p:sp>
        <p:nvSpPr>
          <p:cNvPr id="7" name="Slide Number Placeholder 6"/>
          <p:cNvSpPr>
            <a:spLocks noGrp="1"/>
          </p:cNvSpPr>
          <p:nvPr>
            <p:ph type="sldNum" sz="quarter" idx="5"/>
          </p:nvPr>
        </p:nvSpPr>
        <p:spPr>
          <a:xfrm>
            <a:off x="5180013" y="6513513"/>
            <a:ext cx="3962400" cy="342900"/>
          </a:xfrm>
          <a:prstGeom prst="rect">
            <a:avLst/>
          </a:prstGeom>
        </p:spPr>
        <p:txBody>
          <a:bodyPr vert="horz" wrap="square" lIns="91440" tIns="45720" rIns="91440" bIns="45720" numCol="1" anchor="b" anchorCtr="0" compatLnSpc="1"/>
          <a:lstStyle>
            <a:lvl1pPr algn="r" eaLnBrk="1" hangingPunct="1">
              <a:defRPr sz="1200">
                <a:latin typeface="Calibri" pitchFamily="34" charset="0"/>
              </a:defRPr>
            </a:lvl1pPr>
          </a:lstStyle>
          <a:p>
            <a:pPr marL="0" marR="0" lvl="0" indent="0" algn="r" defTabSz="914400" rtl="0" eaLnBrk="1" fontAlgn="base" latinLnBrk="0" hangingPunct="1">
              <a:lnSpc>
                <a:spcPct val="100000"/>
              </a:lnSpc>
              <a:spcBef>
                <a:spcPct val="0"/>
              </a:spcBef>
              <a:spcAft>
                <a:spcPct val="0"/>
              </a:spcAft>
              <a:buClrTx/>
              <a:buSzTx/>
              <a:buFontTx/>
              <a:buNone/>
              <a:defRPr/>
            </a:pPr>
            <a:fld id="{7A85AF5A-07A2-48DD-8D68-73C7F89B54B8}" type="slidenum">
              <a:rPr kumimoji="0" lang="en-US" altLang="en-US" sz="1200" b="0" i="0" u="none" strike="noStrike" kern="1200" cap="none" spc="0" normalizeH="0" baseline="0" noProof="0">
                <a:ln>
                  <a:noFill/>
                </a:ln>
                <a:solidFill>
                  <a:schemeClr val="tx1"/>
                </a:solidFill>
                <a:effectLst/>
                <a:uLnTx/>
                <a:uFillTx/>
                <a:latin typeface="Calibri" pitchFamily="34" charset="0"/>
                <a:ea typeface="+mn-ea"/>
                <a:cs typeface="Arial" panose="020B0604020202090204" pitchFamily="34" charset="0"/>
              </a:rPr>
            </a:fld>
            <a:endParaRPr kumimoji="0" lang="en-US" altLang="en-US" sz="1200" b="0" i="0" u="none" strike="noStrike" kern="1200" cap="none" spc="0" normalizeH="0" baseline="0" noProof="0">
              <a:ln>
                <a:noFill/>
              </a:ln>
              <a:solidFill>
                <a:schemeClr val="tx1"/>
              </a:solidFill>
              <a:effectLst/>
              <a:uLnTx/>
              <a:uFillTx/>
              <a:latin typeface="Calibri" pitchFamily="34" charset="0"/>
              <a:ea typeface="+mn-ea"/>
              <a:cs typeface="Arial" panose="020B0604020202090204" pitchFamily="34" charset="0"/>
            </a:endParaRPr>
          </a:p>
        </p:txBody>
      </p:sp>
    </p:spTree>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5121" name="Slide Image Placeholder 1"/>
          <p:cNvSpPr>
            <a:spLocks noGrp="1" noRot="1" noChangeAspect="1" noTextEdit="1"/>
          </p:cNvSpPr>
          <p:nvPr>
            <p:ph type="sldImg"/>
          </p:nvPr>
        </p:nvSpPr>
        <p:spPr>
          <a:ln>
            <a:solidFill>
              <a:srgbClr val="000000"/>
            </a:solidFill>
            <a:miter/>
          </a:ln>
        </p:spPr>
      </p:sp>
      <p:sp>
        <p:nvSpPr>
          <p:cNvPr id="5122" name="Notes Placeholder 2"/>
          <p:cNvSpPr>
            <a:spLocks noGrp="1"/>
          </p:cNvSpPr>
          <p:nvPr>
            <p:ph type="body"/>
          </p:nvPr>
        </p:nvSpPr>
        <p:spPr>
          <a:noFill/>
          <a:ln>
            <a:noFill/>
          </a:ln>
        </p:spPr>
        <p:txBody>
          <a:bodyPr wrap="square" lIns="91440" tIns="45720" rIns="91440" bIns="45720" anchor="t"/>
          <a:p>
            <a:pPr lvl="0" eaLnBrk="1" hangingPunct="1">
              <a:spcBef>
                <a:spcPct val="0"/>
              </a:spcBef>
            </a:pPr>
            <a:endParaRPr lang="id-ID"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p:sp>
        <p:nvSpPr>
          <p:cNvPr id="11265" name="Shape 84"/>
          <p:cNvSpPr>
            <a:spLocks noGrp="1"/>
          </p:cNvSpPr>
          <p:nvPr>
            <p:ph type="body"/>
          </p:nvPr>
        </p:nvSpPr>
        <p:spPr>
          <a:xfrm>
            <a:off x="685800" y="4343400"/>
            <a:ext cx="5486400" cy="4114800"/>
          </a:xfrm>
          <a:noFill/>
          <a:ln>
            <a:noFill/>
          </a:ln>
        </p:spPr>
        <p:txBody>
          <a:bodyPr wrap="square" lIns="91425" tIns="91425" rIns="91425" bIns="91425" anchor="ctr"/>
          <a:p>
            <a:pPr lvl="0">
              <a:spcBef>
                <a:spcPct val="0"/>
              </a:spcBef>
            </a:pPr>
            <a:endParaRPr lang="en-US" altLang="en-US" dirty="0"/>
          </a:p>
        </p:txBody>
      </p:sp>
      <p:sp>
        <p:nvSpPr>
          <p:cNvPr id="7171" name="Shape 85"/>
          <p:cNvSpPr>
            <a:spLocks noGrp="1" noRot="1" noChangeAspect="1" noTextEdit="1"/>
          </p:cNvSpPr>
          <p:nvPr>
            <p:ph type="sldImg" idx="2"/>
          </p:nvPr>
        </p:nvSpPr>
        <p:spPr>
          <a:xfrm>
            <a:off x="1143000" y="685800"/>
            <a:ext cx="4572000" cy="3429000"/>
          </a:xfrm>
          <a:custGeom>
            <a:avLst/>
            <a:gdLst>
              <a:gd name="txL" fmla="*/ 0 w 120000"/>
              <a:gd name="txT" fmla="*/ 0 h 120000"/>
              <a:gd name="txR" fmla="*/ 120000 w 120000"/>
              <a:gd name="txB" fmla="*/ 120000 h 120000"/>
            </a:gdLst>
            <a:ahLst/>
            <a:cxnLst>
              <a:cxn ang="0">
                <a:pos x="0" y="0"/>
              </a:cxn>
              <a:cxn ang="0">
                <a:pos x="2147483646" y="0"/>
              </a:cxn>
              <a:cxn ang="0">
                <a:pos x="2147483646" y="2147483646"/>
              </a:cxn>
              <a:cxn ang="0">
                <a:pos x="0" y="2147483646"/>
              </a:cxn>
              <a:cxn ang="0">
                <a:pos x="0" y="0"/>
              </a:cxn>
            </a:cxnLst>
            <a:rect l="txL" t="txT" r="txR" b="txB"/>
            <a:pathLst>
              <a:path w="120000" h="120000">
                <a:moveTo>
                  <a:pt x="0" y="0"/>
                </a:moveTo>
                <a:lnTo>
                  <a:pt x="120000" y="0"/>
                </a:lnTo>
                <a:lnTo>
                  <a:pt x="120000" y="120000"/>
                </a:lnTo>
                <a:lnTo>
                  <a:pt x="0" y="120000"/>
                </a:lnTo>
                <a:lnTo>
                  <a:pt x="0" y="0"/>
                </a:lnTo>
                <a:close/>
              </a:path>
            </a:pathLst>
          </a:custGeom>
          <a:ln w="9525">
            <a:solidFill>
              <a:srgbClr val="000000">
                <a:alpha val="100000"/>
              </a:srgbClr>
            </a:solidFill>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p:sp>
        <p:nvSpPr>
          <p:cNvPr id="11265" name="Shape 84"/>
          <p:cNvSpPr>
            <a:spLocks noGrp="1"/>
          </p:cNvSpPr>
          <p:nvPr>
            <p:ph type="body"/>
          </p:nvPr>
        </p:nvSpPr>
        <p:spPr>
          <a:xfrm>
            <a:off x="685800" y="4343400"/>
            <a:ext cx="5486400" cy="4114800"/>
          </a:xfrm>
          <a:noFill/>
          <a:ln>
            <a:noFill/>
          </a:ln>
        </p:spPr>
        <p:txBody>
          <a:bodyPr wrap="square" lIns="91425" tIns="91425" rIns="91425" bIns="91425" anchor="ctr"/>
          <a:p>
            <a:pPr lvl="0">
              <a:spcBef>
                <a:spcPct val="0"/>
              </a:spcBef>
            </a:pPr>
            <a:endParaRPr lang="en-US" altLang="en-US" dirty="0"/>
          </a:p>
        </p:txBody>
      </p:sp>
      <p:sp>
        <p:nvSpPr>
          <p:cNvPr id="7171" name="Shape 85"/>
          <p:cNvSpPr>
            <a:spLocks noGrp="1" noRot="1" noChangeAspect="1" noTextEdit="1"/>
          </p:cNvSpPr>
          <p:nvPr>
            <p:ph type="sldImg" idx="2"/>
          </p:nvPr>
        </p:nvSpPr>
        <p:spPr>
          <a:xfrm>
            <a:off x="1143000" y="685800"/>
            <a:ext cx="4572000" cy="3429000"/>
          </a:xfrm>
          <a:custGeom>
            <a:avLst/>
            <a:gdLst>
              <a:gd name="txL" fmla="*/ 0 w 120000"/>
              <a:gd name="txT" fmla="*/ 0 h 120000"/>
              <a:gd name="txR" fmla="*/ 120000 w 120000"/>
              <a:gd name="txB" fmla="*/ 120000 h 120000"/>
            </a:gdLst>
            <a:ahLst/>
            <a:cxnLst>
              <a:cxn ang="0">
                <a:pos x="0" y="0"/>
              </a:cxn>
              <a:cxn ang="0">
                <a:pos x="2147483646" y="0"/>
              </a:cxn>
              <a:cxn ang="0">
                <a:pos x="2147483646" y="2147483646"/>
              </a:cxn>
              <a:cxn ang="0">
                <a:pos x="0" y="2147483646"/>
              </a:cxn>
              <a:cxn ang="0">
                <a:pos x="0" y="0"/>
              </a:cxn>
            </a:cxnLst>
            <a:rect l="txL" t="txT" r="txR" b="txB"/>
            <a:pathLst>
              <a:path w="120000" h="120000">
                <a:moveTo>
                  <a:pt x="0" y="0"/>
                </a:moveTo>
                <a:lnTo>
                  <a:pt x="120000" y="0"/>
                </a:lnTo>
                <a:lnTo>
                  <a:pt x="120000" y="120000"/>
                </a:lnTo>
                <a:lnTo>
                  <a:pt x="0" y="120000"/>
                </a:lnTo>
                <a:lnTo>
                  <a:pt x="0" y="0"/>
                </a:lnTo>
                <a:close/>
              </a:path>
            </a:pathLst>
          </a:custGeom>
          <a:ln w="9525">
            <a:solidFill>
              <a:srgbClr val="000000">
                <a:alpha val="100000"/>
              </a:srgbClr>
            </a:solidFill>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p:sp>
        <p:nvSpPr>
          <p:cNvPr id="11265" name="Shape 84"/>
          <p:cNvSpPr>
            <a:spLocks noGrp="1"/>
          </p:cNvSpPr>
          <p:nvPr>
            <p:ph type="body"/>
          </p:nvPr>
        </p:nvSpPr>
        <p:spPr>
          <a:xfrm>
            <a:off x="685800" y="4343400"/>
            <a:ext cx="5486400" cy="4114800"/>
          </a:xfrm>
          <a:noFill/>
          <a:ln>
            <a:noFill/>
          </a:ln>
        </p:spPr>
        <p:txBody>
          <a:bodyPr wrap="square" lIns="91425" tIns="91425" rIns="91425" bIns="91425" anchor="ctr"/>
          <a:p>
            <a:pPr lvl="0">
              <a:spcBef>
                <a:spcPct val="0"/>
              </a:spcBef>
            </a:pPr>
            <a:endParaRPr lang="en-US" altLang="en-US" dirty="0"/>
          </a:p>
        </p:txBody>
      </p:sp>
      <p:sp>
        <p:nvSpPr>
          <p:cNvPr id="7171" name="Shape 85"/>
          <p:cNvSpPr>
            <a:spLocks noGrp="1" noRot="1" noChangeAspect="1" noTextEdit="1"/>
          </p:cNvSpPr>
          <p:nvPr>
            <p:ph type="sldImg" idx="2"/>
          </p:nvPr>
        </p:nvSpPr>
        <p:spPr>
          <a:xfrm>
            <a:off x="1143000" y="685800"/>
            <a:ext cx="4572000" cy="3429000"/>
          </a:xfrm>
          <a:custGeom>
            <a:avLst/>
            <a:gdLst>
              <a:gd name="txL" fmla="*/ 0 w 120000"/>
              <a:gd name="txT" fmla="*/ 0 h 120000"/>
              <a:gd name="txR" fmla="*/ 120000 w 120000"/>
              <a:gd name="txB" fmla="*/ 120000 h 120000"/>
            </a:gdLst>
            <a:ahLst/>
            <a:cxnLst>
              <a:cxn ang="0">
                <a:pos x="0" y="0"/>
              </a:cxn>
              <a:cxn ang="0">
                <a:pos x="2147483646" y="0"/>
              </a:cxn>
              <a:cxn ang="0">
                <a:pos x="2147483646" y="2147483646"/>
              </a:cxn>
              <a:cxn ang="0">
                <a:pos x="0" y="2147483646"/>
              </a:cxn>
              <a:cxn ang="0">
                <a:pos x="0" y="0"/>
              </a:cxn>
            </a:cxnLst>
            <a:rect l="txL" t="txT" r="txR" b="txB"/>
            <a:pathLst>
              <a:path w="120000" h="120000">
                <a:moveTo>
                  <a:pt x="0" y="0"/>
                </a:moveTo>
                <a:lnTo>
                  <a:pt x="120000" y="0"/>
                </a:lnTo>
                <a:lnTo>
                  <a:pt x="120000" y="120000"/>
                </a:lnTo>
                <a:lnTo>
                  <a:pt x="0" y="120000"/>
                </a:lnTo>
                <a:lnTo>
                  <a:pt x="0" y="0"/>
                </a:lnTo>
                <a:close/>
              </a:path>
            </a:pathLst>
          </a:custGeom>
          <a:ln w="9525">
            <a:solidFill>
              <a:srgbClr val="000000">
                <a:alpha val="100000"/>
              </a:srgbClr>
            </a:solidFill>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p:sp>
        <p:nvSpPr>
          <p:cNvPr id="11265" name="Shape 84"/>
          <p:cNvSpPr>
            <a:spLocks noGrp="1"/>
          </p:cNvSpPr>
          <p:nvPr>
            <p:ph type="body"/>
          </p:nvPr>
        </p:nvSpPr>
        <p:spPr>
          <a:xfrm>
            <a:off x="685800" y="4343400"/>
            <a:ext cx="5486400" cy="4114800"/>
          </a:xfrm>
          <a:noFill/>
          <a:ln>
            <a:noFill/>
          </a:ln>
        </p:spPr>
        <p:txBody>
          <a:bodyPr wrap="square" lIns="91425" tIns="91425" rIns="91425" bIns="91425" anchor="ctr"/>
          <a:p>
            <a:pPr lvl="0">
              <a:spcBef>
                <a:spcPct val="0"/>
              </a:spcBef>
            </a:pPr>
            <a:endParaRPr lang="en-US" altLang="en-US" dirty="0"/>
          </a:p>
        </p:txBody>
      </p:sp>
      <p:sp>
        <p:nvSpPr>
          <p:cNvPr id="7171" name="Shape 85"/>
          <p:cNvSpPr>
            <a:spLocks noGrp="1" noRot="1" noChangeAspect="1" noTextEdit="1"/>
          </p:cNvSpPr>
          <p:nvPr>
            <p:ph type="sldImg" idx="2"/>
          </p:nvPr>
        </p:nvSpPr>
        <p:spPr>
          <a:xfrm>
            <a:off x="1143000" y="685800"/>
            <a:ext cx="4572000" cy="3429000"/>
          </a:xfrm>
          <a:custGeom>
            <a:avLst/>
            <a:gdLst>
              <a:gd name="txL" fmla="*/ 0 w 120000"/>
              <a:gd name="txT" fmla="*/ 0 h 120000"/>
              <a:gd name="txR" fmla="*/ 120000 w 120000"/>
              <a:gd name="txB" fmla="*/ 120000 h 120000"/>
            </a:gdLst>
            <a:ahLst/>
            <a:cxnLst>
              <a:cxn ang="0">
                <a:pos x="0" y="0"/>
              </a:cxn>
              <a:cxn ang="0">
                <a:pos x="2147483646" y="0"/>
              </a:cxn>
              <a:cxn ang="0">
                <a:pos x="2147483646" y="2147483646"/>
              </a:cxn>
              <a:cxn ang="0">
                <a:pos x="0" y="2147483646"/>
              </a:cxn>
              <a:cxn ang="0">
                <a:pos x="0" y="0"/>
              </a:cxn>
            </a:cxnLst>
            <a:rect l="txL" t="txT" r="txR" b="txB"/>
            <a:pathLst>
              <a:path w="120000" h="120000">
                <a:moveTo>
                  <a:pt x="0" y="0"/>
                </a:moveTo>
                <a:lnTo>
                  <a:pt x="120000" y="0"/>
                </a:lnTo>
                <a:lnTo>
                  <a:pt x="120000" y="120000"/>
                </a:lnTo>
                <a:lnTo>
                  <a:pt x="0" y="120000"/>
                </a:lnTo>
                <a:lnTo>
                  <a:pt x="0" y="0"/>
                </a:lnTo>
                <a:close/>
              </a:path>
            </a:pathLst>
          </a:custGeom>
          <a:ln w="9525">
            <a:solidFill>
              <a:srgbClr val="000000">
                <a:alpha val="100000"/>
              </a:srgbClr>
            </a:solidFill>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5361" name="Slide Image Placeholder 1"/>
          <p:cNvSpPr>
            <a:spLocks noGrp="1" noRot="1" noChangeAspect="1" noTextEdit="1"/>
          </p:cNvSpPr>
          <p:nvPr>
            <p:ph type="sldImg"/>
          </p:nvPr>
        </p:nvSpPr>
        <p:spPr>
          <a:ln>
            <a:solidFill>
              <a:srgbClr val="000000"/>
            </a:solidFill>
            <a:miter/>
          </a:ln>
        </p:spPr>
      </p:sp>
      <p:sp>
        <p:nvSpPr>
          <p:cNvPr id="15362" name="Notes Placeholder 2"/>
          <p:cNvSpPr>
            <a:spLocks noGrp="1"/>
          </p:cNvSpPr>
          <p:nvPr>
            <p:ph type="body"/>
          </p:nvPr>
        </p:nvSpPr>
        <p:spPr>
          <a:noFill/>
          <a:ln>
            <a:noFill/>
          </a:ln>
        </p:spPr>
        <p:txBody>
          <a:bodyPr wrap="square" lIns="91440" tIns="45720" rIns="91440" bIns="45720" anchor="t"/>
          <a:p>
            <a:pPr lvl="0" eaLnBrk="1" hangingPunct="1">
              <a:spcBef>
                <a:spcPct val="0"/>
              </a:spcBef>
            </a:pPr>
            <a:endParaRPr lang="id-ID" alt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pPr fontAlgn="base"/>
            <a:r>
              <a:rPr lang="en-US" strike="noStrike" noProof="1" smtClean="0"/>
              <a:t>Click to edit Master title style</a:t>
            </a:r>
            <a:endParaRPr lang="en-US" strike="noStrike" noProof="1"/>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fontAlgn="base"/>
            <a:r>
              <a:rPr lang="en-US" strike="noStrike" noProof="1" smtClean="0"/>
              <a:t>Click to edit Master subtitle style</a:t>
            </a:r>
            <a:endParaRPr lang="en-US" strike="noStrike" noProof="1"/>
          </a:p>
        </p:txBody>
      </p:sp>
      <p:sp>
        <p:nvSpPr>
          <p:cNvPr id="4" name="Date Placeholder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fld id="{BB4E8D2B-C86B-47F7-83E5-8547BF14DF5B}" type="datetime1">
              <a:rPr kumimoji="0" lang="en-US" altLang="en-US" sz="1200" b="0" i="0" u="none" strike="noStrike" kern="1200" cap="none" spc="0" normalizeH="0" baseline="0" noProof="0">
                <a:ln>
                  <a:noFill/>
                </a:ln>
                <a:solidFill>
                  <a:srgbClr val="898989"/>
                </a:solidFill>
                <a:effectLst/>
                <a:uLnTx/>
                <a:uFillTx/>
                <a:latin typeface="Calibri" pitchFamily="34" charset="0"/>
                <a:ea typeface="+mn-ea"/>
                <a:cs typeface="Arial" panose="020B0604020202090204" pitchFamily="34" charset="0"/>
              </a:rPr>
            </a:fld>
            <a:endParaRPr kumimoji="0" lang="en-US" altLang="en-US" sz="1200" b="0" i="0" u="none" strike="noStrike" kern="1200" cap="none" spc="0" normalizeH="0" baseline="0" noProof="0">
              <a:ln>
                <a:noFill/>
              </a:ln>
              <a:solidFill>
                <a:srgbClr val="898989"/>
              </a:solidFill>
              <a:effectLst/>
              <a:uLnTx/>
              <a:uFillTx/>
              <a:latin typeface="Calibri" pitchFamily="34" charset="0"/>
              <a:ea typeface="+mn-ea"/>
              <a:cs typeface="Arial" panose="020B0604020202090204" pitchFamily="34" charset="0"/>
            </a:endParaRPr>
          </a:p>
        </p:txBody>
      </p:sp>
      <p:sp>
        <p:nvSpPr>
          <p:cNvPr id="5" name="Footer Placeholder 4"/>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sz="1200" b="0" i="0" u="none" strike="noStrike" kern="1200" cap="none" spc="0" normalizeH="0" baseline="0" noProof="0">
                <a:ln>
                  <a:noFill/>
                </a:ln>
                <a:solidFill>
                  <a:schemeClr val="tx1">
                    <a:tint val="75000"/>
                  </a:schemeClr>
                </a:solidFill>
                <a:effectLst/>
                <a:uLnTx/>
                <a:uFillTx/>
                <a:latin typeface="+mn-lt"/>
                <a:ea typeface="+mn-ea"/>
                <a:cs typeface="+mn-cs"/>
              </a:rPr>
              <a:t>Kewirausahaan dan Perencanaan Bisnis  </a:t>
            </a:r>
            <a:endParaRPr kumimoji="0" 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Slide Number Placeholder 5"/>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Tx/>
              <a:buNone/>
              <a:defRPr/>
            </a:pPr>
            <a:fld id="{DA4AF67B-DBD5-46C9-8CF1-AD202B0AB99F}" type="slidenum">
              <a:rPr kumimoji="0" lang="en-US" altLang="en-US" sz="1200" b="0" i="0" u="none" strike="noStrike" kern="1200" cap="none" spc="0" normalizeH="0" baseline="0" noProof="0">
                <a:ln>
                  <a:noFill/>
                </a:ln>
                <a:solidFill>
                  <a:srgbClr val="898989"/>
                </a:solidFill>
                <a:effectLst/>
                <a:uLnTx/>
                <a:uFillTx/>
                <a:latin typeface="Calibri" pitchFamily="34" charset="0"/>
                <a:ea typeface="+mn-ea"/>
                <a:cs typeface="Arial" panose="020B0604020202090204" pitchFamily="34" charset="0"/>
              </a:rPr>
            </a:fld>
            <a:endParaRPr kumimoji="0" lang="en-US" altLang="en-US" sz="1200" b="0" i="0" u="none" strike="noStrike" kern="1200" cap="none" spc="0" normalizeH="0" baseline="0" noProof="0">
              <a:ln>
                <a:noFill/>
              </a:ln>
              <a:solidFill>
                <a:srgbClr val="898989"/>
              </a:solidFill>
              <a:effectLst/>
              <a:uLnTx/>
              <a:uFillTx/>
              <a:latin typeface="Calibri" pitchFamily="34" charset="0"/>
              <a:ea typeface="+mn-ea"/>
              <a:cs typeface="Arial" panose="020B0604020202090204" pitchFamily="34" charset="0"/>
            </a:endParaRPr>
          </a:p>
        </p:txBody>
      </p:sp>
    </p:spTree>
  </p:cSld>
  <p:clrMapOvr>
    <a:masterClrMapping/>
  </p:clrMapOvr>
  <p:transition spd="slow">
    <p:fade thruBlk="1"/>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base"/>
            <a:r>
              <a:rPr lang="en-US" strike="noStrike" noProof="1" smtClean="0"/>
              <a:t>Click to edit Master title style</a:t>
            </a:r>
            <a:endParaRPr lang="en-US" strike="noStrike" noProof="1"/>
          </a:p>
        </p:txBody>
      </p:sp>
      <p:sp>
        <p:nvSpPr>
          <p:cNvPr id="3" name="Content Placeholder 2"/>
          <p:cNvSpPr>
            <a:spLocks noGrp="1"/>
          </p:cNvSpPr>
          <p:nvPr>
            <p:ph idx="1"/>
          </p:nvPr>
        </p:nvSpPr>
        <p:spPr/>
        <p:txBody>
          <a:bodyPr/>
          <a:lstStyle/>
          <a:p>
            <a:pPr lvl="0" fontAlgn="base"/>
            <a:r>
              <a:rPr lang="en-US" strike="noStrike" noProof="1" smtClean="0"/>
              <a:t>Click to edit Master text styles</a:t>
            </a:r>
            <a:endParaRPr lang="en-US" strike="noStrike" noProof="1" smtClean="0"/>
          </a:p>
          <a:p>
            <a:pPr lvl="1" fontAlgn="base"/>
            <a:r>
              <a:rPr lang="en-US" strike="noStrike" noProof="1" smtClean="0"/>
              <a:t>Second level</a:t>
            </a:r>
            <a:endParaRPr lang="en-US" strike="noStrike" noProof="1" smtClean="0"/>
          </a:p>
          <a:p>
            <a:pPr lvl="2" fontAlgn="base"/>
            <a:r>
              <a:rPr lang="en-US" strike="noStrike" noProof="1" smtClean="0"/>
              <a:t>Third level</a:t>
            </a:r>
            <a:endParaRPr lang="en-US" strike="noStrike" noProof="1" smtClean="0"/>
          </a:p>
          <a:p>
            <a:pPr lvl="3" fontAlgn="base"/>
            <a:r>
              <a:rPr lang="en-US" strike="noStrike" noProof="1" smtClean="0"/>
              <a:t>Fourth level</a:t>
            </a:r>
            <a:endParaRPr lang="en-US" strike="noStrike" noProof="1" smtClean="0"/>
          </a:p>
          <a:p>
            <a:pPr lvl="4" fontAlgn="base"/>
            <a:r>
              <a:rPr lang="en-US" strike="noStrike" noProof="1" smtClean="0"/>
              <a:t>Fifth level</a:t>
            </a:r>
            <a:endParaRPr lang="en-US" strike="noStrike" noProof="1"/>
          </a:p>
        </p:txBody>
      </p:sp>
      <p:sp>
        <p:nvSpPr>
          <p:cNvPr id="4" name="Date Placeholder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fld id="{BB4E8D2B-C86B-47F7-83E5-8547BF14DF5B}" type="datetime1">
              <a:rPr kumimoji="0" lang="en-US" altLang="en-US" sz="1200" b="0" i="0" u="none" strike="noStrike" kern="1200" cap="none" spc="0" normalizeH="0" baseline="0" noProof="0">
                <a:ln>
                  <a:noFill/>
                </a:ln>
                <a:solidFill>
                  <a:srgbClr val="898989"/>
                </a:solidFill>
                <a:effectLst/>
                <a:uLnTx/>
                <a:uFillTx/>
                <a:latin typeface="Calibri" pitchFamily="34" charset="0"/>
                <a:ea typeface="+mn-ea"/>
                <a:cs typeface="Arial" panose="020B0604020202090204" pitchFamily="34" charset="0"/>
              </a:rPr>
            </a:fld>
            <a:endParaRPr kumimoji="0" lang="en-US" altLang="en-US" sz="1200" b="0" i="0" u="none" strike="noStrike" kern="1200" cap="none" spc="0" normalizeH="0" baseline="0" noProof="0">
              <a:ln>
                <a:noFill/>
              </a:ln>
              <a:solidFill>
                <a:srgbClr val="898989"/>
              </a:solidFill>
              <a:effectLst/>
              <a:uLnTx/>
              <a:uFillTx/>
              <a:latin typeface="Calibri" pitchFamily="34" charset="0"/>
              <a:ea typeface="+mn-ea"/>
              <a:cs typeface="Arial" panose="020B0604020202090204" pitchFamily="34" charset="0"/>
            </a:endParaRPr>
          </a:p>
        </p:txBody>
      </p:sp>
      <p:sp>
        <p:nvSpPr>
          <p:cNvPr id="5" name="Footer Placeholder 4"/>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sz="1200" b="0" i="0" u="none" strike="noStrike" kern="1200" cap="none" spc="0" normalizeH="0" baseline="0" noProof="0">
                <a:ln>
                  <a:noFill/>
                </a:ln>
                <a:solidFill>
                  <a:schemeClr val="tx1">
                    <a:tint val="75000"/>
                  </a:schemeClr>
                </a:solidFill>
                <a:effectLst/>
                <a:uLnTx/>
                <a:uFillTx/>
                <a:latin typeface="+mn-lt"/>
                <a:ea typeface="+mn-ea"/>
                <a:cs typeface="+mn-cs"/>
              </a:rPr>
              <a:t>Kewirausahaan dan Perencanaan Bisnis  </a:t>
            </a:r>
            <a:endParaRPr kumimoji="0" 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Slide Number Placeholder 5"/>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Tx/>
              <a:buNone/>
              <a:defRPr/>
            </a:pPr>
            <a:fld id="{DA4AF67B-DBD5-46C9-8CF1-AD202B0AB99F}" type="slidenum">
              <a:rPr kumimoji="0" lang="en-US" altLang="en-US" sz="1200" b="0" i="0" u="none" strike="noStrike" kern="1200" cap="none" spc="0" normalizeH="0" baseline="0" noProof="0">
                <a:ln>
                  <a:noFill/>
                </a:ln>
                <a:solidFill>
                  <a:srgbClr val="898989"/>
                </a:solidFill>
                <a:effectLst/>
                <a:uLnTx/>
                <a:uFillTx/>
                <a:latin typeface="Calibri" pitchFamily="34" charset="0"/>
                <a:ea typeface="+mn-ea"/>
                <a:cs typeface="Arial" panose="020B0604020202090204" pitchFamily="34" charset="0"/>
              </a:rPr>
            </a:fld>
            <a:endParaRPr kumimoji="0" lang="en-US" altLang="en-US" sz="1200" b="0" i="0" u="none" strike="noStrike" kern="1200" cap="none" spc="0" normalizeH="0" baseline="0" noProof="0">
              <a:ln>
                <a:noFill/>
              </a:ln>
              <a:solidFill>
                <a:srgbClr val="898989"/>
              </a:solidFill>
              <a:effectLst/>
              <a:uLnTx/>
              <a:uFillTx/>
              <a:latin typeface="Calibri" pitchFamily="34" charset="0"/>
              <a:ea typeface="+mn-ea"/>
              <a:cs typeface="Arial" panose="020B0604020202090204" pitchFamily="34" charset="0"/>
            </a:endParaRPr>
          </a:p>
        </p:txBody>
      </p:sp>
    </p:spTree>
  </p:cSld>
  <p:clrMapOvr>
    <a:masterClrMapping/>
  </p:clrMapOvr>
  <p:transition spd="slow">
    <p:fade thruBlk="1"/>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pPr fontAlgn="base"/>
            <a:r>
              <a:rPr lang="en-US" strike="noStrike" noProof="1" smtClean="0"/>
              <a:t>Click to edit Master title style</a:t>
            </a:r>
            <a:endParaRPr lang="en-US" strike="noStrike" noProof="1"/>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fontAlgn="base"/>
            <a:r>
              <a:rPr lang="en-US" strike="noStrike" noProof="1" smtClean="0"/>
              <a:t>Click to edit Master text styles</a:t>
            </a:r>
            <a:endParaRPr lang="en-US" strike="noStrike" noProof="1" smtClean="0"/>
          </a:p>
        </p:txBody>
      </p:sp>
      <p:sp>
        <p:nvSpPr>
          <p:cNvPr id="4" name="Date Placeholder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fld id="{BB4E8D2B-C86B-47F7-83E5-8547BF14DF5B}" type="datetime1">
              <a:rPr kumimoji="0" lang="en-US" altLang="en-US" sz="1200" b="0" i="0" u="none" strike="noStrike" kern="1200" cap="none" spc="0" normalizeH="0" baseline="0" noProof="0">
                <a:ln>
                  <a:noFill/>
                </a:ln>
                <a:solidFill>
                  <a:srgbClr val="898989"/>
                </a:solidFill>
                <a:effectLst/>
                <a:uLnTx/>
                <a:uFillTx/>
                <a:latin typeface="Calibri" pitchFamily="34" charset="0"/>
                <a:ea typeface="+mn-ea"/>
                <a:cs typeface="Arial" panose="020B0604020202090204" pitchFamily="34" charset="0"/>
              </a:rPr>
            </a:fld>
            <a:endParaRPr kumimoji="0" lang="en-US" altLang="en-US" sz="1200" b="0" i="0" u="none" strike="noStrike" kern="1200" cap="none" spc="0" normalizeH="0" baseline="0" noProof="0">
              <a:ln>
                <a:noFill/>
              </a:ln>
              <a:solidFill>
                <a:srgbClr val="898989"/>
              </a:solidFill>
              <a:effectLst/>
              <a:uLnTx/>
              <a:uFillTx/>
              <a:latin typeface="Calibri" pitchFamily="34" charset="0"/>
              <a:ea typeface="+mn-ea"/>
              <a:cs typeface="Arial" panose="020B0604020202090204" pitchFamily="34" charset="0"/>
            </a:endParaRPr>
          </a:p>
        </p:txBody>
      </p:sp>
      <p:sp>
        <p:nvSpPr>
          <p:cNvPr id="5" name="Footer Placeholder 4"/>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sz="1200" b="0" i="0" u="none" strike="noStrike" kern="1200" cap="none" spc="0" normalizeH="0" baseline="0" noProof="0">
                <a:ln>
                  <a:noFill/>
                </a:ln>
                <a:solidFill>
                  <a:schemeClr val="tx1">
                    <a:tint val="75000"/>
                  </a:schemeClr>
                </a:solidFill>
                <a:effectLst/>
                <a:uLnTx/>
                <a:uFillTx/>
                <a:latin typeface="+mn-lt"/>
                <a:ea typeface="+mn-ea"/>
                <a:cs typeface="+mn-cs"/>
              </a:rPr>
              <a:t>Kewirausahaan dan Perencanaan Bisnis  </a:t>
            </a:r>
            <a:endParaRPr kumimoji="0" 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Slide Number Placeholder 5"/>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Tx/>
              <a:buNone/>
              <a:defRPr/>
            </a:pPr>
            <a:fld id="{DA4AF67B-DBD5-46C9-8CF1-AD202B0AB99F}" type="slidenum">
              <a:rPr kumimoji="0" lang="en-US" altLang="en-US" sz="1200" b="0" i="0" u="none" strike="noStrike" kern="1200" cap="none" spc="0" normalizeH="0" baseline="0" noProof="0">
                <a:ln>
                  <a:noFill/>
                </a:ln>
                <a:solidFill>
                  <a:srgbClr val="898989"/>
                </a:solidFill>
                <a:effectLst/>
                <a:uLnTx/>
                <a:uFillTx/>
                <a:latin typeface="Calibri" pitchFamily="34" charset="0"/>
                <a:ea typeface="+mn-ea"/>
                <a:cs typeface="Arial" panose="020B0604020202090204" pitchFamily="34" charset="0"/>
              </a:rPr>
            </a:fld>
            <a:endParaRPr kumimoji="0" lang="en-US" altLang="en-US" sz="1200" b="0" i="0" u="none" strike="noStrike" kern="1200" cap="none" spc="0" normalizeH="0" baseline="0" noProof="0">
              <a:ln>
                <a:noFill/>
              </a:ln>
              <a:solidFill>
                <a:srgbClr val="898989"/>
              </a:solidFill>
              <a:effectLst/>
              <a:uLnTx/>
              <a:uFillTx/>
              <a:latin typeface="Calibri" pitchFamily="34" charset="0"/>
              <a:ea typeface="+mn-ea"/>
              <a:cs typeface="Arial" panose="020B0604020202090204" pitchFamily="34" charset="0"/>
            </a:endParaRPr>
          </a:p>
        </p:txBody>
      </p:sp>
    </p:spTree>
  </p:cSld>
  <p:clrMapOvr>
    <a:masterClrMapping/>
  </p:clrMapOvr>
  <p:transition spd="slow">
    <p:fade thruBlk="1"/>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base"/>
            <a:r>
              <a:rPr lang="en-US" strike="noStrike" noProof="1" smtClean="0"/>
              <a:t>Click to edit Master title style</a:t>
            </a:r>
            <a:endParaRPr lang="en-US" strike="noStrike" noProof="1"/>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fontAlgn="base"/>
            <a:r>
              <a:rPr lang="en-US" strike="noStrike" noProof="1" smtClean="0"/>
              <a:t>Click to edit Master text styles</a:t>
            </a:r>
            <a:endParaRPr lang="en-US" strike="noStrike" noProof="1" smtClean="0"/>
          </a:p>
          <a:p>
            <a:pPr lvl="1" fontAlgn="base"/>
            <a:r>
              <a:rPr lang="en-US" strike="noStrike" noProof="1" smtClean="0"/>
              <a:t>Second level</a:t>
            </a:r>
            <a:endParaRPr lang="en-US" strike="noStrike" noProof="1" smtClean="0"/>
          </a:p>
          <a:p>
            <a:pPr lvl="2" fontAlgn="base"/>
            <a:r>
              <a:rPr lang="en-US" strike="noStrike" noProof="1" smtClean="0"/>
              <a:t>Third level</a:t>
            </a:r>
            <a:endParaRPr lang="en-US" strike="noStrike" noProof="1" smtClean="0"/>
          </a:p>
          <a:p>
            <a:pPr lvl="3" fontAlgn="base"/>
            <a:r>
              <a:rPr lang="en-US" strike="noStrike" noProof="1" smtClean="0"/>
              <a:t>Fourth level</a:t>
            </a:r>
            <a:endParaRPr lang="en-US" strike="noStrike" noProof="1" smtClean="0"/>
          </a:p>
          <a:p>
            <a:pPr lvl="4" fontAlgn="base"/>
            <a:r>
              <a:rPr lang="en-US" strike="noStrike" noProof="1" smtClean="0"/>
              <a:t>Fifth level</a:t>
            </a:r>
            <a:endParaRPr lang="en-US" strike="noStrike" noProof="1"/>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fontAlgn="base"/>
            <a:r>
              <a:rPr lang="en-US" strike="noStrike" noProof="1" smtClean="0"/>
              <a:t>Click to edit Master text styles</a:t>
            </a:r>
            <a:endParaRPr lang="en-US" strike="noStrike" noProof="1" smtClean="0"/>
          </a:p>
          <a:p>
            <a:pPr lvl="1" fontAlgn="base"/>
            <a:r>
              <a:rPr lang="en-US" strike="noStrike" noProof="1" smtClean="0"/>
              <a:t>Second level</a:t>
            </a:r>
            <a:endParaRPr lang="en-US" strike="noStrike" noProof="1" smtClean="0"/>
          </a:p>
          <a:p>
            <a:pPr lvl="2" fontAlgn="base"/>
            <a:r>
              <a:rPr lang="en-US" strike="noStrike" noProof="1" smtClean="0"/>
              <a:t>Third level</a:t>
            </a:r>
            <a:endParaRPr lang="en-US" strike="noStrike" noProof="1" smtClean="0"/>
          </a:p>
          <a:p>
            <a:pPr lvl="3" fontAlgn="base"/>
            <a:r>
              <a:rPr lang="en-US" strike="noStrike" noProof="1" smtClean="0"/>
              <a:t>Fourth level</a:t>
            </a:r>
            <a:endParaRPr lang="en-US" strike="noStrike" noProof="1" smtClean="0"/>
          </a:p>
          <a:p>
            <a:pPr lvl="4" fontAlgn="base"/>
            <a:r>
              <a:rPr lang="en-US" strike="noStrike" noProof="1" smtClean="0"/>
              <a:t>Fifth level</a:t>
            </a:r>
            <a:endParaRPr lang="en-US" strike="noStrike" noProof="1"/>
          </a:p>
        </p:txBody>
      </p:sp>
      <p:sp>
        <p:nvSpPr>
          <p:cNvPr id="5" name="Date Placeholder 4"/>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fld id="{BB4E8D2B-C86B-47F7-83E5-8547BF14DF5B}" type="datetime1">
              <a:rPr kumimoji="0" lang="en-US" altLang="en-US" sz="1200" b="0" i="0" u="none" strike="noStrike" kern="1200" cap="none" spc="0" normalizeH="0" baseline="0" noProof="0">
                <a:ln>
                  <a:noFill/>
                </a:ln>
                <a:solidFill>
                  <a:srgbClr val="898989"/>
                </a:solidFill>
                <a:effectLst/>
                <a:uLnTx/>
                <a:uFillTx/>
                <a:latin typeface="Calibri" pitchFamily="34" charset="0"/>
                <a:ea typeface="+mn-ea"/>
                <a:cs typeface="Arial" panose="020B0604020202090204" pitchFamily="34" charset="0"/>
              </a:rPr>
            </a:fld>
            <a:endParaRPr kumimoji="0" lang="en-US" altLang="en-US" sz="1200" b="0" i="0" u="none" strike="noStrike" kern="1200" cap="none" spc="0" normalizeH="0" baseline="0" noProof="0">
              <a:ln>
                <a:noFill/>
              </a:ln>
              <a:solidFill>
                <a:srgbClr val="898989"/>
              </a:solidFill>
              <a:effectLst/>
              <a:uLnTx/>
              <a:uFillTx/>
              <a:latin typeface="Calibri" pitchFamily="34" charset="0"/>
              <a:ea typeface="+mn-ea"/>
              <a:cs typeface="Arial" panose="020B0604020202090204" pitchFamily="34" charset="0"/>
            </a:endParaRPr>
          </a:p>
        </p:txBody>
      </p:sp>
      <p:sp>
        <p:nvSpPr>
          <p:cNvPr id="6" name="Footer Placeholder 5"/>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sz="1200" b="0" i="0" u="none" strike="noStrike" kern="1200" cap="none" spc="0" normalizeH="0" baseline="0" noProof="0">
                <a:ln>
                  <a:noFill/>
                </a:ln>
                <a:solidFill>
                  <a:schemeClr val="tx1">
                    <a:tint val="75000"/>
                  </a:schemeClr>
                </a:solidFill>
                <a:effectLst/>
                <a:uLnTx/>
                <a:uFillTx/>
                <a:latin typeface="+mn-lt"/>
                <a:ea typeface="+mn-ea"/>
                <a:cs typeface="+mn-cs"/>
              </a:rPr>
              <a:t>Kewirausahaan dan Perencanaan Bisnis  </a:t>
            </a:r>
            <a:endParaRPr kumimoji="0" 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7" name="Slide Number Placeholder 6"/>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Tx/>
              <a:buNone/>
              <a:defRPr/>
            </a:pPr>
            <a:fld id="{DA4AF67B-DBD5-46C9-8CF1-AD202B0AB99F}" type="slidenum">
              <a:rPr kumimoji="0" lang="en-US" altLang="en-US" sz="1200" b="0" i="0" u="none" strike="noStrike" kern="1200" cap="none" spc="0" normalizeH="0" baseline="0" noProof="0">
                <a:ln>
                  <a:noFill/>
                </a:ln>
                <a:solidFill>
                  <a:srgbClr val="898989"/>
                </a:solidFill>
                <a:effectLst/>
                <a:uLnTx/>
                <a:uFillTx/>
                <a:latin typeface="Calibri" pitchFamily="34" charset="0"/>
                <a:ea typeface="+mn-ea"/>
                <a:cs typeface="Arial" panose="020B0604020202090204" pitchFamily="34" charset="0"/>
              </a:rPr>
            </a:fld>
            <a:endParaRPr kumimoji="0" lang="en-US" altLang="en-US" sz="1200" b="0" i="0" u="none" strike="noStrike" kern="1200" cap="none" spc="0" normalizeH="0" baseline="0" noProof="0">
              <a:ln>
                <a:noFill/>
              </a:ln>
              <a:solidFill>
                <a:srgbClr val="898989"/>
              </a:solidFill>
              <a:effectLst/>
              <a:uLnTx/>
              <a:uFillTx/>
              <a:latin typeface="Calibri" pitchFamily="34" charset="0"/>
              <a:ea typeface="+mn-ea"/>
              <a:cs typeface="Arial" panose="020B0604020202090204" pitchFamily="34" charset="0"/>
            </a:endParaRPr>
          </a:p>
        </p:txBody>
      </p:sp>
    </p:spTree>
  </p:cSld>
  <p:clrMapOvr>
    <a:masterClrMapping/>
  </p:clrMapOvr>
  <p:transition spd="slow">
    <p:fade thruBlk="1"/>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pPr fontAlgn="base"/>
            <a:r>
              <a:rPr lang="en-US" strike="noStrike" noProof="1" smtClean="0"/>
              <a:t>Click to edit Master title style</a:t>
            </a:r>
            <a:endParaRPr lang="en-US" strike="noStrike" noProof="1"/>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en-US" strike="noStrike" noProof="1" smtClean="0"/>
              <a:t>Click to edit Master text styles</a:t>
            </a:r>
            <a:endParaRPr lang="en-US" strike="noStrike" noProof="1" smtClean="0"/>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fontAlgn="base"/>
            <a:r>
              <a:rPr lang="en-US" strike="noStrike" noProof="1" smtClean="0"/>
              <a:t>Click to edit Master text styles</a:t>
            </a:r>
            <a:endParaRPr lang="en-US" strike="noStrike" noProof="1" smtClean="0"/>
          </a:p>
          <a:p>
            <a:pPr lvl="1" fontAlgn="base"/>
            <a:r>
              <a:rPr lang="en-US" strike="noStrike" noProof="1" smtClean="0"/>
              <a:t>Second level</a:t>
            </a:r>
            <a:endParaRPr lang="en-US" strike="noStrike" noProof="1" smtClean="0"/>
          </a:p>
          <a:p>
            <a:pPr lvl="2" fontAlgn="base"/>
            <a:r>
              <a:rPr lang="en-US" strike="noStrike" noProof="1" smtClean="0"/>
              <a:t>Third level</a:t>
            </a:r>
            <a:endParaRPr lang="en-US" strike="noStrike" noProof="1" smtClean="0"/>
          </a:p>
          <a:p>
            <a:pPr lvl="3" fontAlgn="base"/>
            <a:r>
              <a:rPr lang="en-US" strike="noStrike" noProof="1" smtClean="0"/>
              <a:t>Fourth level</a:t>
            </a:r>
            <a:endParaRPr lang="en-US" strike="noStrike" noProof="1" smtClean="0"/>
          </a:p>
          <a:p>
            <a:pPr lvl="4" fontAlgn="base"/>
            <a:r>
              <a:rPr lang="en-US" strike="noStrike" noProof="1" smtClean="0"/>
              <a:t>Fifth level</a:t>
            </a:r>
            <a:endParaRPr lang="en-US" strike="noStrike" noProof="1"/>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en-US" strike="noStrike" noProof="1" smtClean="0"/>
              <a:t>Click to edit Master text styles</a:t>
            </a:r>
            <a:endParaRPr lang="en-US" strike="noStrike" noProof="1" smtClean="0"/>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fontAlgn="base"/>
            <a:r>
              <a:rPr lang="en-US" strike="noStrike" noProof="1" smtClean="0"/>
              <a:t>Click to edit Master text styles</a:t>
            </a:r>
            <a:endParaRPr lang="en-US" strike="noStrike" noProof="1" smtClean="0"/>
          </a:p>
          <a:p>
            <a:pPr lvl="1" fontAlgn="base"/>
            <a:r>
              <a:rPr lang="en-US" strike="noStrike" noProof="1" smtClean="0"/>
              <a:t>Second level</a:t>
            </a:r>
            <a:endParaRPr lang="en-US" strike="noStrike" noProof="1" smtClean="0"/>
          </a:p>
          <a:p>
            <a:pPr lvl="2" fontAlgn="base"/>
            <a:r>
              <a:rPr lang="en-US" strike="noStrike" noProof="1" smtClean="0"/>
              <a:t>Third level</a:t>
            </a:r>
            <a:endParaRPr lang="en-US" strike="noStrike" noProof="1" smtClean="0"/>
          </a:p>
          <a:p>
            <a:pPr lvl="3" fontAlgn="base"/>
            <a:r>
              <a:rPr lang="en-US" strike="noStrike" noProof="1" smtClean="0"/>
              <a:t>Fourth level</a:t>
            </a:r>
            <a:endParaRPr lang="en-US" strike="noStrike" noProof="1" smtClean="0"/>
          </a:p>
          <a:p>
            <a:pPr lvl="4" fontAlgn="base"/>
            <a:r>
              <a:rPr lang="en-US" strike="noStrike" noProof="1" smtClean="0"/>
              <a:t>Fifth level</a:t>
            </a:r>
            <a:endParaRPr lang="en-US" strike="noStrike" noProof="1"/>
          </a:p>
        </p:txBody>
      </p:sp>
      <p:sp>
        <p:nvSpPr>
          <p:cNvPr id="7" name="Date Placeholder 6"/>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fld id="{BB4E8D2B-C86B-47F7-83E5-8547BF14DF5B}" type="datetime1">
              <a:rPr kumimoji="0" lang="en-US" altLang="en-US" sz="1200" b="0" i="0" u="none" strike="noStrike" kern="1200" cap="none" spc="0" normalizeH="0" baseline="0" noProof="0">
                <a:ln>
                  <a:noFill/>
                </a:ln>
                <a:solidFill>
                  <a:srgbClr val="898989"/>
                </a:solidFill>
                <a:effectLst/>
                <a:uLnTx/>
                <a:uFillTx/>
                <a:latin typeface="Calibri" pitchFamily="34" charset="0"/>
                <a:ea typeface="+mn-ea"/>
                <a:cs typeface="Arial" panose="020B0604020202090204" pitchFamily="34" charset="0"/>
              </a:rPr>
            </a:fld>
            <a:endParaRPr kumimoji="0" lang="en-US" altLang="en-US" sz="1200" b="0" i="0" u="none" strike="noStrike" kern="1200" cap="none" spc="0" normalizeH="0" baseline="0" noProof="0">
              <a:ln>
                <a:noFill/>
              </a:ln>
              <a:solidFill>
                <a:srgbClr val="898989"/>
              </a:solidFill>
              <a:effectLst/>
              <a:uLnTx/>
              <a:uFillTx/>
              <a:latin typeface="Calibri" pitchFamily="34" charset="0"/>
              <a:ea typeface="+mn-ea"/>
              <a:cs typeface="Arial" panose="020B0604020202090204" pitchFamily="34" charset="0"/>
            </a:endParaRPr>
          </a:p>
        </p:txBody>
      </p:sp>
      <p:sp>
        <p:nvSpPr>
          <p:cNvPr id="8" name="Footer Placeholder 7"/>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sz="1200" b="0" i="0" u="none" strike="noStrike" kern="1200" cap="none" spc="0" normalizeH="0" baseline="0" noProof="0">
                <a:ln>
                  <a:noFill/>
                </a:ln>
                <a:solidFill>
                  <a:schemeClr val="tx1">
                    <a:tint val="75000"/>
                  </a:schemeClr>
                </a:solidFill>
                <a:effectLst/>
                <a:uLnTx/>
                <a:uFillTx/>
                <a:latin typeface="+mn-lt"/>
                <a:ea typeface="+mn-ea"/>
                <a:cs typeface="+mn-cs"/>
              </a:rPr>
              <a:t>Kewirausahaan dan Perencanaan Bisnis  </a:t>
            </a:r>
            <a:endParaRPr kumimoji="0" 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9" name="Slide Number Placeholder 8"/>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Tx/>
              <a:buNone/>
              <a:defRPr/>
            </a:pPr>
            <a:fld id="{DA4AF67B-DBD5-46C9-8CF1-AD202B0AB99F}" type="slidenum">
              <a:rPr kumimoji="0" lang="en-US" altLang="en-US" sz="1200" b="0" i="0" u="none" strike="noStrike" kern="1200" cap="none" spc="0" normalizeH="0" baseline="0" noProof="0">
                <a:ln>
                  <a:noFill/>
                </a:ln>
                <a:solidFill>
                  <a:srgbClr val="898989"/>
                </a:solidFill>
                <a:effectLst/>
                <a:uLnTx/>
                <a:uFillTx/>
                <a:latin typeface="Calibri" pitchFamily="34" charset="0"/>
                <a:ea typeface="+mn-ea"/>
                <a:cs typeface="Arial" panose="020B0604020202090204" pitchFamily="34" charset="0"/>
              </a:rPr>
            </a:fld>
            <a:endParaRPr kumimoji="0" lang="en-US" altLang="en-US" sz="1200" b="0" i="0" u="none" strike="noStrike" kern="1200" cap="none" spc="0" normalizeH="0" baseline="0" noProof="0">
              <a:ln>
                <a:noFill/>
              </a:ln>
              <a:solidFill>
                <a:srgbClr val="898989"/>
              </a:solidFill>
              <a:effectLst/>
              <a:uLnTx/>
              <a:uFillTx/>
              <a:latin typeface="Calibri" pitchFamily="34" charset="0"/>
              <a:ea typeface="+mn-ea"/>
              <a:cs typeface="Arial" panose="020B0604020202090204" pitchFamily="34" charset="0"/>
            </a:endParaRPr>
          </a:p>
        </p:txBody>
      </p:sp>
    </p:spTree>
  </p:cSld>
  <p:clrMapOvr>
    <a:masterClrMapping/>
  </p:clrMapOvr>
  <p:transition spd="slow">
    <p:fade thruBlk="1"/>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base"/>
            <a:r>
              <a:rPr lang="en-US" strike="noStrike" noProof="1" smtClean="0"/>
              <a:t>Click to edit Master title style</a:t>
            </a:r>
            <a:endParaRPr lang="en-US" strike="noStrike" noProof="1"/>
          </a:p>
        </p:txBody>
      </p:sp>
      <p:sp>
        <p:nvSpPr>
          <p:cNvPr id="3" name="Date Placeholder 2"/>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fld id="{BB4E8D2B-C86B-47F7-83E5-8547BF14DF5B}" type="datetime1">
              <a:rPr kumimoji="0" lang="en-US" altLang="en-US" sz="1200" b="0" i="0" u="none" strike="noStrike" kern="1200" cap="none" spc="0" normalizeH="0" baseline="0" noProof="0">
                <a:ln>
                  <a:noFill/>
                </a:ln>
                <a:solidFill>
                  <a:srgbClr val="898989"/>
                </a:solidFill>
                <a:effectLst/>
                <a:uLnTx/>
                <a:uFillTx/>
                <a:latin typeface="Calibri" pitchFamily="34" charset="0"/>
                <a:ea typeface="+mn-ea"/>
                <a:cs typeface="Arial" panose="020B0604020202090204" pitchFamily="34" charset="0"/>
              </a:rPr>
            </a:fld>
            <a:endParaRPr kumimoji="0" lang="en-US" altLang="en-US" sz="1200" b="0" i="0" u="none" strike="noStrike" kern="1200" cap="none" spc="0" normalizeH="0" baseline="0" noProof="0">
              <a:ln>
                <a:noFill/>
              </a:ln>
              <a:solidFill>
                <a:srgbClr val="898989"/>
              </a:solidFill>
              <a:effectLst/>
              <a:uLnTx/>
              <a:uFillTx/>
              <a:latin typeface="Calibri" pitchFamily="34" charset="0"/>
              <a:ea typeface="+mn-ea"/>
              <a:cs typeface="Arial" panose="020B0604020202090204" pitchFamily="34" charset="0"/>
            </a:endParaRPr>
          </a:p>
        </p:txBody>
      </p:sp>
      <p:sp>
        <p:nvSpPr>
          <p:cNvPr id="4" name="Footer Placeholder 3"/>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sz="1200" b="0" i="0" u="none" strike="noStrike" kern="1200" cap="none" spc="0" normalizeH="0" baseline="0" noProof="0">
                <a:ln>
                  <a:noFill/>
                </a:ln>
                <a:solidFill>
                  <a:schemeClr val="tx1">
                    <a:tint val="75000"/>
                  </a:schemeClr>
                </a:solidFill>
                <a:effectLst/>
                <a:uLnTx/>
                <a:uFillTx/>
                <a:latin typeface="+mn-lt"/>
                <a:ea typeface="+mn-ea"/>
                <a:cs typeface="+mn-cs"/>
              </a:rPr>
              <a:t>Kewirausahaan dan Perencanaan Bisnis  </a:t>
            </a:r>
            <a:endParaRPr kumimoji="0" 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Slide Number Placeholder 4"/>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Tx/>
              <a:buNone/>
              <a:defRPr/>
            </a:pPr>
            <a:fld id="{DA4AF67B-DBD5-46C9-8CF1-AD202B0AB99F}" type="slidenum">
              <a:rPr kumimoji="0" lang="en-US" altLang="en-US" sz="1200" b="0" i="0" u="none" strike="noStrike" kern="1200" cap="none" spc="0" normalizeH="0" baseline="0" noProof="0">
                <a:ln>
                  <a:noFill/>
                </a:ln>
                <a:solidFill>
                  <a:srgbClr val="898989"/>
                </a:solidFill>
                <a:effectLst/>
                <a:uLnTx/>
                <a:uFillTx/>
                <a:latin typeface="Calibri" pitchFamily="34" charset="0"/>
                <a:ea typeface="+mn-ea"/>
                <a:cs typeface="Arial" panose="020B0604020202090204" pitchFamily="34" charset="0"/>
              </a:rPr>
            </a:fld>
            <a:endParaRPr kumimoji="0" lang="en-US" altLang="en-US" sz="1200" b="0" i="0" u="none" strike="noStrike" kern="1200" cap="none" spc="0" normalizeH="0" baseline="0" noProof="0">
              <a:ln>
                <a:noFill/>
              </a:ln>
              <a:solidFill>
                <a:srgbClr val="898989"/>
              </a:solidFill>
              <a:effectLst/>
              <a:uLnTx/>
              <a:uFillTx/>
              <a:latin typeface="Calibri" pitchFamily="34" charset="0"/>
              <a:ea typeface="+mn-ea"/>
              <a:cs typeface="Arial" panose="020B0604020202090204" pitchFamily="34" charset="0"/>
            </a:endParaRPr>
          </a:p>
        </p:txBody>
      </p:sp>
    </p:spTree>
  </p:cSld>
  <p:clrMapOvr>
    <a:masterClrMapping/>
  </p:clrMapOvr>
  <p:transition spd="slow">
    <p:fade thruBlk="1"/>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fld id="{BB4E8D2B-C86B-47F7-83E5-8547BF14DF5B}" type="datetime1">
              <a:rPr kumimoji="0" lang="en-US" altLang="en-US" sz="1200" b="0" i="0" u="none" strike="noStrike" kern="1200" cap="none" spc="0" normalizeH="0" baseline="0" noProof="0">
                <a:ln>
                  <a:noFill/>
                </a:ln>
                <a:solidFill>
                  <a:srgbClr val="898989"/>
                </a:solidFill>
                <a:effectLst/>
                <a:uLnTx/>
                <a:uFillTx/>
                <a:latin typeface="Calibri" pitchFamily="34" charset="0"/>
                <a:ea typeface="+mn-ea"/>
                <a:cs typeface="Arial" panose="020B0604020202090204" pitchFamily="34" charset="0"/>
              </a:rPr>
            </a:fld>
            <a:endParaRPr kumimoji="0" lang="en-US" altLang="en-US" sz="1200" b="0" i="0" u="none" strike="noStrike" kern="1200" cap="none" spc="0" normalizeH="0" baseline="0" noProof="0">
              <a:ln>
                <a:noFill/>
              </a:ln>
              <a:solidFill>
                <a:srgbClr val="898989"/>
              </a:solidFill>
              <a:effectLst/>
              <a:uLnTx/>
              <a:uFillTx/>
              <a:latin typeface="Calibri" pitchFamily="34" charset="0"/>
              <a:ea typeface="+mn-ea"/>
              <a:cs typeface="Arial" panose="020B0604020202090204" pitchFamily="34" charset="0"/>
            </a:endParaRPr>
          </a:p>
        </p:txBody>
      </p:sp>
      <p:sp>
        <p:nvSpPr>
          <p:cNvPr id="3" name="Footer Placeholder 2"/>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sz="1200" b="0" i="0" u="none" strike="noStrike" kern="1200" cap="none" spc="0" normalizeH="0" baseline="0" noProof="0">
                <a:ln>
                  <a:noFill/>
                </a:ln>
                <a:solidFill>
                  <a:schemeClr val="tx1">
                    <a:tint val="75000"/>
                  </a:schemeClr>
                </a:solidFill>
                <a:effectLst/>
                <a:uLnTx/>
                <a:uFillTx/>
                <a:latin typeface="+mn-lt"/>
                <a:ea typeface="+mn-ea"/>
                <a:cs typeface="+mn-cs"/>
              </a:rPr>
              <a:t>Kewirausahaan dan Perencanaan Bisnis  </a:t>
            </a:r>
            <a:endParaRPr kumimoji="0" 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4" name="Slide Number Placeholder 3"/>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Tx/>
              <a:buNone/>
              <a:defRPr/>
            </a:pPr>
            <a:fld id="{DA4AF67B-DBD5-46C9-8CF1-AD202B0AB99F}" type="slidenum">
              <a:rPr kumimoji="0" lang="en-US" altLang="en-US" sz="1200" b="0" i="0" u="none" strike="noStrike" kern="1200" cap="none" spc="0" normalizeH="0" baseline="0" noProof="0">
                <a:ln>
                  <a:noFill/>
                </a:ln>
                <a:solidFill>
                  <a:srgbClr val="898989"/>
                </a:solidFill>
                <a:effectLst/>
                <a:uLnTx/>
                <a:uFillTx/>
                <a:latin typeface="Calibri" pitchFamily="34" charset="0"/>
                <a:ea typeface="+mn-ea"/>
                <a:cs typeface="Arial" panose="020B0604020202090204" pitchFamily="34" charset="0"/>
              </a:rPr>
            </a:fld>
            <a:endParaRPr kumimoji="0" lang="en-US" altLang="en-US" sz="1200" b="0" i="0" u="none" strike="noStrike" kern="1200" cap="none" spc="0" normalizeH="0" baseline="0" noProof="0">
              <a:ln>
                <a:noFill/>
              </a:ln>
              <a:solidFill>
                <a:srgbClr val="898989"/>
              </a:solidFill>
              <a:effectLst/>
              <a:uLnTx/>
              <a:uFillTx/>
              <a:latin typeface="Calibri" pitchFamily="34" charset="0"/>
              <a:ea typeface="+mn-ea"/>
              <a:cs typeface="Arial" panose="020B0604020202090204" pitchFamily="34" charset="0"/>
            </a:endParaRPr>
          </a:p>
        </p:txBody>
      </p:sp>
    </p:spTree>
  </p:cSld>
  <p:clrMapOvr>
    <a:masterClrMapping/>
  </p:clrMapOvr>
  <p:transition spd="slow">
    <p:fade thruBlk="1"/>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pPr fontAlgn="base"/>
            <a:r>
              <a:rPr lang="en-US" strike="noStrike" noProof="1" smtClean="0"/>
              <a:t>Click to edit Master title style</a:t>
            </a:r>
            <a:endParaRPr lang="en-US" strike="noStrike" noProof="1"/>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base"/>
            <a:r>
              <a:rPr lang="en-US" strike="noStrike" noProof="1" smtClean="0"/>
              <a:t>Click to edit Master text styles</a:t>
            </a:r>
            <a:endParaRPr lang="en-US" strike="noStrike" noProof="1" smtClean="0"/>
          </a:p>
          <a:p>
            <a:pPr lvl="1" fontAlgn="base"/>
            <a:r>
              <a:rPr lang="en-US" strike="noStrike" noProof="1" smtClean="0"/>
              <a:t>Second level</a:t>
            </a:r>
            <a:endParaRPr lang="en-US" strike="noStrike" noProof="1" smtClean="0"/>
          </a:p>
          <a:p>
            <a:pPr lvl="2" fontAlgn="base"/>
            <a:r>
              <a:rPr lang="en-US" strike="noStrike" noProof="1" smtClean="0"/>
              <a:t>Third level</a:t>
            </a:r>
            <a:endParaRPr lang="en-US" strike="noStrike" noProof="1" smtClean="0"/>
          </a:p>
          <a:p>
            <a:pPr lvl="3" fontAlgn="base"/>
            <a:r>
              <a:rPr lang="en-US" strike="noStrike" noProof="1" smtClean="0"/>
              <a:t>Fourth level</a:t>
            </a:r>
            <a:endParaRPr lang="en-US" strike="noStrike" noProof="1" smtClean="0"/>
          </a:p>
          <a:p>
            <a:pPr lvl="4" fontAlgn="base"/>
            <a:r>
              <a:rPr lang="en-US" strike="noStrike" noProof="1" smtClean="0"/>
              <a:t>Fifth level</a:t>
            </a:r>
            <a:endParaRPr lang="en-US" strike="noStrike" noProof="1"/>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fontAlgn="base"/>
            <a:r>
              <a:rPr lang="en-US" strike="noStrike" noProof="1" smtClean="0"/>
              <a:t>Click to edit Master text styles</a:t>
            </a:r>
            <a:endParaRPr lang="en-US" strike="noStrike" noProof="1" smtClean="0"/>
          </a:p>
        </p:txBody>
      </p:sp>
      <p:sp>
        <p:nvSpPr>
          <p:cNvPr id="5" name="Date Placeholder 4"/>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fld id="{BB4E8D2B-C86B-47F7-83E5-8547BF14DF5B}" type="datetime1">
              <a:rPr kumimoji="0" lang="en-US" altLang="en-US" sz="1200" b="0" i="0" u="none" strike="noStrike" kern="1200" cap="none" spc="0" normalizeH="0" baseline="0" noProof="0">
                <a:ln>
                  <a:noFill/>
                </a:ln>
                <a:solidFill>
                  <a:srgbClr val="898989"/>
                </a:solidFill>
                <a:effectLst/>
                <a:uLnTx/>
                <a:uFillTx/>
                <a:latin typeface="Calibri" pitchFamily="34" charset="0"/>
                <a:ea typeface="+mn-ea"/>
                <a:cs typeface="Arial" panose="020B0604020202090204" pitchFamily="34" charset="0"/>
              </a:rPr>
            </a:fld>
            <a:endParaRPr kumimoji="0" lang="en-US" altLang="en-US" sz="1200" b="0" i="0" u="none" strike="noStrike" kern="1200" cap="none" spc="0" normalizeH="0" baseline="0" noProof="0">
              <a:ln>
                <a:noFill/>
              </a:ln>
              <a:solidFill>
                <a:srgbClr val="898989"/>
              </a:solidFill>
              <a:effectLst/>
              <a:uLnTx/>
              <a:uFillTx/>
              <a:latin typeface="Calibri" pitchFamily="34" charset="0"/>
              <a:ea typeface="+mn-ea"/>
              <a:cs typeface="Arial" panose="020B0604020202090204" pitchFamily="34" charset="0"/>
            </a:endParaRPr>
          </a:p>
        </p:txBody>
      </p:sp>
      <p:sp>
        <p:nvSpPr>
          <p:cNvPr id="6" name="Footer Placeholder 5"/>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sz="1200" b="0" i="0" u="none" strike="noStrike" kern="1200" cap="none" spc="0" normalizeH="0" baseline="0" noProof="0">
                <a:ln>
                  <a:noFill/>
                </a:ln>
                <a:solidFill>
                  <a:schemeClr val="tx1">
                    <a:tint val="75000"/>
                  </a:schemeClr>
                </a:solidFill>
                <a:effectLst/>
                <a:uLnTx/>
                <a:uFillTx/>
                <a:latin typeface="+mn-lt"/>
                <a:ea typeface="+mn-ea"/>
                <a:cs typeface="+mn-cs"/>
              </a:rPr>
              <a:t>Kewirausahaan dan Perencanaan Bisnis  </a:t>
            </a:r>
            <a:endParaRPr kumimoji="0" 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7" name="Slide Number Placeholder 6"/>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Tx/>
              <a:buNone/>
              <a:defRPr/>
            </a:pPr>
            <a:fld id="{DA4AF67B-DBD5-46C9-8CF1-AD202B0AB99F}" type="slidenum">
              <a:rPr kumimoji="0" lang="en-US" altLang="en-US" sz="1200" b="0" i="0" u="none" strike="noStrike" kern="1200" cap="none" spc="0" normalizeH="0" baseline="0" noProof="0">
                <a:ln>
                  <a:noFill/>
                </a:ln>
                <a:solidFill>
                  <a:srgbClr val="898989"/>
                </a:solidFill>
                <a:effectLst/>
                <a:uLnTx/>
                <a:uFillTx/>
                <a:latin typeface="Calibri" pitchFamily="34" charset="0"/>
                <a:ea typeface="+mn-ea"/>
                <a:cs typeface="Arial" panose="020B0604020202090204" pitchFamily="34" charset="0"/>
              </a:rPr>
            </a:fld>
            <a:endParaRPr kumimoji="0" lang="en-US" altLang="en-US" sz="1200" b="0" i="0" u="none" strike="noStrike" kern="1200" cap="none" spc="0" normalizeH="0" baseline="0" noProof="0">
              <a:ln>
                <a:noFill/>
              </a:ln>
              <a:solidFill>
                <a:srgbClr val="898989"/>
              </a:solidFill>
              <a:effectLst/>
              <a:uLnTx/>
              <a:uFillTx/>
              <a:latin typeface="Calibri" pitchFamily="34" charset="0"/>
              <a:ea typeface="+mn-ea"/>
              <a:cs typeface="Arial" panose="020B0604020202090204" pitchFamily="34" charset="0"/>
            </a:endParaRPr>
          </a:p>
        </p:txBody>
      </p:sp>
    </p:spTree>
  </p:cSld>
  <p:clrMapOvr>
    <a:masterClrMapping/>
  </p:clrMapOvr>
  <p:transition spd="slow">
    <p:fade thruBlk="1"/>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pPr fontAlgn="base"/>
            <a:r>
              <a:rPr lang="en-US" strike="noStrike" noProof="1" smtClean="0"/>
              <a:t>Click to edit Master title style</a:t>
            </a:r>
            <a:endParaRPr lang="en-US" strike="noStrike" noProof="1"/>
          </a:p>
        </p:txBody>
      </p:sp>
      <p:sp>
        <p:nvSpPr>
          <p:cNvPr id="3" name="Picture Placeholder 2"/>
          <p:cNvSpPr>
            <a:spLocks noGrp="1"/>
          </p:cNvSpPr>
          <p:nvPr>
            <p:ph type="pic" idx="1"/>
          </p:nvPr>
        </p:nvSpPr>
        <p:spPr>
          <a:xfrm>
            <a:off x="1792288" y="612775"/>
            <a:ext cx="5486400" cy="4114800"/>
          </a:xfrm>
        </p:spPr>
        <p:txBody>
          <a:bodyPr vert="horz" wrap="square" lIns="91440" tIns="45720" rIns="91440" bIns="45720" numCol="1" rtlCol="0" anchor="t" anchorCtr="0" compatLnSpc="1">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100000"/>
              </a:lnSpc>
              <a:spcBef>
                <a:spcPct val="20000"/>
              </a:spcBef>
              <a:spcAft>
                <a:spcPct val="0"/>
              </a:spcAft>
              <a:buClrTx/>
              <a:buSzTx/>
              <a:buFont typeface="Arial" panose="020B0604020202090204" pitchFamily="34" charset="0"/>
              <a:buNone/>
              <a:defRPr/>
            </a:pPr>
            <a:endParaRPr kumimoji="0" lang="en-US" sz="3200" b="0" i="0" u="none" strike="noStrike" kern="1200" cap="none" spc="0" normalizeH="0" baseline="0" noProof="0">
              <a:ln>
                <a:noFill/>
              </a:ln>
              <a:solidFill>
                <a:schemeClr val="tx1"/>
              </a:solidFill>
              <a:effectLst/>
              <a:uLnTx/>
              <a:uFillTx/>
              <a:latin typeface="+mn-lt"/>
              <a:ea typeface="+mn-ea"/>
              <a:cs typeface="+mn-cs"/>
            </a:endParaRP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fontAlgn="base"/>
            <a:r>
              <a:rPr lang="en-US" strike="noStrike" noProof="1" smtClean="0"/>
              <a:t>Click to edit Master text styles</a:t>
            </a:r>
            <a:endParaRPr lang="en-US" strike="noStrike" noProof="1" smtClean="0"/>
          </a:p>
        </p:txBody>
      </p:sp>
      <p:sp>
        <p:nvSpPr>
          <p:cNvPr id="5" name="Date Placeholder 4"/>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fld id="{BB4E8D2B-C86B-47F7-83E5-8547BF14DF5B}" type="datetime1">
              <a:rPr kumimoji="0" lang="en-US" altLang="en-US" sz="1200" b="0" i="0" u="none" strike="noStrike" kern="1200" cap="none" spc="0" normalizeH="0" baseline="0" noProof="0">
                <a:ln>
                  <a:noFill/>
                </a:ln>
                <a:solidFill>
                  <a:srgbClr val="898989"/>
                </a:solidFill>
                <a:effectLst/>
                <a:uLnTx/>
                <a:uFillTx/>
                <a:latin typeface="Calibri" pitchFamily="34" charset="0"/>
                <a:ea typeface="+mn-ea"/>
                <a:cs typeface="Arial" panose="020B0604020202090204" pitchFamily="34" charset="0"/>
              </a:rPr>
            </a:fld>
            <a:endParaRPr kumimoji="0" lang="en-US" altLang="en-US" sz="1200" b="0" i="0" u="none" strike="noStrike" kern="1200" cap="none" spc="0" normalizeH="0" baseline="0" noProof="0">
              <a:ln>
                <a:noFill/>
              </a:ln>
              <a:solidFill>
                <a:srgbClr val="898989"/>
              </a:solidFill>
              <a:effectLst/>
              <a:uLnTx/>
              <a:uFillTx/>
              <a:latin typeface="Calibri" pitchFamily="34" charset="0"/>
              <a:ea typeface="+mn-ea"/>
              <a:cs typeface="Arial" panose="020B0604020202090204" pitchFamily="34" charset="0"/>
            </a:endParaRPr>
          </a:p>
        </p:txBody>
      </p:sp>
      <p:sp>
        <p:nvSpPr>
          <p:cNvPr id="6" name="Footer Placeholder 5"/>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sz="1200" b="0" i="0" u="none" strike="noStrike" kern="1200" cap="none" spc="0" normalizeH="0" baseline="0" noProof="0">
                <a:ln>
                  <a:noFill/>
                </a:ln>
                <a:solidFill>
                  <a:schemeClr val="tx1">
                    <a:tint val="75000"/>
                  </a:schemeClr>
                </a:solidFill>
                <a:effectLst/>
                <a:uLnTx/>
                <a:uFillTx/>
                <a:latin typeface="+mn-lt"/>
                <a:ea typeface="+mn-ea"/>
                <a:cs typeface="+mn-cs"/>
              </a:rPr>
              <a:t>Kewirausahaan dan Perencanaan Bisnis  </a:t>
            </a:r>
            <a:endParaRPr kumimoji="0" 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7" name="Slide Number Placeholder 6"/>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Tx/>
              <a:buNone/>
              <a:defRPr/>
            </a:pPr>
            <a:fld id="{DA4AF67B-DBD5-46C9-8CF1-AD202B0AB99F}" type="slidenum">
              <a:rPr kumimoji="0" lang="en-US" altLang="en-US" sz="1200" b="0" i="0" u="none" strike="noStrike" kern="1200" cap="none" spc="0" normalizeH="0" baseline="0" noProof="0">
                <a:ln>
                  <a:noFill/>
                </a:ln>
                <a:solidFill>
                  <a:srgbClr val="898989"/>
                </a:solidFill>
                <a:effectLst/>
                <a:uLnTx/>
                <a:uFillTx/>
                <a:latin typeface="Calibri" pitchFamily="34" charset="0"/>
                <a:ea typeface="+mn-ea"/>
                <a:cs typeface="Arial" panose="020B0604020202090204" pitchFamily="34" charset="0"/>
              </a:rPr>
            </a:fld>
            <a:endParaRPr kumimoji="0" lang="en-US" altLang="en-US" sz="1200" b="0" i="0" u="none" strike="noStrike" kern="1200" cap="none" spc="0" normalizeH="0" baseline="0" noProof="0">
              <a:ln>
                <a:noFill/>
              </a:ln>
              <a:solidFill>
                <a:srgbClr val="898989"/>
              </a:solidFill>
              <a:effectLst/>
              <a:uLnTx/>
              <a:uFillTx/>
              <a:latin typeface="Calibri" pitchFamily="34" charset="0"/>
              <a:ea typeface="+mn-ea"/>
              <a:cs typeface="Arial" panose="020B0604020202090204" pitchFamily="34" charset="0"/>
            </a:endParaRPr>
          </a:p>
        </p:txBody>
      </p:sp>
    </p:spTree>
  </p:cSld>
  <p:clrMapOvr>
    <a:masterClrMapping/>
  </p:clrMapOvr>
  <p:transition spd="slow">
    <p:fade thruBlk="1"/>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base"/>
            <a:r>
              <a:rPr lang="en-US" strike="noStrike" noProof="1" smtClean="0"/>
              <a:t>Click to edit Master title style</a:t>
            </a:r>
            <a:endParaRPr lang="en-US" strike="noStrike" noProof="1"/>
          </a:p>
        </p:txBody>
      </p:sp>
      <p:sp>
        <p:nvSpPr>
          <p:cNvPr id="3" name="Vertical Text Placeholder 2"/>
          <p:cNvSpPr>
            <a:spLocks noGrp="1"/>
          </p:cNvSpPr>
          <p:nvPr>
            <p:ph type="body" orient="vert" idx="1"/>
          </p:nvPr>
        </p:nvSpPr>
        <p:spPr/>
        <p:txBody>
          <a:bodyPr vert="eaVert"/>
          <a:lstStyle/>
          <a:p>
            <a:pPr lvl="0" fontAlgn="base"/>
            <a:r>
              <a:rPr lang="en-US" strike="noStrike" noProof="1" smtClean="0"/>
              <a:t>Click to edit Master text styles</a:t>
            </a:r>
            <a:endParaRPr lang="en-US" strike="noStrike" noProof="1" smtClean="0"/>
          </a:p>
          <a:p>
            <a:pPr lvl="1" fontAlgn="base"/>
            <a:r>
              <a:rPr lang="en-US" strike="noStrike" noProof="1" smtClean="0"/>
              <a:t>Second level</a:t>
            </a:r>
            <a:endParaRPr lang="en-US" strike="noStrike" noProof="1" smtClean="0"/>
          </a:p>
          <a:p>
            <a:pPr lvl="2" fontAlgn="base"/>
            <a:r>
              <a:rPr lang="en-US" strike="noStrike" noProof="1" smtClean="0"/>
              <a:t>Third level</a:t>
            </a:r>
            <a:endParaRPr lang="en-US" strike="noStrike" noProof="1" smtClean="0"/>
          </a:p>
          <a:p>
            <a:pPr lvl="3" fontAlgn="base"/>
            <a:r>
              <a:rPr lang="en-US" strike="noStrike" noProof="1" smtClean="0"/>
              <a:t>Fourth level</a:t>
            </a:r>
            <a:endParaRPr lang="en-US" strike="noStrike" noProof="1" smtClean="0"/>
          </a:p>
          <a:p>
            <a:pPr lvl="4" fontAlgn="base"/>
            <a:r>
              <a:rPr lang="en-US" strike="noStrike" noProof="1" smtClean="0"/>
              <a:t>Fifth level</a:t>
            </a:r>
            <a:endParaRPr lang="en-US" strike="noStrike" noProof="1"/>
          </a:p>
        </p:txBody>
      </p:sp>
      <p:sp>
        <p:nvSpPr>
          <p:cNvPr id="4" name="Date Placeholder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fld id="{BB4E8D2B-C86B-47F7-83E5-8547BF14DF5B}" type="datetime1">
              <a:rPr kumimoji="0" lang="en-US" altLang="en-US" sz="1200" b="0" i="0" u="none" strike="noStrike" kern="1200" cap="none" spc="0" normalizeH="0" baseline="0" noProof="0">
                <a:ln>
                  <a:noFill/>
                </a:ln>
                <a:solidFill>
                  <a:srgbClr val="898989"/>
                </a:solidFill>
                <a:effectLst/>
                <a:uLnTx/>
                <a:uFillTx/>
                <a:latin typeface="Calibri" pitchFamily="34" charset="0"/>
                <a:ea typeface="+mn-ea"/>
                <a:cs typeface="Arial" panose="020B0604020202090204" pitchFamily="34" charset="0"/>
              </a:rPr>
            </a:fld>
            <a:endParaRPr kumimoji="0" lang="en-US" altLang="en-US" sz="1200" b="0" i="0" u="none" strike="noStrike" kern="1200" cap="none" spc="0" normalizeH="0" baseline="0" noProof="0">
              <a:ln>
                <a:noFill/>
              </a:ln>
              <a:solidFill>
                <a:srgbClr val="898989"/>
              </a:solidFill>
              <a:effectLst/>
              <a:uLnTx/>
              <a:uFillTx/>
              <a:latin typeface="Calibri" pitchFamily="34" charset="0"/>
              <a:ea typeface="+mn-ea"/>
              <a:cs typeface="Arial" panose="020B0604020202090204" pitchFamily="34" charset="0"/>
            </a:endParaRPr>
          </a:p>
        </p:txBody>
      </p:sp>
      <p:sp>
        <p:nvSpPr>
          <p:cNvPr id="5" name="Footer Placeholder 4"/>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sz="1200" b="0" i="0" u="none" strike="noStrike" kern="1200" cap="none" spc="0" normalizeH="0" baseline="0" noProof="0">
                <a:ln>
                  <a:noFill/>
                </a:ln>
                <a:solidFill>
                  <a:schemeClr val="tx1">
                    <a:tint val="75000"/>
                  </a:schemeClr>
                </a:solidFill>
                <a:effectLst/>
                <a:uLnTx/>
                <a:uFillTx/>
                <a:latin typeface="+mn-lt"/>
                <a:ea typeface="+mn-ea"/>
                <a:cs typeface="+mn-cs"/>
              </a:rPr>
              <a:t>Kewirausahaan dan Perencanaan Bisnis  </a:t>
            </a:r>
            <a:endParaRPr kumimoji="0" 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Slide Number Placeholder 5"/>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Tx/>
              <a:buNone/>
              <a:defRPr/>
            </a:pPr>
            <a:fld id="{DA4AF67B-DBD5-46C9-8CF1-AD202B0AB99F}" type="slidenum">
              <a:rPr kumimoji="0" lang="en-US" altLang="en-US" sz="1200" b="0" i="0" u="none" strike="noStrike" kern="1200" cap="none" spc="0" normalizeH="0" baseline="0" noProof="0">
                <a:ln>
                  <a:noFill/>
                </a:ln>
                <a:solidFill>
                  <a:srgbClr val="898989"/>
                </a:solidFill>
                <a:effectLst/>
                <a:uLnTx/>
                <a:uFillTx/>
                <a:latin typeface="Calibri" pitchFamily="34" charset="0"/>
                <a:ea typeface="+mn-ea"/>
                <a:cs typeface="Arial" panose="020B0604020202090204" pitchFamily="34" charset="0"/>
              </a:rPr>
            </a:fld>
            <a:endParaRPr kumimoji="0" lang="en-US" altLang="en-US" sz="1200" b="0" i="0" u="none" strike="noStrike" kern="1200" cap="none" spc="0" normalizeH="0" baseline="0" noProof="0">
              <a:ln>
                <a:noFill/>
              </a:ln>
              <a:solidFill>
                <a:srgbClr val="898989"/>
              </a:solidFill>
              <a:effectLst/>
              <a:uLnTx/>
              <a:uFillTx/>
              <a:latin typeface="Calibri" pitchFamily="34" charset="0"/>
              <a:ea typeface="+mn-ea"/>
              <a:cs typeface="Arial" panose="020B0604020202090204" pitchFamily="34" charset="0"/>
            </a:endParaRPr>
          </a:p>
        </p:txBody>
      </p:sp>
    </p:spTree>
  </p:cSld>
  <p:clrMapOvr>
    <a:masterClrMapping/>
  </p:clrMapOvr>
  <p:transition spd="slow">
    <p:fade thruBlk="1"/>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pPr fontAlgn="base"/>
            <a:r>
              <a:rPr lang="en-US" strike="noStrike" noProof="1" smtClean="0"/>
              <a:t>Click to edit Master title style</a:t>
            </a:r>
            <a:endParaRPr lang="en-US" strike="noStrike" noProof="1"/>
          </a:p>
        </p:txBody>
      </p:sp>
      <p:sp>
        <p:nvSpPr>
          <p:cNvPr id="3" name="Vertical Text Placeholder 2"/>
          <p:cNvSpPr>
            <a:spLocks noGrp="1"/>
          </p:cNvSpPr>
          <p:nvPr>
            <p:ph type="body" orient="vert" idx="1"/>
          </p:nvPr>
        </p:nvSpPr>
        <p:spPr>
          <a:xfrm>
            <a:off x="457200" y="274638"/>
            <a:ext cx="6019800" cy="5851525"/>
          </a:xfrm>
        </p:spPr>
        <p:txBody>
          <a:bodyPr vert="eaVert"/>
          <a:lstStyle/>
          <a:p>
            <a:pPr lvl="0" fontAlgn="base"/>
            <a:r>
              <a:rPr lang="en-US" strike="noStrike" noProof="1" smtClean="0"/>
              <a:t>Click to edit Master text styles</a:t>
            </a:r>
            <a:endParaRPr lang="en-US" strike="noStrike" noProof="1" smtClean="0"/>
          </a:p>
          <a:p>
            <a:pPr lvl="1" fontAlgn="base"/>
            <a:r>
              <a:rPr lang="en-US" strike="noStrike" noProof="1" smtClean="0"/>
              <a:t>Second level</a:t>
            </a:r>
            <a:endParaRPr lang="en-US" strike="noStrike" noProof="1" smtClean="0"/>
          </a:p>
          <a:p>
            <a:pPr lvl="2" fontAlgn="base"/>
            <a:r>
              <a:rPr lang="en-US" strike="noStrike" noProof="1" smtClean="0"/>
              <a:t>Third level</a:t>
            </a:r>
            <a:endParaRPr lang="en-US" strike="noStrike" noProof="1" smtClean="0"/>
          </a:p>
          <a:p>
            <a:pPr lvl="3" fontAlgn="base"/>
            <a:r>
              <a:rPr lang="en-US" strike="noStrike" noProof="1" smtClean="0"/>
              <a:t>Fourth level</a:t>
            </a:r>
            <a:endParaRPr lang="en-US" strike="noStrike" noProof="1" smtClean="0"/>
          </a:p>
          <a:p>
            <a:pPr lvl="4" fontAlgn="base"/>
            <a:r>
              <a:rPr lang="en-US" strike="noStrike" noProof="1" smtClean="0"/>
              <a:t>Fifth level</a:t>
            </a:r>
            <a:endParaRPr lang="en-US" strike="noStrike" noProof="1"/>
          </a:p>
        </p:txBody>
      </p:sp>
      <p:sp>
        <p:nvSpPr>
          <p:cNvPr id="4" name="Date Placeholder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fld id="{BB4E8D2B-C86B-47F7-83E5-8547BF14DF5B}" type="datetime1">
              <a:rPr kumimoji="0" lang="en-US" altLang="en-US" sz="1200" b="0" i="0" u="none" strike="noStrike" kern="1200" cap="none" spc="0" normalizeH="0" baseline="0" noProof="0">
                <a:ln>
                  <a:noFill/>
                </a:ln>
                <a:solidFill>
                  <a:srgbClr val="898989"/>
                </a:solidFill>
                <a:effectLst/>
                <a:uLnTx/>
                <a:uFillTx/>
                <a:latin typeface="Calibri" pitchFamily="34" charset="0"/>
                <a:ea typeface="+mn-ea"/>
                <a:cs typeface="Arial" panose="020B0604020202090204" pitchFamily="34" charset="0"/>
              </a:rPr>
            </a:fld>
            <a:endParaRPr kumimoji="0" lang="en-US" altLang="en-US" sz="1200" b="0" i="0" u="none" strike="noStrike" kern="1200" cap="none" spc="0" normalizeH="0" baseline="0" noProof="0">
              <a:ln>
                <a:noFill/>
              </a:ln>
              <a:solidFill>
                <a:srgbClr val="898989"/>
              </a:solidFill>
              <a:effectLst/>
              <a:uLnTx/>
              <a:uFillTx/>
              <a:latin typeface="Calibri" pitchFamily="34" charset="0"/>
              <a:ea typeface="+mn-ea"/>
              <a:cs typeface="Arial" panose="020B0604020202090204" pitchFamily="34" charset="0"/>
            </a:endParaRPr>
          </a:p>
        </p:txBody>
      </p:sp>
      <p:sp>
        <p:nvSpPr>
          <p:cNvPr id="5" name="Footer Placeholder 4"/>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sz="1200" b="0" i="0" u="none" strike="noStrike" kern="1200" cap="none" spc="0" normalizeH="0" baseline="0" noProof="0">
                <a:ln>
                  <a:noFill/>
                </a:ln>
                <a:solidFill>
                  <a:schemeClr val="tx1">
                    <a:tint val="75000"/>
                  </a:schemeClr>
                </a:solidFill>
                <a:effectLst/>
                <a:uLnTx/>
                <a:uFillTx/>
                <a:latin typeface="+mn-lt"/>
                <a:ea typeface="+mn-ea"/>
                <a:cs typeface="+mn-cs"/>
              </a:rPr>
              <a:t>Kewirausahaan dan Perencanaan Bisnis  </a:t>
            </a:r>
            <a:endParaRPr kumimoji="0" 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Slide Number Placeholder 5"/>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Tx/>
              <a:buNone/>
              <a:defRPr/>
            </a:pPr>
            <a:fld id="{DA4AF67B-DBD5-46C9-8CF1-AD202B0AB99F}" type="slidenum">
              <a:rPr kumimoji="0" lang="en-US" altLang="en-US" sz="1200" b="0" i="0" u="none" strike="noStrike" kern="1200" cap="none" spc="0" normalizeH="0" baseline="0" noProof="0">
                <a:ln>
                  <a:noFill/>
                </a:ln>
                <a:solidFill>
                  <a:srgbClr val="898989"/>
                </a:solidFill>
                <a:effectLst/>
                <a:uLnTx/>
                <a:uFillTx/>
                <a:latin typeface="Calibri" pitchFamily="34" charset="0"/>
                <a:ea typeface="+mn-ea"/>
                <a:cs typeface="Arial" panose="020B0604020202090204" pitchFamily="34" charset="0"/>
              </a:rPr>
            </a:fld>
            <a:endParaRPr kumimoji="0" lang="en-US" altLang="en-US" sz="1200" b="0" i="0" u="none" strike="noStrike" kern="1200" cap="none" spc="0" normalizeH="0" baseline="0" noProof="0">
              <a:ln>
                <a:noFill/>
              </a:ln>
              <a:solidFill>
                <a:srgbClr val="898989"/>
              </a:solidFill>
              <a:effectLst/>
              <a:uLnTx/>
              <a:uFillTx/>
              <a:latin typeface="Calibri" pitchFamily="34" charset="0"/>
              <a:ea typeface="+mn-ea"/>
              <a:cs typeface="Arial" panose="020B0604020202090204" pitchFamily="34" charset="0"/>
            </a:endParaRPr>
          </a:p>
        </p:txBody>
      </p:sp>
    </p:spTree>
  </p:cSld>
  <p:clrMapOvr>
    <a:masterClrMapping/>
  </p:clrMapOvr>
  <p:transition spd="slow">
    <p:fade thruBlk="1"/>
  </p:transition>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1.jpe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0">
          <a:blip r:embed="rId12"/>
          <a:stretch>
            <a:fillRect/>
          </a:stretch>
        </a:blipFill>
        <a:effectLst/>
      </p:bgPr>
    </p:bg>
    <p:spTree>
      <p:nvGrpSpPr>
        <p:cNvPr id="1" name=""/>
        <p:cNvGrpSpPr/>
        <p:nvPr/>
      </p:nvGrpSpPr>
      <p:grpSpPr/>
      <p:sp>
        <p:nvSpPr>
          <p:cNvPr id="1026" name="Title Placeholder 1"/>
          <p:cNvSpPr>
            <a:spLocks noGrp="1"/>
          </p:cNvSpPr>
          <p:nvPr>
            <p:ph type="title"/>
          </p:nvPr>
        </p:nvSpPr>
        <p:spPr>
          <a:xfrm>
            <a:off x="457200" y="274638"/>
            <a:ext cx="8229600" cy="1143000"/>
          </a:xfrm>
          <a:prstGeom prst="rect">
            <a:avLst/>
          </a:prstGeom>
          <a:noFill/>
          <a:ln w="9525">
            <a:noFill/>
          </a:ln>
        </p:spPr>
        <p:txBody>
          <a:bodyPr anchor="ctr"/>
          <a:p>
            <a:pPr lvl="0"/>
            <a:r>
              <a:rPr lang="en-US" altLang="en-US" dirty="0"/>
              <a:t>Click to edit Master title style</a:t>
            </a:r>
            <a:endParaRPr lang="en-US" altLang="en-US" dirty="0"/>
          </a:p>
        </p:txBody>
      </p:sp>
      <p:sp>
        <p:nvSpPr>
          <p:cNvPr id="1027" name="Text Placeholder 2"/>
          <p:cNvSpPr>
            <a:spLocks noGrp="1"/>
          </p:cNvSpPr>
          <p:nvPr>
            <p:ph type="body"/>
          </p:nvPr>
        </p:nvSpPr>
        <p:spPr>
          <a:xfrm>
            <a:off x="457200" y="1600200"/>
            <a:ext cx="8229600" cy="4525963"/>
          </a:xfrm>
          <a:prstGeom prst="rect">
            <a:avLst/>
          </a:prstGeom>
          <a:noFill/>
          <a:ln w="9525">
            <a:noFill/>
          </a:ln>
        </p:spPr>
        <p:txBody>
          <a:bodyPr anchor="t"/>
          <a:p>
            <a:pPr lvl="0" indent="-342900"/>
            <a:r>
              <a:rPr lang="en-US" altLang="en-US" dirty="0"/>
              <a:t>Click to edit Master text styles</a:t>
            </a:r>
            <a:endParaRPr lang="en-US" altLang="en-US" dirty="0"/>
          </a:p>
          <a:p>
            <a:pPr lvl="1" indent="-285750"/>
            <a:r>
              <a:rPr lang="en-US" altLang="en-US" dirty="0"/>
              <a:t>Second level</a:t>
            </a:r>
            <a:endParaRPr lang="en-US" altLang="en-US" dirty="0"/>
          </a:p>
          <a:p>
            <a:pPr lvl="2" indent="-228600"/>
            <a:r>
              <a:rPr lang="en-US" altLang="en-US" dirty="0"/>
              <a:t>Third level</a:t>
            </a:r>
            <a:endParaRPr lang="en-US" altLang="en-US" dirty="0"/>
          </a:p>
          <a:p>
            <a:pPr lvl="3" indent="-228600"/>
            <a:r>
              <a:rPr lang="en-US" altLang="en-US" dirty="0"/>
              <a:t>Fourth level</a:t>
            </a:r>
            <a:endParaRPr lang="en-US" altLang="en-US" dirty="0"/>
          </a:p>
          <a:p>
            <a:pPr lvl="4" indent="-228600"/>
            <a:r>
              <a:rPr lang="en-US" altLang="en-US" dirty="0"/>
              <a:t>Fifth level</a:t>
            </a:r>
            <a:endParaRPr lang="en-US" alt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lstStyle>
            <a:lvl1pPr eaLnBrk="1" hangingPunct="1">
              <a:defRPr sz="1200">
                <a:solidFill>
                  <a:srgbClr val="898989"/>
                </a:solidFill>
                <a:latin typeface="Calibri" pitchFamily="34" charset="0"/>
              </a:defRPr>
            </a:lvl1pPr>
          </a:lstStyle>
          <a:p>
            <a:pPr marL="0" marR="0" lvl="0" indent="0" algn="l" defTabSz="914400" rtl="0" eaLnBrk="1" fontAlgn="base" latinLnBrk="0" hangingPunct="1">
              <a:lnSpc>
                <a:spcPct val="100000"/>
              </a:lnSpc>
              <a:spcBef>
                <a:spcPct val="0"/>
              </a:spcBef>
              <a:spcAft>
                <a:spcPct val="0"/>
              </a:spcAft>
              <a:buClrTx/>
              <a:buSzTx/>
              <a:buFontTx/>
              <a:buNone/>
              <a:defRPr/>
            </a:pPr>
            <a:fld id="{BB4E8D2B-C86B-47F7-83E5-8547BF14DF5B}" type="datetime1">
              <a:rPr kumimoji="0" lang="en-US" altLang="en-US" sz="1200" b="0" i="0" u="none" strike="noStrike" kern="1200" cap="none" spc="0" normalizeH="0" baseline="0" noProof="0">
                <a:ln>
                  <a:noFill/>
                </a:ln>
                <a:solidFill>
                  <a:srgbClr val="898989"/>
                </a:solidFill>
                <a:effectLst/>
                <a:uLnTx/>
                <a:uFillTx/>
                <a:latin typeface="Calibri" pitchFamily="34" charset="0"/>
                <a:ea typeface="+mn-ea"/>
                <a:cs typeface="Arial" panose="020B0604020202090204" pitchFamily="34" charset="0"/>
              </a:rPr>
            </a:fld>
            <a:endParaRPr kumimoji="0" lang="en-US" altLang="en-US" sz="1200" b="0" i="0" u="none" strike="noStrike" kern="1200" cap="none" spc="0" normalizeH="0" baseline="0" noProof="0">
              <a:ln>
                <a:noFill/>
              </a:ln>
              <a:solidFill>
                <a:srgbClr val="898989"/>
              </a:solidFill>
              <a:effectLst/>
              <a:uLnTx/>
              <a:uFillTx/>
              <a:latin typeface="Calibri" pitchFamily="34" charset="0"/>
              <a:ea typeface="+mn-ea"/>
              <a:cs typeface="Arial" panose="020B0604020202090204" pitchFamily="34" charset="0"/>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cs typeface="+mn-cs"/>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200" b="0" i="0" u="none" strike="noStrike" kern="1200" cap="none" spc="0" normalizeH="0" baseline="0" noProof="0">
                <a:ln>
                  <a:noFill/>
                </a:ln>
                <a:solidFill>
                  <a:schemeClr val="tx1">
                    <a:tint val="75000"/>
                  </a:schemeClr>
                </a:solidFill>
                <a:effectLst/>
                <a:uLnTx/>
                <a:uFillTx/>
                <a:latin typeface="+mn-lt"/>
                <a:ea typeface="+mn-ea"/>
                <a:cs typeface="+mn-cs"/>
              </a:rPr>
              <a:t>Kewirausahaan dan Perencanaan Bisnis  </a:t>
            </a:r>
            <a:endParaRPr kumimoji="0" 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lstStyle>
            <a:lvl1pPr algn="r" eaLnBrk="1" hangingPunct="1">
              <a:defRPr sz="1200">
                <a:solidFill>
                  <a:srgbClr val="898989"/>
                </a:solidFill>
                <a:latin typeface="Calibri" pitchFamily="34" charset="0"/>
              </a:defRPr>
            </a:lvl1pPr>
          </a:lstStyle>
          <a:p>
            <a:pPr marL="0" marR="0" lvl="0" indent="0" algn="r" defTabSz="914400" rtl="0" eaLnBrk="1" fontAlgn="base" latinLnBrk="0" hangingPunct="1">
              <a:lnSpc>
                <a:spcPct val="100000"/>
              </a:lnSpc>
              <a:spcBef>
                <a:spcPct val="0"/>
              </a:spcBef>
              <a:spcAft>
                <a:spcPct val="0"/>
              </a:spcAft>
              <a:buClrTx/>
              <a:buSzTx/>
              <a:buFontTx/>
              <a:buNone/>
              <a:defRPr/>
            </a:pPr>
            <a:fld id="{DA4AF67B-DBD5-46C9-8CF1-AD202B0AB99F}" type="slidenum">
              <a:rPr kumimoji="0" lang="en-US" altLang="en-US" sz="1200" b="0" i="0" u="none" strike="noStrike" kern="1200" cap="none" spc="0" normalizeH="0" baseline="0" noProof="0">
                <a:ln>
                  <a:noFill/>
                </a:ln>
                <a:solidFill>
                  <a:srgbClr val="898989"/>
                </a:solidFill>
                <a:effectLst/>
                <a:uLnTx/>
                <a:uFillTx/>
                <a:latin typeface="Calibri" pitchFamily="34" charset="0"/>
                <a:ea typeface="+mn-ea"/>
                <a:cs typeface="Arial" panose="020B0604020202090204" pitchFamily="34" charset="0"/>
              </a:rPr>
            </a:fld>
            <a:endParaRPr kumimoji="0" lang="en-US" altLang="en-US" sz="1200" b="0" i="0" u="none" strike="noStrike" kern="1200" cap="none" spc="0" normalizeH="0" baseline="0" noProof="0">
              <a:ln>
                <a:noFill/>
              </a:ln>
              <a:solidFill>
                <a:srgbClr val="898989"/>
              </a:solidFill>
              <a:effectLst/>
              <a:uLnTx/>
              <a:uFillTx/>
              <a:latin typeface="Calibri" pitchFamily="34" charset="0"/>
              <a:ea typeface="+mn-ea"/>
              <a:cs typeface="Arial" panose="020B0604020202090204" pitchFamily="34"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p:fade thruBlk="1"/>
  </p:transition>
  <p:hf sldNum="0" hdr="0" ftr="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9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9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9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9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9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notesSlide" Target="../notesSlides/notesSlide1.xml"/><Relationship Id="rId4" Type="http://schemas.openxmlformats.org/officeDocument/2006/relationships/slideLayout" Target="../slideLayouts/slideLayout1.xml"/><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image" Target="../media/image5.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3.xml"/><Relationship Id="rId1" Type="http://schemas.openxmlformats.org/officeDocument/2006/relationships/tags" Target="../tags/tag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0">
          <a:blip r:embed="rId1"/>
          <a:stretch>
            <a:fillRect/>
          </a:stretch>
        </a:blipFill>
        <a:effectLst/>
      </p:bgPr>
    </p:bg>
    <p:spTree>
      <p:nvGrpSpPr>
        <p:cNvPr id="1" name=""/>
        <p:cNvGrpSpPr/>
        <p:nvPr/>
      </p:nvGrpSpPr>
      <p:grpSpPr/>
      <p:pic>
        <p:nvPicPr>
          <p:cNvPr id="4098" name="Picture 2" descr="D:\Picture\logo ibi small.gif"/>
          <p:cNvPicPr>
            <a:picLocks noChangeAspect="1"/>
          </p:cNvPicPr>
          <p:nvPr/>
        </p:nvPicPr>
        <p:blipFill>
          <a:blip r:embed="rId2"/>
          <a:stretch>
            <a:fillRect/>
          </a:stretch>
        </p:blipFill>
        <p:spPr>
          <a:xfrm>
            <a:off x="7524750" y="0"/>
            <a:ext cx="1577975" cy="1577975"/>
          </a:xfrm>
          <a:prstGeom prst="rect">
            <a:avLst/>
          </a:prstGeom>
          <a:noFill/>
          <a:ln w="9525">
            <a:noFill/>
          </a:ln>
        </p:spPr>
      </p:pic>
      <p:sp>
        <p:nvSpPr>
          <p:cNvPr id="2054" name="Text Box 7"/>
          <p:cNvSpPr txBox="1">
            <a:spLocks noChangeArrowheads="1"/>
          </p:cNvSpPr>
          <p:nvPr/>
        </p:nvSpPr>
        <p:spPr bwMode="auto">
          <a:xfrm>
            <a:off x="1187450" y="2827338"/>
            <a:ext cx="7489825" cy="645160"/>
          </a:xfrm>
          <a:prstGeom prst="rect">
            <a:avLst/>
          </a:prstGeom>
          <a:noFill/>
          <a:ln w="9525">
            <a:noFill/>
            <a:miter lim="800000"/>
          </a:ln>
        </p:spPr>
        <p:txBody>
          <a:bodyPr>
            <a:spAutoFit/>
          </a:bodyPr>
          <a:lstStyle>
            <a:lvl1pPr eaLnBrk="0" hangingPunct="0">
              <a:defRPr>
                <a:solidFill>
                  <a:schemeClr val="tx1"/>
                </a:solidFill>
                <a:latin typeface="Arial" panose="020B0604020202090204" pitchFamily="34" charset="0"/>
                <a:cs typeface="Arial" panose="020B0604020202090204" pitchFamily="34" charset="0"/>
              </a:defRPr>
            </a:lvl1pPr>
            <a:lvl2pPr marL="742950" indent="-285750" eaLnBrk="0" hangingPunct="0">
              <a:defRPr>
                <a:solidFill>
                  <a:schemeClr val="tx1"/>
                </a:solidFill>
                <a:latin typeface="Arial" panose="020B0604020202090204" pitchFamily="34" charset="0"/>
                <a:cs typeface="Arial" panose="020B0604020202090204" pitchFamily="34" charset="0"/>
              </a:defRPr>
            </a:lvl2pPr>
            <a:lvl3pPr marL="1143000" indent="-228600" eaLnBrk="0" hangingPunct="0">
              <a:defRPr>
                <a:solidFill>
                  <a:schemeClr val="tx1"/>
                </a:solidFill>
                <a:latin typeface="Arial" panose="020B0604020202090204" pitchFamily="34" charset="0"/>
                <a:cs typeface="Arial" panose="020B0604020202090204" pitchFamily="34" charset="0"/>
              </a:defRPr>
            </a:lvl3pPr>
            <a:lvl4pPr marL="1600200" indent="-228600" eaLnBrk="0" hangingPunct="0">
              <a:defRPr>
                <a:solidFill>
                  <a:schemeClr val="tx1"/>
                </a:solidFill>
                <a:latin typeface="Arial" panose="020B0604020202090204" pitchFamily="34" charset="0"/>
                <a:cs typeface="Arial" panose="020B0604020202090204" pitchFamily="34" charset="0"/>
              </a:defRPr>
            </a:lvl4pPr>
            <a:lvl5pPr marL="2057400" indent="-228600" eaLnBrk="0" hangingPunct="0">
              <a:defRPr>
                <a:solidFill>
                  <a:schemeClr val="tx1"/>
                </a:solidFill>
                <a:latin typeface="Arial" panose="020B0604020202090204" pitchFamily="34" charset="0"/>
                <a:cs typeface="Arial" panose="020B0604020202090204" pitchFamily="34" charset="0"/>
              </a:defRPr>
            </a:lvl5pPr>
            <a:lvl6pPr marL="2514600" indent="-228600" eaLnBrk="0" fontAlgn="base" hangingPunct="0">
              <a:spcBef>
                <a:spcPct val="0"/>
              </a:spcBef>
              <a:spcAft>
                <a:spcPct val="0"/>
              </a:spcAft>
              <a:defRPr>
                <a:solidFill>
                  <a:schemeClr val="tx1"/>
                </a:solidFill>
                <a:latin typeface="Arial" panose="020B0604020202090204" pitchFamily="34" charset="0"/>
                <a:cs typeface="Arial" panose="020B0604020202090204" pitchFamily="34" charset="0"/>
              </a:defRPr>
            </a:lvl6pPr>
            <a:lvl7pPr marL="2971800" indent="-228600" eaLnBrk="0" fontAlgn="base" hangingPunct="0">
              <a:spcBef>
                <a:spcPct val="0"/>
              </a:spcBef>
              <a:spcAft>
                <a:spcPct val="0"/>
              </a:spcAft>
              <a:defRPr>
                <a:solidFill>
                  <a:schemeClr val="tx1"/>
                </a:solidFill>
                <a:latin typeface="Arial" panose="020B0604020202090204" pitchFamily="34" charset="0"/>
                <a:cs typeface="Arial" panose="020B0604020202090204" pitchFamily="34" charset="0"/>
              </a:defRPr>
            </a:lvl7pPr>
            <a:lvl8pPr marL="3429000" indent="-228600" eaLnBrk="0" fontAlgn="base" hangingPunct="0">
              <a:spcBef>
                <a:spcPct val="0"/>
              </a:spcBef>
              <a:spcAft>
                <a:spcPct val="0"/>
              </a:spcAft>
              <a:defRPr>
                <a:solidFill>
                  <a:schemeClr val="tx1"/>
                </a:solidFill>
                <a:latin typeface="Arial" panose="020B0604020202090204" pitchFamily="34" charset="0"/>
                <a:cs typeface="Arial" panose="020B0604020202090204" pitchFamily="34" charset="0"/>
              </a:defRPr>
            </a:lvl8pPr>
            <a:lvl9pPr marL="3886200" indent="-228600" eaLnBrk="0" fontAlgn="base" hangingPunct="0">
              <a:spcBef>
                <a:spcPct val="0"/>
              </a:spcBef>
              <a:spcAft>
                <a:spcPct val="0"/>
              </a:spcAft>
              <a:defRPr>
                <a:solidFill>
                  <a:schemeClr val="tx1"/>
                </a:solidFill>
                <a:latin typeface="Arial" panose="020B0604020202090204" pitchFamily="34" charset="0"/>
                <a:cs typeface="Arial" panose="020B0604020202090204"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defRPr/>
            </a:pPr>
            <a:r>
              <a:rPr kumimoji="0" lang="en-US" altLang="en-ID" sz="3600" b="1" i="0" u="none" strike="noStrike" kern="1200" cap="none" spc="0" normalizeH="0" baseline="0" noProof="0" smtClean="0">
                <a:ln>
                  <a:noFill/>
                </a:ln>
                <a:solidFill>
                  <a:schemeClr val="tx1"/>
                </a:solidFill>
                <a:effectLst/>
                <a:uLnTx/>
                <a:uFillTx/>
                <a:latin typeface="Book Antiqua" pitchFamily="18" charset="0"/>
                <a:ea typeface="Calibri" pitchFamily="34" charset="0"/>
                <a:cs typeface="Times New Roman" panose="02020503050405090304" pitchFamily="18" charset="0"/>
                <a:sym typeface="+mn-ea"/>
              </a:rPr>
              <a:t>ALGORITMA &amp; </a:t>
            </a:r>
            <a:r>
              <a:rPr kumimoji="0" lang="en-ID" sz="3600" b="1" i="0" u="none" strike="noStrike" kern="1200" cap="none" spc="0" normalizeH="0" baseline="0" noProof="0" smtClean="0">
                <a:ln>
                  <a:noFill/>
                </a:ln>
                <a:solidFill>
                  <a:schemeClr val="tx1"/>
                </a:solidFill>
                <a:effectLst/>
                <a:uLnTx/>
                <a:uFillTx/>
                <a:latin typeface="Book Antiqua" pitchFamily="18" charset="0"/>
                <a:ea typeface="Calibri" pitchFamily="34" charset="0"/>
                <a:cs typeface="Times New Roman" panose="02020503050405090304" pitchFamily="18" charset="0"/>
                <a:sym typeface="+mn-ea"/>
              </a:rPr>
              <a:t>PEMROGR</a:t>
            </a:r>
            <a:r>
              <a:rPr kumimoji="0" lang="en-US" altLang="en-ID" sz="3600" b="1" i="0" u="none" strike="noStrike" kern="1200" cap="none" spc="0" normalizeH="0" baseline="0" noProof="0" smtClean="0">
                <a:ln>
                  <a:noFill/>
                </a:ln>
                <a:solidFill>
                  <a:schemeClr val="tx1"/>
                </a:solidFill>
                <a:effectLst/>
                <a:uLnTx/>
                <a:uFillTx/>
                <a:latin typeface="Book Antiqua" pitchFamily="18" charset="0"/>
                <a:ea typeface="Calibri" pitchFamily="34" charset="0"/>
                <a:cs typeface="Times New Roman" panose="02020503050405090304" pitchFamily="18" charset="0"/>
                <a:sym typeface="+mn-ea"/>
              </a:rPr>
              <a:t>A</a:t>
            </a:r>
            <a:r>
              <a:rPr kumimoji="0" lang="en-ID" sz="3600" b="1" i="0" u="none" strike="noStrike" kern="1200" cap="none" spc="0" normalizeH="0" baseline="0" noProof="0" smtClean="0">
                <a:ln>
                  <a:noFill/>
                </a:ln>
                <a:solidFill>
                  <a:schemeClr val="tx1"/>
                </a:solidFill>
                <a:effectLst/>
                <a:uLnTx/>
                <a:uFillTx/>
                <a:latin typeface="Book Antiqua" pitchFamily="18" charset="0"/>
                <a:ea typeface="Calibri" pitchFamily="34" charset="0"/>
                <a:cs typeface="Times New Roman" panose="02020503050405090304" pitchFamily="18" charset="0"/>
                <a:sym typeface="+mn-ea"/>
              </a:rPr>
              <a:t>MAN</a:t>
            </a:r>
            <a:endParaRPr kumimoji="0" lang="en-US" altLang="en-US" sz="3600" b="1" i="0" u="none" strike="noStrike" kern="1200" cap="none" spc="0" normalizeH="0" baseline="0" noProof="0" dirty="0" smtClean="0">
              <a:ln>
                <a:noFill/>
              </a:ln>
              <a:solidFill>
                <a:schemeClr val="tx1"/>
              </a:solidFill>
              <a:effectLst>
                <a:outerShdw blurRad="38100" dist="38100" dir="2700000" algn="tl">
                  <a:srgbClr val="C0C0C0"/>
                </a:outerShdw>
              </a:effectLst>
              <a:uLnTx/>
              <a:uFillTx/>
              <a:latin typeface="Arial" panose="020B0604020202090204" pitchFamily="34" charset="0"/>
              <a:ea typeface="+mn-ea"/>
              <a:cs typeface="Arial" panose="020B0604020202090204" pitchFamily="34" charset="0"/>
              <a:sym typeface="+mn-ea"/>
            </a:endParaRPr>
          </a:p>
        </p:txBody>
      </p:sp>
      <p:sp>
        <p:nvSpPr>
          <p:cNvPr id="9" name="Footer Placeholder 4"/>
          <p:cNvSpPr txBox="1">
            <a:spLocks noGrp="1"/>
          </p:cNvSpPr>
          <p:nvPr>
            <p:ph type="ftr" sz="quarter" idx="11"/>
          </p:nvPr>
        </p:nvSpPr>
        <p:spPr>
          <a:xfrm>
            <a:off x="3124200" y="6499225"/>
            <a:ext cx="2895600" cy="365125"/>
          </a:xfrm>
          <a:noFill/>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200" b="0" i="0" u="none" strike="noStrike" kern="1200" cap="none" spc="0" normalizeH="0" baseline="0" noProof="0" smtClean="0">
                <a:ln>
                  <a:noFill/>
                </a:ln>
                <a:solidFill>
                  <a:schemeClr val="tx1">
                    <a:tint val="75000"/>
                  </a:schemeClr>
                </a:solidFill>
                <a:effectLst/>
                <a:uLnTx/>
                <a:uFillTx/>
                <a:latin typeface="+mn-lt"/>
                <a:ea typeface="+mn-ea"/>
                <a:cs typeface="+mn-cs"/>
              </a:rPr>
              <a:t>Algoritma &amp; Pemrograman</a:t>
            </a:r>
            <a:endParaRPr kumimoji="0" lang="en-US" sz="1200" b="0" i="0" u="none" strike="noStrike" kern="1200" cap="none" spc="0" normalizeH="0" baseline="0" noProof="0" dirty="0">
              <a:ln>
                <a:noFill/>
              </a:ln>
              <a:solidFill>
                <a:schemeClr val="tx1">
                  <a:tint val="75000"/>
                </a:schemeClr>
              </a:solidFill>
              <a:effectLst/>
              <a:uLnTx/>
              <a:uFillTx/>
              <a:latin typeface="+mn-lt"/>
              <a:ea typeface="+mn-ea"/>
              <a:cs typeface="+mn-cs"/>
            </a:endParaRPr>
          </a:p>
        </p:txBody>
      </p:sp>
      <p:sp>
        <p:nvSpPr>
          <p:cNvPr id="4102" name="Rectangle 7"/>
          <p:cNvSpPr txBox="1"/>
          <p:nvPr/>
        </p:nvSpPr>
        <p:spPr>
          <a:xfrm>
            <a:off x="1187450" y="1127125"/>
            <a:ext cx="5899150" cy="1146175"/>
          </a:xfrm>
          <a:prstGeom prst="rect">
            <a:avLst/>
          </a:prstGeom>
          <a:noFill/>
          <a:ln w="9525">
            <a:noFill/>
          </a:ln>
        </p:spPr>
        <p:txBody>
          <a:bodyPr anchor="t"/>
          <a:p>
            <a:pPr indent="0" eaLnBrk="0" hangingPunct="0">
              <a:spcBef>
                <a:spcPct val="20000"/>
              </a:spcBef>
              <a:buFont typeface="Arial" panose="020B0604020202090204" pitchFamily="34" charset="0"/>
              <a:buNone/>
            </a:pPr>
            <a:r>
              <a:rPr lang="en-US" altLang="zh-CN" sz="2000" u="sng" dirty="0">
                <a:solidFill>
                  <a:srgbClr val="0070C0"/>
                </a:solidFill>
                <a:latin typeface="Calibri" pitchFamily="34" charset="0"/>
              </a:rPr>
              <a:t>Materi Pembelajaran</a:t>
            </a:r>
            <a:r>
              <a:rPr lang="en-US" altLang="zh-CN" sz="3200" dirty="0">
                <a:solidFill>
                  <a:srgbClr val="0070C0"/>
                </a:solidFill>
                <a:latin typeface="Calibri" pitchFamily="34" charset="0"/>
              </a:rPr>
              <a:t> </a:t>
            </a:r>
            <a:endParaRPr lang="en-US" altLang="zh-CN" sz="3200" dirty="0">
              <a:solidFill>
                <a:srgbClr val="0070C0"/>
              </a:solidFill>
              <a:latin typeface="Calibri" pitchFamily="34" charset="0"/>
            </a:endParaRPr>
          </a:p>
          <a:p>
            <a:pPr indent="0" eaLnBrk="0" hangingPunct="0">
              <a:spcBef>
                <a:spcPct val="20000"/>
              </a:spcBef>
              <a:buFont typeface="Arial" panose="020B0604020202090204" pitchFamily="34" charset="0"/>
              <a:buNone/>
            </a:pPr>
            <a:r>
              <a:rPr lang="en-US" sz="3200" dirty="0">
                <a:solidFill>
                  <a:srgbClr val="0070C0"/>
                </a:solidFill>
                <a:latin typeface="Calibri" pitchFamily="34" charset="0"/>
              </a:rPr>
              <a:t>Matakuliah :</a:t>
            </a:r>
            <a:endParaRPr lang="en-US" sz="3200" dirty="0">
              <a:solidFill>
                <a:srgbClr val="0070C0"/>
              </a:solidFill>
              <a:latin typeface="Calibri" pitchFamily="34" charset="0"/>
            </a:endParaRPr>
          </a:p>
        </p:txBody>
      </p:sp>
      <p:sp>
        <p:nvSpPr>
          <p:cNvPr id="4103" name="Rectangle 7"/>
          <p:cNvSpPr txBox="1"/>
          <p:nvPr/>
        </p:nvSpPr>
        <p:spPr>
          <a:xfrm>
            <a:off x="1222375" y="3387725"/>
            <a:ext cx="5365750" cy="488950"/>
          </a:xfrm>
          <a:prstGeom prst="rect">
            <a:avLst/>
          </a:prstGeom>
          <a:noFill/>
          <a:ln w="9525">
            <a:noFill/>
          </a:ln>
        </p:spPr>
        <p:txBody>
          <a:bodyPr anchor="t"/>
          <a:p>
            <a:pPr indent="0" eaLnBrk="0" hangingPunct="0">
              <a:spcBef>
                <a:spcPct val="20000"/>
              </a:spcBef>
              <a:buFont typeface="Arial" panose="020B0604020202090204" pitchFamily="34" charset="0"/>
              <a:buNone/>
            </a:pPr>
            <a:r>
              <a:rPr lang="en-US" sz="2000" dirty="0">
                <a:solidFill>
                  <a:srgbClr val="404040"/>
                </a:solidFill>
                <a:latin typeface="Calibri" pitchFamily="34" charset="0"/>
              </a:rPr>
              <a:t>Kode Matakuliah : SKO 20407</a:t>
            </a:r>
            <a:endParaRPr lang="en-US" sz="2000" dirty="0">
              <a:solidFill>
                <a:srgbClr val="404040"/>
              </a:solidFill>
              <a:latin typeface="Calibri" pitchFamily="34" charset="0"/>
            </a:endParaRPr>
          </a:p>
        </p:txBody>
      </p:sp>
      <p:sp>
        <p:nvSpPr>
          <p:cNvPr id="4104" name="Rectangle 7"/>
          <p:cNvSpPr txBox="1"/>
          <p:nvPr/>
        </p:nvSpPr>
        <p:spPr>
          <a:xfrm>
            <a:off x="1187450" y="4972685"/>
            <a:ext cx="6302375" cy="944563"/>
          </a:xfrm>
          <a:prstGeom prst="rect">
            <a:avLst/>
          </a:prstGeom>
          <a:noFill/>
          <a:ln w="9525">
            <a:noFill/>
          </a:ln>
        </p:spPr>
        <p:txBody>
          <a:bodyPr anchor="t"/>
          <a:p>
            <a:pPr indent="0" eaLnBrk="0" hangingPunct="0">
              <a:spcBef>
                <a:spcPct val="20000"/>
              </a:spcBef>
              <a:buFont typeface="Arial" panose="020B0604020202090204" pitchFamily="34" charset="0"/>
              <a:buNone/>
            </a:pPr>
            <a:r>
              <a:rPr lang="en-ID" altLang="x-none" sz="1800" dirty="0">
                <a:solidFill>
                  <a:srgbClr val="0D0D0D"/>
                </a:solidFill>
                <a:latin typeface="Calibri" pitchFamily="34" charset="0"/>
              </a:rPr>
              <a:t>Dosen Pengampu </a:t>
            </a:r>
            <a:r>
              <a:rPr lang="en-US" altLang="en-ID" sz="1800" dirty="0">
                <a:solidFill>
                  <a:srgbClr val="0D0D0D"/>
                </a:solidFill>
                <a:latin typeface="Calibri" pitchFamily="34" charset="0"/>
              </a:rPr>
              <a:t>Matakuliah</a:t>
            </a:r>
            <a:r>
              <a:rPr lang="en-ID" altLang="x-none" sz="1800" dirty="0">
                <a:solidFill>
                  <a:srgbClr val="0D0D0D"/>
                </a:solidFill>
                <a:latin typeface="Calibri" pitchFamily="34" charset="0"/>
              </a:rPr>
              <a:t>:</a:t>
            </a:r>
            <a:r>
              <a:rPr lang="en-ID" altLang="x-none" sz="2400" dirty="0">
                <a:solidFill>
                  <a:srgbClr val="0D0D0D"/>
                </a:solidFill>
                <a:latin typeface="Calibri" pitchFamily="34" charset="0"/>
              </a:rPr>
              <a:t> </a:t>
            </a:r>
            <a:endParaRPr lang="en-ID" altLang="x-none" sz="2400" dirty="0">
              <a:solidFill>
                <a:srgbClr val="0D0D0D"/>
              </a:solidFill>
              <a:latin typeface="Calibri" pitchFamily="34" charset="0"/>
            </a:endParaRPr>
          </a:p>
          <a:p>
            <a:pPr indent="0" eaLnBrk="0" hangingPunct="0">
              <a:spcBef>
                <a:spcPct val="20000"/>
              </a:spcBef>
              <a:buFont typeface="Arial" panose="020B0604020202090204" pitchFamily="34" charset="0"/>
              <a:buNone/>
            </a:pPr>
            <a:r>
              <a:rPr lang="en-ID" altLang="x-none" sz="1800" dirty="0">
                <a:solidFill>
                  <a:srgbClr val="0D0D0D"/>
                </a:solidFill>
                <a:latin typeface="Calibri" pitchFamily="34" charset="0"/>
              </a:rPr>
              <a:t>Bayu Nugroho, </a:t>
            </a:r>
            <a:r>
              <a:rPr lang="en-US" altLang="en-ID" sz="1800" dirty="0">
                <a:solidFill>
                  <a:srgbClr val="0D0D0D"/>
                </a:solidFill>
                <a:latin typeface="Calibri" pitchFamily="34" charset="0"/>
              </a:rPr>
              <a:t>S.Kom., </a:t>
            </a:r>
            <a:r>
              <a:rPr lang="en-ID" altLang="x-none" sz="1800" dirty="0">
                <a:solidFill>
                  <a:srgbClr val="0D0D0D"/>
                </a:solidFill>
                <a:latin typeface="Calibri" pitchFamily="34" charset="0"/>
              </a:rPr>
              <a:t>M.Eng</a:t>
            </a:r>
            <a:endParaRPr lang="en-ID" altLang="x-none" sz="1800" dirty="0">
              <a:solidFill>
                <a:srgbClr val="0D0D0D"/>
              </a:solidFill>
              <a:latin typeface="Calibri" pitchFamily="34" charset="0"/>
            </a:endParaRPr>
          </a:p>
        </p:txBody>
      </p:sp>
      <p:sp>
        <p:nvSpPr>
          <p:cNvPr id="4105" name="Rectangle 7"/>
          <p:cNvSpPr txBox="1"/>
          <p:nvPr/>
        </p:nvSpPr>
        <p:spPr>
          <a:xfrm>
            <a:off x="1187450" y="298450"/>
            <a:ext cx="3062288" cy="384175"/>
          </a:xfrm>
          <a:prstGeom prst="rect">
            <a:avLst/>
          </a:prstGeom>
          <a:noFill/>
          <a:ln w="9525">
            <a:noFill/>
          </a:ln>
        </p:spPr>
        <p:txBody>
          <a:bodyPr anchor="t"/>
          <a:p>
            <a:pPr indent="0" eaLnBrk="0" hangingPunct="0">
              <a:spcBef>
                <a:spcPct val="20000"/>
              </a:spcBef>
              <a:buFont typeface="Arial" panose="020B0604020202090204" pitchFamily="34" charset="0"/>
              <a:buNone/>
            </a:pPr>
            <a:r>
              <a:rPr lang="en-US" altLang="en-ID" sz="1800" b="1" dirty="0">
                <a:solidFill>
                  <a:srgbClr val="595959"/>
                </a:solidFill>
                <a:latin typeface="Arial Narrow Bold" panose="020B0606020202030204" charset="0"/>
              </a:rPr>
              <a:t>Bahan Ajar</a:t>
            </a:r>
            <a:endParaRPr lang="en-US" altLang="en-ID" sz="1800" b="1" u="sng" dirty="0">
              <a:solidFill>
                <a:srgbClr val="595959"/>
              </a:solidFill>
              <a:latin typeface="Arial Narrow Bold" panose="020B0606020202030204" charset="0"/>
            </a:endParaRPr>
          </a:p>
        </p:txBody>
      </p:sp>
      <p:sp>
        <p:nvSpPr>
          <p:cNvPr id="3" name="Rectangle 7"/>
          <p:cNvSpPr txBox="1"/>
          <p:nvPr/>
        </p:nvSpPr>
        <p:spPr>
          <a:xfrm>
            <a:off x="1222375" y="3981450"/>
            <a:ext cx="5365750" cy="488950"/>
          </a:xfrm>
          <a:prstGeom prst="rect">
            <a:avLst/>
          </a:prstGeom>
          <a:noFill/>
          <a:ln w="9525">
            <a:noFill/>
          </a:ln>
        </p:spPr>
        <p:txBody>
          <a:bodyPr/>
          <a:lstStyle>
            <a:lvl1pPr marL="342900" indent="-342900" algn="l" rtl="0" eaLnBrk="0" fontAlgn="base" hangingPunct="0">
              <a:spcBef>
                <a:spcPct val="20000"/>
              </a:spcBef>
              <a:spcAft>
                <a:spcPct val="0"/>
              </a:spcAft>
              <a:buFont typeface="Arial" panose="020B060402020209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9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9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9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90204" pitchFamily="34" charset="0"/>
              <a:buChar char="»"/>
              <a:defRPr sz="2000" kern="1200">
                <a:solidFill>
                  <a:schemeClr val="tx1"/>
                </a:solidFill>
                <a:latin typeface="+mn-lt"/>
                <a:ea typeface="+mn-ea"/>
                <a:cs typeface="+mn-cs"/>
              </a:defRPr>
            </a:lvl5pPr>
          </a:lstStyle>
          <a:p>
            <a:pPr marL="0" marR="0" lvl="0" indent="0" algn="l" defTabSz="914400" rtl="0" eaLnBrk="0" fontAlgn="base" latinLnBrk="0" hangingPunct="0">
              <a:lnSpc>
                <a:spcPct val="100000"/>
              </a:lnSpc>
              <a:spcBef>
                <a:spcPct val="20000"/>
              </a:spcBef>
              <a:spcAft>
                <a:spcPct val="0"/>
              </a:spcAft>
              <a:buFont typeface="Arial" panose="020B0604020202090204" pitchFamily="34" charset="0"/>
              <a:buNone/>
            </a:pPr>
            <a:r>
              <a:rPr kumimoji="0" lang="en-US" sz="2400" b="0" i="0" u="none" strike="noStrike" kern="1200" cap="none" spc="0" normalizeH="0" baseline="0" noProof="1" dirty="0">
                <a:solidFill>
                  <a:schemeClr val="accent6">
                    <a:lumMod val="75000"/>
                  </a:schemeClr>
                </a:solidFill>
                <a:latin typeface="+mn-lt"/>
                <a:ea typeface="+mn-ea"/>
                <a:cs typeface="Arial" panose="020B0604020202090204" pitchFamily="34" charset="0"/>
                <a:sym typeface="+mn-ea"/>
              </a:rPr>
              <a:t>Prodi : SISTEM KOMPUTER</a:t>
            </a:r>
            <a:endParaRPr kumimoji="0" lang="en-US" sz="2400" b="0" i="0" u="none" strike="noStrike" kern="1200" cap="none" spc="0" normalizeH="0" baseline="0" noProof="1" dirty="0">
              <a:solidFill>
                <a:schemeClr val="accent6">
                  <a:lumMod val="75000"/>
                </a:schemeClr>
              </a:solidFill>
              <a:latin typeface="+mn-lt"/>
              <a:ea typeface="Arial" panose="020B0604020202090204" pitchFamily="34" charset="0"/>
              <a:cs typeface="Arial" panose="020B0604020202090204" pitchFamily="34" charset="0"/>
              <a:sym typeface="+mn-ea"/>
            </a:endParaRPr>
          </a:p>
        </p:txBody>
      </p:sp>
      <p:pic>
        <p:nvPicPr>
          <p:cNvPr id="5" name="Picture 4"/>
          <p:cNvPicPr>
            <a:picLocks noChangeAspect="1"/>
          </p:cNvPicPr>
          <p:nvPr/>
        </p:nvPicPr>
        <p:blipFill>
          <a:blip r:embed="rId3"/>
          <a:stretch>
            <a:fillRect/>
          </a:stretch>
        </p:blipFill>
        <p:spPr>
          <a:xfrm>
            <a:off x="5121275" y="434340"/>
            <a:ext cx="2368550" cy="975360"/>
          </a:xfrm>
          <a:prstGeom prst="rect">
            <a:avLst/>
          </a:prstGeom>
        </p:spPr>
      </p:pic>
    </p:spTree>
  </p:cSld>
  <p:clrMapOvr>
    <a:masterClrMapping/>
  </p:clrMapOvr>
  <p:transition spd="slow">
    <p:fade thruBlk="1"/>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241" name="Shape 80"/>
          <p:cNvSpPr>
            <a:spLocks noGrp="1"/>
          </p:cNvSpPr>
          <p:nvPr>
            <p:ph type="title"/>
          </p:nvPr>
        </p:nvSpPr>
        <p:spPr>
          <a:xfrm>
            <a:off x="268288" y="-2540"/>
            <a:ext cx="8229600" cy="650875"/>
          </a:xfrm>
        </p:spPr>
        <p:txBody>
          <a:bodyPr vert="horz" wrap="square" lIns="91425" tIns="45700" rIns="91425" bIns="45700" anchor="ctr"/>
          <a:p>
            <a:pPr algn="l">
              <a:buClr>
                <a:srgbClr val="1F497D"/>
              </a:buClr>
              <a:buSzPct val="25000"/>
            </a:pPr>
            <a:r>
              <a:rPr lang="en-US" altLang="en-US" sz="1400" b="1" u="sng" dirty="0">
                <a:latin typeface="Arial" panose="020B0604020202090204" pitchFamily="34" charset="0"/>
                <a:sym typeface="Arial" panose="020B0604020202090204" pitchFamily="34" charset="0"/>
              </a:rPr>
              <a:t>Chapter 10</a:t>
            </a:r>
            <a:endParaRPr lang="en-US" altLang="en-US" sz="1400" b="1" u="sng" dirty="0">
              <a:latin typeface="Arial" panose="020B0604020202090204" pitchFamily="34" charset="0"/>
              <a:ea typeface="Arial" panose="020B0604020202090204" pitchFamily="34" charset="0"/>
              <a:sym typeface="Arial" panose="020B0604020202090204" pitchFamily="34" charset="0"/>
            </a:endParaRPr>
          </a:p>
        </p:txBody>
      </p:sp>
      <p:sp>
        <p:nvSpPr>
          <p:cNvPr id="5" name="Footer Placeholder 4"/>
          <p:cNvSpPr txBox="1">
            <a:spLocks noGrp="1"/>
          </p:cNvSpPr>
          <p:nvPr>
            <p:ph type="ftr" sz="quarter" idx="11"/>
          </p:nvPr>
        </p:nvSpPr>
        <p:spPr>
          <a:xfrm>
            <a:off x="3095625" y="6497638"/>
            <a:ext cx="2895600" cy="365125"/>
          </a:xfrm>
          <a:noFill/>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lang="en-US" noProof="0" smtClean="0">
                <a:ln>
                  <a:noFill/>
                </a:ln>
                <a:effectLst/>
                <a:uLnTx/>
                <a:uFillTx/>
                <a:ea typeface="+mn-ea"/>
                <a:sym typeface="+mn-ea"/>
              </a:rPr>
              <a:t>Algoritma &amp; Pemrograman</a:t>
            </a:r>
            <a:endParaRPr kumimoji="0" lang="en-US" sz="1200" b="0" i="0" u="none" strike="noStrike" kern="1200" cap="none" spc="0" normalizeH="0" baseline="0" noProof="0" dirty="0">
              <a:ln>
                <a:noFill/>
              </a:ln>
              <a:solidFill>
                <a:schemeClr val="tx1">
                  <a:tint val="75000"/>
                </a:schemeClr>
              </a:solidFill>
              <a:effectLst/>
              <a:uLnTx/>
              <a:uFillTx/>
              <a:latin typeface="+mn-lt"/>
              <a:ea typeface="+mn-ea"/>
              <a:cs typeface="+mn-cs"/>
            </a:endParaRPr>
          </a:p>
        </p:txBody>
      </p:sp>
      <p:sp>
        <p:nvSpPr>
          <p:cNvPr id="8" name="Shape 81"/>
          <p:cNvSpPr>
            <a:spLocks noGrp="1"/>
          </p:cNvSpPr>
          <p:nvPr>
            <p:ph idx="1"/>
          </p:nvPr>
        </p:nvSpPr>
        <p:spPr>
          <a:xfrm>
            <a:off x="268605" y="497840"/>
            <a:ext cx="8742045" cy="495935"/>
          </a:xfrm>
        </p:spPr>
        <p:txBody>
          <a:bodyPr vert="horz" wrap="square" lIns="91425" tIns="45700" rIns="91425" bIns="45700" anchor="t"/>
          <a:p>
            <a:pPr marL="0" indent="0">
              <a:spcBef>
                <a:spcPct val="0"/>
              </a:spcBef>
              <a:buClr>
                <a:schemeClr val="accent2"/>
              </a:buClr>
              <a:buSzPct val="60000"/>
              <a:buNone/>
            </a:pPr>
            <a:r>
              <a:rPr lang="en-US" sz="2800" b="1" dirty="0"/>
              <a:t>For loops with multiple counters </a:t>
            </a:r>
            <a:endParaRPr lang="en-US" sz="2800" dirty="0"/>
          </a:p>
        </p:txBody>
      </p:sp>
      <p:sp>
        <p:nvSpPr>
          <p:cNvPr id="2" name="Text Box 1"/>
          <p:cNvSpPr txBox="1"/>
          <p:nvPr/>
        </p:nvSpPr>
        <p:spPr>
          <a:xfrm>
            <a:off x="276225" y="1768475"/>
            <a:ext cx="8591550" cy="3107690"/>
          </a:xfrm>
          <a:prstGeom prst="rect">
            <a:avLst/>
          </a:prstGeom>
          <a:noFill/>
        </p:spPr>
        <p:txBody>
          <a:bodyPr wrap="square" rtlCol="0" anchor="t">
            <a:spAutoFit/>
          </a:bodyPr>
          <a:p>
            <a:r>
              <a:rPr lang="en-US" sz="2800"/>
              <a:t>Although for loops typically iterate over only one variable, sometimes for loops need to work with multiple variables. To assist with this, the programmer can define multiple variables in the init-statement, and can make use of the comma operator to change the value of multiple variables in the end-expression:</a:t>
            </a:r>
            <a:endParaRPr lang="en-US" sz="2800"/>
          </a:p>
        </p:txBody>
      </p:sp>
    </p:spTree>
  </p:cSld>
  <p:clrMapOvr>
    <a:masterClrMapping/>
  </p:clrMapOvr>
  <p:transition spd="slow">
    <p:cut/>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241" name="Shape 80"/>
          <p:cNvSpPr>
            <a:spLocks noGrp="1"/>
          </p:cNvSpPr>
          <p:nvPr>
            <p:ph type="title"/>
          </p:nvPr>
        </p:nvSpPr>
        <p:spPr>
          <a:xfrm>
            <a:off x="268288" y="212725"/>
            <a:ext cx="8229600" cy="650875"/>
          </a:xfrm>
        </p:spPr>
        <p:txBody>
          <a:bodyPr vert="horz" wrap="square" lIns="91425" tIns="45700" rIns="91425" bIns="45700" anchor="ctr"/>
          <a:p>
            <a:pPr algn="l">
              <a:buClr>
                <a:srgbClr val="1F497D"/>
              </a:buClr>
              <a:buSzPct val="25000"/>
            </a:pPr>
            <a:r>
              <a:rPr lang="en-US" altLang="en-US" sz="1400" b="1" u="sng" dirty="0">
                <a:latin typeface="Arial" panose="020B0604020202090204" pitchFamily="34" charset="0"/>
                <a:sym typeface="Arial" panose="020B0604020202090204" pitchFamily="34" charset="0"/>
              </a:rPr>
              <a:t>Chapter 10</a:t>
            </a:r>
            <a:endParaRPr lang="en-US" altLang="en-US" sz="1400" b="1" u="sng" dirty="0">
              <a:latin typeface="Arial" panose="020B0604020202090204" pitchFamily="34" charset="0"/>
              <a:ea typeface="Arial" panose="020B0604020202090204" pitchFamily="34" charset="0"/>
              <a:sym typeface="Arial" panose="020B0604020202090204" pitchFamily="34" charset="0"/>
            </a:endParaRPr>
          </a:p>
        </p:txBody>
      </p:sp>
      <p:sp>
        <p:nvSpPr>
          <p:cNvPr id="5" name="Footer Placeholder 4"/>
          <p:cNvSpPr txBox="1">
            <a:spLocks noGrp="1"/>
          </p:cNvSpPr>
          <p:nvPr>
            <p:ph type="ftr" sz="quarter" idx="11"/>
          </p:nvPr>
        </p:nvSpPr>
        <p:spPr>
          <a:xfrm>
            <a:off x="3095625" y="6497638"/>
            <a:ext cx="2895600" cy="365125"/>
          </a:xfrm>
          <a:noFill/>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lang="en-US" noProof="0" smtClean="0">
                <a:ln>
                  <a:noFill/>
                </a:ln>
                <a:effectLst/>
                <a:uLnTx/>
                <a:uFillTx/>
                <a:ea typeface="+mn-ea"/>
                <a:sym typeface="+mn-ea"/>
              </a:rPr>
              <a:t>Algoritma &amp; Pemrograman</a:t>
            </a:r>
            <a:endParaRPr kumimoji="0" lang="en-US" sz="1200" b="0" i="0" u="none" strike="noStrike" kern="1200" cap="none" spc="0" normalizeH="0" baseline="0" noProof="0" dirty="0">
              <a:ln>
                <a:noFill/>
              </a:ln>
              <a:solidFill>
                <a:schemeClr val="tx1">
                  <a:tint val="75000"/>
                </a:schemeClr>
              </a:solidFill>
              <a:effectLst/>
              <a:uLnTx/>
              <a:uFillTx/>
              <a:latin typeface="+mn-lt"/>
              <a:ea typeface="+mn-ea"/>
              <a:cs typeface="+mn-cs"/>
            </a:endParaRPr>
          </a:p>
        </p:txBody>
      </p:sp>
      <p:sp>
        <p:nvSpPr>
          <p:cNvPr id="2" name="Text Box 1"/>
          <p:cNvSpPr txBox="1"/>
          <p:nvPr/>
        </p:nvSpPr>
        <p:spPr>
          <a:xfrm>
            <a:off x="268605" y="969010"/>
            <a:ext cx="8580120" cy="3107690"/>
          </a:xfrm>
          <a:prstGeom prst="rect">
            <a:avLst/>
          </a:prstGeom>
          <a:noFill/>
        </p:spPr>
        <p:txBody>
          <a:bodyPr wrap="square" rtlCol="0" anchor="t">
            <a:spAutoFit/>
          </a:bodyPr>
          <a:p>
            <a:r>
              <a:rPr lang="en-US" sz="2800"/>
              <a:t>#include &lt;iostream&gt;</a:t>
            </a:r>
            <a:endParaRPr lang="en-US" sz="2800"/>
          </a:p>
          <a:p>
            <a:r>
              <a:rPr lang="en-US" sz="2800"/>
              <a:t>int main()</a:t>
            </a:r>
            <a:endParaRPr lang="en-US" sz="2800"/>
          </a:p>
          <a:p>
            <a:r>
              <a:rPr lang="en-US" sz="2800"/>
              <a:t>{</a:t>
            </a:r>
            <a:endParaRPr lang="en-US" sz="2800"/>
          </a:p>
          <a:p>
            <a:r>
              <a:rPr lang="en-US" sz="2800"/>
              <a:t>    for (int x{ 0 }, y{ 9 }; x &lt; 10; ++x, --y)</a:t>
            </a:r>
            <a:endParaRPr lang="en-US" sz="2800"/>
          </a:p>
          <a:p>
            <a:r>
              <a:rPr lang="en-US" sz="2800"/>
              <a:t>        std::cout &lt;&lt; x &lt;&lt; ' ' &lt;&lt; y &lt;&lt; '\n';</a:t>
            </a:r>
            <a:endParaRPr lang="en-US" sz="2800"/>
          </a:p>
          <a:p>
            <a:r>
              <a:rPr lang="en-US" sz="2800"/>
              <a:t>    return 0;</a:t>
            </a:r>
            <a:endParaRPr lang="en-US" sz="2800"/>
          </a:p>
          <a:p>
            <a:r>
              <a:rPr lang="en-US" sz="2800"/>
              <a:t>}</a:t>
            </a:r>
            <a:endParaRPr lang="en-US" sz="2800"/>
          </a:p>
        </p:txBody>
      </p:sp>
      <p:sp>
        <p:nvSpPr>
          <p:cNvPr id="3" name="Text Box 2"/>
          <p:cNvSpPr txBox="1"/>
          <p:nvPr/>
        </p:nvSpPr>
        <p:spPr>
          <a:xfrm>
            <a:off x="281940" y="4595495"/>
            <a:ext cx="8580120" cy="1383665"/>
          </a:xfrm>
          <a:prstGeom prst="rect">
            <a:avLst/>
          </a:prstGeom>
          <a:noFill/>
        </p:spPr>
        <p:txBody>
          <a:bodyPr wrap="square" rtlCol="0" anchor="t">
            <a:spAutoFit/>
          </a:bodyPr>
          <a:p>
            <a:r>
              <a:rPr lang="en-US" sz="2800"/>
              <a:t>This loop defines and initializes two new variables: x and y. It iterates x over the range 0 to 9, and after each iteration x is incremented and y is decremented.</a:t>
            </a:r>
            <a:endParaRPr lang="en-US" sz="2800"/>
          </a:p>
        </p:txBody>
      </p:sp>
    </p:spTree>
  </p:cSld>
  <p:clrMapOvr>
    <a:masterClrMapping/>
  </p:clrMapOvr>
  <p:transition spd="slow">
    <p:cut/>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241" name="Shape 80"/>
          <p:cNvSpPr>
            <a:spLocks noGrp="1"/>
          </p:cNvSpPr>
          <p:nvPr>
            <p:ph type="title"/>
          </p:nvPr>
        </p:nvSpPr>
        <p:spPr>
          <a:xfrm>
            <a:off x="268288" y="212725"/>
            <a:ext cx="8229600" cy="650875"/>
          </a:xfrm>
        </p:spPr>
        <p:txBody>
          <a:bodyPr vert="horz" wrap="square" lIns="91425" tIns="45700" rIns="91425" bIns="45700" anchor="ctr"/>
          <a:p>
            <a:pPr algn="l">
              <a:buClr>
                <a:srgbClr val="1F497D"/>
              </a:buClr>
              <a:buSzPct val="25000"/>
            </a:pPr>
            <a:r>
              <a:rPr lang="en-US" altLang="en-US" sz="1400" b="1" u="sng" dirty="0">
                <a:latin typeface="Arial" panose="020B0604020202090204" pitchFamily="34" charset="0"/>
                <a:sym typeface="Arial" panose="020B0604020202090204" pitchFamily="34" charset="0"/>
              </a:rPr>
              <a:t>Chapter 10</a:t>
            </a:r>
            <a:endParaRPr lang="en-US" altLang="en-US" sz="1400" b="1" u="sng" dirty="0">
              <a:latin typeface="Arial" panose="020B0604020202090204" pitchFamily="34" charset="0"/>
              <a:ea typeface="Arial" panose="020B0604020202090204" pitchFamily="34" charset="0"/>
              <a:sym typeface="Arial" panose="020B0604020202090204" pitchFamily="34" charset="0"/>
            </a:endParaRPr>
          </a:p>
        </p:txBody>
      </p:sp>
      <p:sp>
        <p:nvSpPr>
          <p:cNvPr id="10242" name="Shape 81"/>
          <p:cNvSpPr>
            <a:spLocks noGrp="1"/>
          </p:cNvSpPr>
          <p:nvPr>
            <p:ph idx="1"/>
          </p:nvPr>
        </p:nvSpPr>
        <p:spPr>
          <a:xfrm>
            <a:off x="268605" y="713105"/>
            <a:ext cx="8742045" cy="576580"/>
          </a:xfrm>
        </p:spPr>
        <p:txBody>
          <a:bodyPr vert="horz" wrap="square" lIns="91425" tIns="45700" rIns="91425" bIns="45700" anchor="t"/>
          <a:p>
            <a:pPr marL="0" indent="0">
              <a:spcBef>
                <a:spcPct val="0"/>
              </a:spcBef>
              <a:buClr>
                <a:schemeClr val="accent2"/>
              </a:buClr>
              <a:buSzPct val="60000"/>
              <a:buNone/>
            </a:pPr>
            <a:r>
              <a:rPr lang="en-US" sz="2800" b="1">
                <a:sym typeface="+mn-ea"/>
              </a:rPr>
              <a:t>Thats program produces the result:</a:t>
            </a:r>
            <a:r>
              <a:rPr lang="en-US" sz="2800" b="1" dirty="0"/>
              <a:t> </a:t>
            </a:r>
            <a:endParaRPr lang="en-US" sz="2800" dirty="0"/>
          </a:p>
        </p:txBody>
      </p:sp>
      <p:sp>
        <p:nvSpPr>
          <p:cNvPr id="5" name="Footer Placeholder 4"/>
          <p:cNvSpPr txBox="1">
            <a:spLocks noGrp="1"/>
          </p:cNvSpPr>
          <p:nvPr>
            <p:ph type="ftr" sz="quarter" idx="11"/>
          </p:nvPr>
        </p:nvSpPr>
        <p:spPr>
          <a:xfrm>
            <a:off x="3095625" y="6497638"/>
            <a:ext cx="2895600" cy="365125"/>
          </a:xfrm>
          <a:noFill/>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lang="en-US" noProof="0" smtClean="0">
                <a:ln>
                  <a:noFill/>
                </a:ln>
                <a:effectLst/>
                <a:uLnTx/>
                <a:uFillTx/>
                <a:ea typeface="+mn-ea"/>
                <a:sym typeface="+mn-ea"/>
              </a:rPr>
              <a:t>Algoritma &amp; Pemrograman</a:t>
            </a:r>
            <a:endParaRPr kumimoji="0" lang="en-US" sz="1200" b="0" i="0" u="none" strike="noStrike" kern="1200" cap="none" spc="0" normalizeH="0" baseline="0" noProof="0" dirty="0">
              <a:ln>
                <a:noFill/>
              </a:ln>
              <a:solidFill>
                <a:schemeClr val="tx1">
                  <a:tint val="75000"/>
                </a:schemeClr>
              </a:solidFill>
              <a:effectLst/>
              <a:uLnTx/>
              <a:uFillTx/>
              <a:latin typeface="+mn-lt"/>
              <a:ea typeface="+mn-ea"/>
              <a:cs typeface="+mn-cs"/>
            </a:endParaRPr>
          </a:p>
        </p:txBody>
      </p:sp>
      <p:pic>
        <p:nvPicPr>
          <p:cNvPr id="2" name="Picture 1" descr="Screen Shot 2022-06-11 at 11.01.58"/>
          <p:cNvPicPr>
            <a:picLocks noChangeAspect="1"/>
          </p:cNvPicPr>
          <p:nvPr/>
        </p:nvPicPr>
        <p:blipFill>
          <a:blip r:embed="rId1"/>
          <a:stretch>
            <a:fillRect/>
          </a:stretch>
        </p:blipFill>
        <p:spPr>
          <a:xfrm>
            <a:off x="2500630" y="1289685"/>
            <a:ext cx="2827655" cy="4944110"/>
          </a:xfrm>
          <a:prstGeom prst="rect">
            <a:avLst/>
          </a:prstGeom>
        </p:spPr>
      </p:pic>
    </p:spTree>
  </p:cSld>
  <p:clrMapOvr>
    <a:masterClrMapping/>
  </p:clrMapOvr>
  <p:transition spd="slow">
    <p:cut/>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241" name="Shape 80"/>
          <p:cNvSpPr>
            <a:spLocks noGrp="1"/>
          </p:cNvSpPr>
          <p:nvPr>
            <p:ph type="title"/>
          </p:nvPr>
        </p:nvSpPr>
        <p:spPr>
          <a:xfrm>
            <a:off x="268288" y="212725"/>
            <a:ext cx="8229600" cy="650875"/>
          </a:xfrm>
        </p:spPr>
        <p:txBody>
          <a:bodyPr vert="horz" wrap="square" lIns="91425" tIns="45700" rIns="91425" bIns="45700" anchor="ctr"/>
          <a:p>
            <a:pPr algn="l">
              <a:buClr>
                <a:srgbClr val="1F497D"/>
              </a:buClr>
              <a:buSzPct val="25000"/>
            </a:pPr>
            <a:r>
              <a:rPr lang="en-US" altLang="en-US" sz="1400" b="1" u="sng" dirty="0">
                <a:latin typeface="Arial" panose="020B0604020202090204" pitchFamily="34" charset="0"/>
                <a:sym typeface="Arial" panose="020B0604020202090204" pitchFamily="34" charset="0"/>
              </a:rPr>
              <a:t>Chapter 10</a:t>
            </a:r>
            <a:endParaRPr lang="en-US" altLang="en-US" sz="1400" b="1" u="sng" dirty="0">
              <a:latin typeface="Arial" panose="020B0604020202090204" pitchFamily="34" charset="0"/>
              <a:ea typeface="Arial" panose="020B0604020202090204" pitchFamily="34" charset="0"/>
              <a:sym typeface="Arial" panose="020B0604020202090204" pitchFamily="34" charset="0"/>
            </a:endParaRPr>
          </a:p>
        </p:txBody>
      </p:sp>
      <p:sp>
        <p:nvSpPr>
          <p:cNvPr id="5" name="Footer Placeholder 4"/>
          <p:cNvSpPr txBox="1">
            <a:spLocks noGrp="1"/>
          </p:cNvSpPr>
          <p:nvPr>
            <p:ph type="ftr" sz="quarter" idx="11"/>
          </p:nvPr>
        </p:nvSpPr>
        <p:spPr>
          <a:xfrm>
            <a:off x="3095625" y="6497638"/>
            <a:ext cx="2895600" cy="365125"/>
          </a:xfrm>
          <a:noFill/>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lang="en-US" noProof="0" smtClean="0">
                <a:ln>
                  <a:noFill/>
                </a:ln>
                <a:effectLst/>
                <a:uLnTx/>
                <a:uFillTx/>
                <a:ea typeface="+mn-ea"/>
                <a:sym typeface="+mn-ea"/>
              </a:rPr>
              <a:t>Algoritma &amp; Pemrograman</a:t>
            </a:r>
            <a:endParaRPr kumimoji="0" lang="en-US" sz="1200" b="0" i="0" u="none" strike="noStrike" kern="1200" cap="none" spc="0" normalizeH="0" baseline="0" noProof="0" dirty="0">
              <a:ln>
                <a:noFill/>
              </a:ln>
              <a:solidFill>
                <a:schemeClr val="tx1">
                  <a:tint val="75000"/>
                </a:schemeClr>
              </a:solidFill>
              <a:effectLst/>
              <a:uLnTx/>
              <a:uFillTx/>
              <a:latin typeface="+mn-lt"/>
              <a:ea typeface="+mn-ea"/>
              <a:cs typeface="+mn-cs"/>
            </a:endParaRPr>
          </a:p>
        </p:txBody>
      </p:sp>
      <p:sp>
        <p:nvSpPr>
          <p:cNvPr id="2" name="Text Box 1"/>
          <p:cNvSpPr txBox="1"/>
          <p:nvPr/>
        </p:nvSpPr>
        <p:spPr>
          <a:xfrm>
            <a:off x="260350" y="956945"/>
            <a:ext cx="8622665" cy="2245360"/>
          </a:xfrm>
          <a:prstGeom prst="rect">
            <a:avLst/>
          </a:prstGeom>
          <a:noFill/>
        </p:spPr>
        <p:txBody>
          <a:bodyPr wrap="square" rtlCol="0" anchor="t">
            <a:spAutoFit/>
          </a:bodyPr>
          <a:p>
            <a:r>
              <a:rPr lang="en-US" sz="2800"/>
              <a:t>This is about the only place in C++ where defining multiple variables in the same statement, and use of the comma operator is considered an acceptable practice.</a:t>
            </a:r>
            <a:endParaRPr lang="en-US" sz="2800"/>
          </a:p>
          <a:p>
            <a:endParaRPr lang="en-US" sz="2800"/>
          </a:p>
        </p:txBody>
      </p:sp>
    </p:spTree>
  </p:cSld>
  <p:clrMapOvr>
    <a:masterClrMapping/>
  </p:clrMapOvr>
  <p:transition spd="slow">
    <p:cut/>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Rectangle 3"/>
          <p:cNvSpPr>
            <a:spLocks noGrp="1"/>
          </p:cNvSpPr>
          <p:nvPr>
            <p:ph type="title"/>
            <p:custDataLst>
              <p:tags r:id="rId1"/>
            </p:custDataLst>
          </p:nvPr>
        </p:nvSpPr>
        <p:spPr bwMode="auto">
          <a:xfrm>
            <a:off x="3500430" y="2629326"/>
            <a:ext cx="2428892" cy="1362075"/>
          </a:xfrm>
          <a:ln>
            <a:miter lim="800000"/>
          </a:ln>
          <a:effectLst/>
          <a:scene3d>
            <a:camera prst="orthographicFront"/>
            <a:lightRig rig="balanced" dir="t"/>
          </a:scene3d>
          <a:sp3d prstMaterial="plastic"/>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normAutofit/>
          </a:bodyPr>
          <a:lstStyle/>
          <a:p>
            <a:pPr marL="0" marR="0" lvl="0" indent="0" algn="l" defTabSz="914400" rtl="0" eaLnBrk="1" fontAlgn="auto" latinLnBrk="0" hangingPunct="1">
              <a:lnSpc>
                <a:spcPct val="100000"/>
              </a:lnSpc>
              <a:spcBef>
                <a:spcPct val="0"/>
              </a:spcBef>
              <a:spcAft>
                <a:spcPts val="0"/>
              </a:spcAft>
              <a:buClrTx/>
              <a:buSzTx/>
              <a:buFontTx/>
              <a:buNone/>
              <a:defRPr/>
            </a:pPr>
            <a:r>
              <a:rPr kumimoji="0" lang="en-US" sz="7200" b="0" i="0" u="none" strike="noStrike" kern="1200" cap="none" spc="0" normalizeH="0" baseline="0" noProof="0" dirty="0" smtClean="0">
                <a:ln w="18415" cmpd="sng">
                  <a:solidFill>
                    <a:srgbClr val="FFFFFF"/>
                  </a:solidFill>
                  <a:prstDash val="solid"/>
                </a:ln>
                <a:solidFill>
                  <a:srgbClr val="FFFF00"/>
                </a:solidFill>
                <a:effectLst>
                  <a:glow rad="63500">
                    <a:schemeClr val="accent4">
                      <a:satMod val="175000"/>
                      <a:alpha val="40000"/>
                    </a:schemeClr>
                  </a:glow>
                  <a:outerShdw blurRad="63500" dir="3600000" algn="tl" rotWithShape="0">
                    <a:srgbClr val="000000">
                      <a:alpha val="70000"/>
                    </a:srgbClr>
                  </a:outerShdw>
                  <a:reflection blurRad="6350" stA="60000" endA="900" endPos="58000" dir="5400000" sy="-100000" algn="bl" rotWithShape="0"/>
                </a:effectLst>
                <a:uLnTx/>
                <a:uFillTx/>
                <a:latin typeface="Arial Black" panose="020B0A04020102020204" pitchFamily="34" charset="0"/>
                <a:ea typeface="+mj-ea"/>
                <a:cs typeface="+mj-cs"/>
              </a:rPr>
              <a:t>end</a:t>
            </a:r>
            <a:endParaRPr kumimoji="0" lang="en-US" sz="7200" b="0" i="0" u="none" strike="noStrike" kern="1200" cap="none" spc="0" normalizeH="0" baseline="0" noProof="0" dirty="0">
              <a:ln w="18415" cmpd="sng">
                <a:solidFill>
                  <a:srgbClr val="FFFFFF"/>
                </a:solidFill>
                <a:prstDash val="solid"/>
              </a:ln>
              <a:solidFill>
                <a:srgbClr val="FFFF00"/>
              </a:solidFill>
              <a:effectLst>
                <a:glow rad="63500">
                  <a:schemeClr val="accent4">
                    <a:satMod val="175000"/>
                    <a:alpha val="40000"/>
                  </a:schemeClr>
                </a:glow>
                <a:outerShdw blurRad="63500" dir="3600000" algn="tl" rotWithShape="0">
                  <a:srgbClr val="000000">
                    <a:alpha val="70000"/>
                  </a:srgbClr>
                </a:outerShdw>
                <a:reflection blurRad="6350" stA="60000" endA="900" endPos="58000" dir="5400000" sy="-100000" algn="bl" rotWithShape="0"/>
              </a:effectLst>
              <a:uLnTx/>
              <a:uFillTx/>
              <a:latin typeface="Arial Black" panose="020B0A04020102020204" pitchFamily="34" charset="0"/>
              <a:ea typeface="+mj-ea"/>
              <a:cs typeface="+mj-cs"/>
            </a:endParaRPr>
          </a:p>
        </p:txBody>
      </p:sp>
      <p:sp>
        <p:nvSpPr>
          <p:cNvPr id="14339" name="Date Placeholder 3"/>
          <p:cNvSpPr>
            <a:spLocks noGrp="1"/>
          </p:cNvSpPr>
          <p:nvPr>
            <p:ph type="dt" sz="half" idx="10"/>
          </p:nvPr>
        </p:nvSpPr>
        <p:spPr>
          <a:noFill/>
          <a:ln>
            <a:noFill/>
          </a:ln>
        </p:spPr>
        <p:txBody>
          <a:bodyPr wrap="square" lIns="91440" tIns="45720" rIns="91440" bIns="4572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90204" pitchFamily="34" charset="0"/>
                <a:ea typeface="Arial" panose="020B0604020202090204" pitchFamily="34" charset="0"/>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90204" pitchFamily="34" charset="0"/>
                <a:ea typeface="Arial" panose="020B0604020202090204" pitchFamily="34" charset="0"/>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90204" pitchFamily="34" charset="0"/>
                <a:ea typeface="Arial" panose="020B0604020202090204" pitchFamily="34" charset="0"/>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90204" pitchFamily="34" charset="0"/>
                <a:ea typeface="Arial" panose="020B0604020202090204" pitchFamily="34" charset="0"/>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90204" pitchFamily="34" charset="0"/>
                <a:ea typeface="Arial" panose="020B0604020202090204" pitchFamily="34" charset="0"/>
                <a:cs typeface="+mn-cs"/>
              </a:defRPr>
            </a:lvl5pPr>
          </a:lstStyle>
          <a:p>
            <a:pPr lvl="0" indent="0" eaLnBrk="1" hangingPunct="1"/>
            <a:r>
              <a:rPr lang="en-US" altLang="en-US" sz="1200" dirty="0">
                <a:solidFill>
                  <a:srgbClr val="898989"/>
                </a:solidFill>
                <a:latin typeface="Calibri" pitchFamily="34" charset="0"/>
              </a:rPr>
              <a:t>*</a:t>
            </a:r>
            <a:endParaRPr lang="en-US" altLang="en-US" sz="1200" dirty="0">
              <a:solidFill>
                <a:srgbClr val="898989"/>
              </a:solidFill>
              <a:latin typeface="Calibri" pitchFamily="34" charset="0"/>
            </a:endParaRPr>
          </a:p>
        </p:txBody>
      </p:sp>
    </p:spTree>
  </p:cSld>
  <p:clrMapOvr>
    <a:masterClrMapping/>
  </p:clrMapOvr>
  <p:transition spd="slow">
    <p:fade thruBlk="1"/>
  </p:transition>
</p:sld>
</file>

<file path=ppt/tags/tag1.xml><?xml version="1.0" encoding="utf-8"?>
<p:tagLst xmlns:p="http://schemas.openxmlformats.org/presentationml/2006/main">
  <p:tag name="PRESENTER_SHAPEINFO" val="&lt;ThreeDShapeInfo&gt;&lt;uuid val=&quot;{05A44488-2ACF-4347-AB47-2512FC001EB7}&quot;/&gt;&lt;filename val=&quot;D:\template ppt\template darmajaya\flash template\data\asimages\{05A44488-2ACF-4347-AB47-2512FC001EB7}.png&quot;/&gt;&lt;hasEffects val=&quot;1&quot;/&gt;&lt;left val=&quot;168.72&quot;/&gt;&lt;top val=&quot;177.84&quot;/&gt;&lt;width val=&quot;391.92&quot;/&gt;&lt;height val=&quot;205.2&quot;/&gt;&lt;/ThreeDShapeInfo&gt;"/>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1162</Words>
  <Application>WPS Presentation</Application>
  <PresentationFormat>On-screen Show (4:3)</PresentationFormat>
  <Paragraphs>55</Paragraphs>
  <Slides>6</Slides>
  <Notes>3</Notes>
  <HiddenSlides>0</HiddenSlides>
  <MMClips>0</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6</vt:i4>
      </vt:variant>
    </vt:vector>
  </HeadingPairs>
  <TitlesOfParts>
    <vt:vector size="21" baseType="lpstr">
      <vt:lpstr>Arial</vt:lpstr>
      <vt:lpstr>SimSun</vt:lpstr>
      <vt:lpstr>Wingdings</vt:lpstr>
      <vt:lpstr>Calibri</vt:lpstr>
      <vt:lpstr>Helvetica Neue</vt:lpstr>
      <vt:lpstr>Book Antiqua</vt:lpstr>
      <vt:lpstr>苹方-简</vt:lpstr>
      <vt:lpstr>Times New Roman</vt:lpstr>
      <vt:lpstr>Arial Narrow Bold</vt:lpstr>
      <vt:lpstr>Arial Bold</vt:lpstr>
      <vt:lpstr>Arial Black</vt:lpstr>
      <vt:lpstr>微软雅黑</vt:lpstr>
      <vt:lpstr>汉仪旗黑</vt:lpstr>
      <vt:lpstr>Arial Unicode MS</vt:lpstr>
      <vt:lpstr>Office Theme</vt:lpstr>
      <vt:lpstr>PowerPoint 演示文稿</vt:lpstr>
      <vt:lpstr>Chapter 9</vt:lpstr>
      <vt:lpstr>Chapter 9</vt:lpstr>
      <vt:lpstr>Chapter 9</vt:lpstr>
      <vt:lpstr>Chapter 9</vt:lpstr>
      <vt:lpstr>end</vt:lpstr>
    </vt:vector>
  </TitlesOfParts>
  <Company>IBI Darmajaya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Sub title …………….</dc:title>
  <dc:creator>CTC</dc:creator>
  <cp:lastModifiedBy>bayunugroho</cp:lastModifiedBy>
  <cp:revision>356</cp:revision>
  <dcterms:created xsi:type="dcterms:W3CDTF">2022-06-11T04:06:12Z</dcterms:created>
  <dcterms:modified xsi:type="dcterms:W3CDTF">2022-06-11T04:06:12Z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1033-3.2.0.6370</vt:lpwstr>
  </property>
</Properties>
</file>