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1" r:id="rId3"/>
    <p:sldId id="301" r:id="rId4"/>
    <p:sldId id="302" r:id="rId5"/>
    <p:sldId id="299" r:id="rId6"/>
    <p:sldId id="303" r:id="rId7"/>
    <p:sldId id="300" r:id="rId8"/>
    <p:sldId id="304" r:id="rId9"/>
    <p:sldId id="306" r:id="rId10"/>
    <p:sldId id="274" r:id="rId11"/>
  </p:sldIdLst>
  <p:sldSz cx="9144000" cy="6858000" type="screen4x3"/>
  <p:notesSz cx="6761163" cy="9942513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56" autoAdjust="0"/>
  </p:normalViewPr>
  <p:slideViewPr>
    <p:cSldViewPr>
      <p:cViewPr varScale="1">
        <p:scale>
          <a:sx n="63" d="100"/>
          <a:sy n="63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298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A9E2F0-6807-4528-A5F3-25BB36FF38C8}" type="doc">
      <dgm:prSet loTypeId="urn:microsoft.com/office/officeart/2005/8/layout/cycle7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id-ID"/>
        </a:p>
      </dgm:t>
    </dgm:pt>
    <dgm:pt modelId="{C885F05D-4E31-4362-85D1-F5FBA5D5D405}">
      <dgm:prSet phldrT="[Text]" custT="1"/>
      <dgm:spPr/>
      <dgm:t>
        <a:bodyPr/>
        <a:lstStyle/>
        <a:p>
          <a:r>
            <a:rPr lang="id-ID" sz="2600" dirty="0" smtClean="0">
              <a:latin typeface="Arial" pitchFamily="34" charset="0"/>
              <a:cs typeface="Arial" pitchFamily="34" charset="0"/>
            </a:rPr>
            <a:t>Fokus</a:t>
          </a:r>
          <a:endParaRPr lang="id-ID" sz="2600" dirty="0">
            <a:latin typeface="Arial" pitchFamily="34" charset="0"/>
            <a:cs typeface="Arial" pitchFamily="34" charset="0"/>
          </a:endParaRPr>
        </a:p>
      </dgm:t>
    </dgm:pt>
    <dgm:pt modelId="{706759D1-4C64-4CF0-943B-73379B381DE7}" type="parTrans" cxnId="{6919C5C8-F9B7-4811-87D7-A39CEEB6671D}">
      <dgm:prSet/>
      <dgm:spPr/>
      <dgm:t>
        <a:bodyPr/>
        <a:lstStyle/>
        <a:p>
          <a:endParaRPr lang="id-ID"/>
        </a:p>
      </dgm:t>
    </dgm:pt>
    <dgm:pt modelId="{C2F920FC-D033-498F-A8BD-C9267BBBB4C6}" type="sibTrans" cxnId="{6919C5C8-F9B7-4811-87D7-A39CEEB6671D}">
      <dgm:prSet/>
      <dgm:spPr/>
      <dgm:t>
        <a:bodyPr/>
        <a:lstStyle/>
        <a:p>
          <a:endParaRPr lang="id-ID"/>
        </a:p>
      </dgm:t>
    </dgm:pt>
    <dgm:pt modelId="{C9017BB2-ECC4-4ADA-B1CE-93E8E2BB2C0C}">
      <dgm:prSet phldrT="[Text]" custT="1"/>
      <dgm:spPr/>
      <dgm:t>
        <a:bodyPr/>
        <a:lstStyle/>
        <a:p>
          <a:r>
            <a:rPr lang="id-ID" sz="2600" dirty="0" smtClean="0">
              <a:latin typeface="Arial" pitchFamily="34" charset="0"/>
              <a:cs typeface="Arial" pitchFamily="34" charset="0"/>
            </a:rPr>
            <a:t>Tujuan</a:t>
          </a:r>
          <a:endParaRPr lang="id-ID" sz="2600" dirty="0">
            <a:latin typeface="Arial" pitchFamily="34" charset="0"/>
            <a:cs typeface="Arial" pitchFamily="34" charset="0"/>
          </a:endParaRPr>
        </a:p>
      </dgm:t>
    </dgm:pt>
    <dgm:pt modelId="{B22D6EA9-D55C-43BD-A7C8-86568C08EB55}" type="parTrans" cxnId="{15906DBB-471A-42A4-8DBF-36F5DBBB9F31}">
      <dgm:prSet/>
      <dgm:spPr/>
      <dgm:t>
        <a:bodyPr/>
        <a:lstStyle/>
        <a:p>
          <a:endParaRPr lang="id-ID"/>
        </a:p>
      </dgm:t>
    </dgm:pt>
    <dgm:pt modelId="{D77E1115-6538-400C-9BE6-ABA2D7034A3B}" type="sibTrans" cxnId="{15906DBB-471A-42A4-8DBF-36F5DBBB9F31}">
      <dgm:prSet/>
      <dgm:spPr/>
      <dgm:t>
        <a:bodyPr/>
        <a:lstStyle/>
        <a:p>
          <a:endParaRPr lang="id-ID"/>
        </a:p>
      </dgm:t>
    </dgm:pt>
    <dgm:pt modelId="{AE90F0DD-BFF6-4FAE-8EDB-0D4522F31650}">
      <dgm:prSet phldrT="[Text]" custT="1"/>
      <dgm:spPr/>
      <dgm:t>
        <a:bodyPr/>
        <a:lstStyle/>
        <a:p>
          <a:r>
            <a:rPr lang="id-ID" sz="2600" dirty="0" smtClean="0">
              <a:latin typeface="Arial" pitchFamily="34" charset="0"/>
              <a:cs typeface="Arial" pitchFamily="34" charset="0"/>
            </a:rPr>
            <a:t>Objek</a:t>
          </a:r>
          <a:endParaRPr lang="id-ID" sz="2600" dirty="0">
            <a:latin typeface="Arial" pitchFamily="34" charset="0"/>
            <a:cs typeface="Arial" pitchFamily="34" charset="0"/>
          </a:endParaRPr>
        </a:p>
      </dgm:t>
    </dgm:pt>
    <dgm:pt modelId="{4A1B06FB-4094-423E-8184-B4CAC6D81001}" type="parTrans" cxnId="{A0025CC2-67DD-4218-B690-A0A8A54744F0}">
      <dgm:prSet/>
      <dgm:spPr/>
      <dgm:t>
        <a:bodyPr/>
        <a:lstStyle/>
        <a:p>
          <a:endParaRPr lang="id-ID"/>
        </a:p>
      </dgm:t>
    </dgm:pt>
    <dgm:pt modelId="{8F185785-46B5-47E3-9574-BF1F0BF3663A}" type="sibTrans" cxnId="{A0025CC2-67DD-4218-B690-A0A8A54744F0}">
      <dgm:prSet/>
      <dgm:spPr/>
      <dgm:t>
        <a:bodyPr/>
        <a:lstStyle/>
        <a:p>
          <a:endParaRPr lang="id-ID"/>
        </a:p>
      </dgm:t>
    </dgm:pt>
    <dgm:pt modelId="{AD8A76A4-7C41-4D77-9D51-BD1F3662F3D1}" type="pres">
      <dgm:prSet presAssocID="{D2A9E2F0-6807-4528-A5F3-25BB36FF38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1C51CE7-D9B6-433A-9916-7684B52190DC}" type="pres">
      <dgm:prSet presAssocID="{C885F05D-4E31-4362-85D1-F5FBA5D5D40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D0157E-95C5-4036-BCFA-B4CF25EFE8E3}" type="pres">
      <dgm:prSet presAssocID="{C2F920FC-D033-498F-A8BD-C9267BBBB4C6}" presName="sibTrans" presStyleLbl="sibTrans2D1" presStyleIdx="0" presStyleCnt="3"/>
      <dgm:spPr/>
      <dgm:t>
        <a:bodyPr/>
        <a:lstStyle/>
        <a:p>
          <a:endParaRPr lang="id-ID"/>
        </a:p>
      </dgm:t>
    </dgm:pt>
    <dgm:pt modelId="{27CD4D26-5E7E-42F6-A330-85F437B02011}" type="pres">
      <dgm:prSet presAssocID="{C2F920FC-D033-498F-A8BD-C9267BBBB4C6}" presName="connectorText" presStyleLbl="sibTrans2D1" presStyleIdx="0" presStyleCnt="3"/>
      <dgm:spPr/>
      <dgm:t>
        <a:bodyPr/>
        <a:lstStyle/>
        <a:p>
          <a:endParaRPr lang="id-ID"/>
        </a:p>
      </dgm:t>
    </dgm:pt>
    <dgm:pt modelId="{542F3103-722B-44BA-8329-AB0FDF611607}" type="pres">
      <dgm:prSet presAssocID="{C9017BB2-ECC4-4ADA-B1CE-93E8E2BB2C0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4EAA161-53DA-4D42-B9B9-F494D4ED1FE1}" type="pres">
      <dgm:prSet presAssocID="{D77E1115-6538-400C-9BE6-ABA2D7034A3B}" presName="sibTrans" presStyleLbl="sibTrans2D1" presStyleIdx="1" presStyleCnt="3"/>
      <dgm:spPr/>
      <dgm:t>
        <a:bodyPr/>
        <a:lstStyle/>
        <a:p>
          <a:endParaRPr lang="id-ID"/>
        </a:p>
      </dgm:t>
    </dgm:pt>
    <dgm:pt modelId="{5464896A-87D6-466B-BCB4-ECE899973457}" type="pres">
      <dgm:prSet presAssocID="{D77E1115-6538-400C-9BE6-ABA2D7034A3B}" presName="connectorText" presStyleLbl="sibTrans2D1" presStyleIdx="1" presStyleCnt="3"/>
      <dgm:spPr/>
      <dgm:t>
        <a:bodyPr/>
        <a:lstStyle/>
        <a:p>
          <a:endParaRPr lang="id-ID"/>
        </a:p>
      </dgm:t>
    </dgm:pt>
    <dgm:pt modelId="{8FDE0C8F-782E-430F-BEC6-2B9C93E795CF}" type="pres">
      <dgm:prSet presAssocID="{AE90F0DD-BFF6-4FAE-8EDB-0D4522F3165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A5151CD-113B-4658-8C39-497FC16C67E0}" type="pres">
      <dgm:prSet presAssocID="{8F185785-46B5-47E3-9574-BF1F0BF3663A}" presName="sibTrans" presStyleLbl="sibTrans2D1" presStyleIdx="2" presStyleCnt="3"/>
      <dgm:spPr/>
      <dgm:t>
        <a:bodyPr/>
        <a:lstStyle/>
        <a:p>
          <a:endParaRPr lang="id-ID"/>
        </a:p>
      </dgm:t>
    </dgm:pt>
    <dgm:pt modelId="{45373084-614E-46DE-A7B5-3AFE18A90332}" type="pres">
      <dgm:prSet presAssocID="{8F185785-46B5-47E3-9574-BF1F0BF3663A}" presName="connectorText" presStyleLbl="sibTrans2D1" presStyleIdx="2" presStyleCnt="3"/>
      <dgm:spPr/>
      <dgm:t>
        <a:bodyPr/>
        <a:lstStyle/>
        <a:p>
          <a:endParaRPr lang="id-ID"/>
        </a:p>
      </dgm:t>
    </dgm:pt>
  </dgm:ptLst>
  <dgm:cxnLst>
    <dgm:cxn modelId="{7D4C18E4-0AB0-4F2C-A1A6-40D74E31241C}" type="presOf" srcId="{C9017BB2-ECC4-4ADA-B1CE-93E8E2BB2C0C}" destId="{542F3103-722B-44BA-8329-AB0FDF611607}" srcOrd="0" destOrd="0" presId="urn:microsoft.com/office/officeart/2005/8/layout/cycle7"/>
    <dgm:cxn modelId="{B5C76989-68A4-4223-9BDA-F8F7A241103F}" type="presOf" srcId="{C2F920FC-D033-498F-A8BD-C9267BBBB4C6}" destId="{27CD4D26-5E7E-42F6-A330-85F437B02011}" srcOrd="1" destOrd="0" presId="urn:microsoft.com/office/officeart/2005/8/layout/cycle7"/>
    <dgm:cxn modelId="{000570FE-56DE-4F71-BD6C-AAD72D56BC76}" type="presOf" srcId="{C2F920FC-D033-498F-A8BD-C9267BBBB4C6}" destId="{2FD0157E-95C5-4036-BCFA-B4CF25EFE8E3}" srcOrd="0" destOrd="0" presId="urn:microsoft.com/office/officeart/2005/8/layout/cycle7"/>
    <dgm:cxn modelId="{6919C5C8-F9B7-4811-87D7-A39CEEB6671D}" srcId="{D2A9E2F0-6807-4528-A5F3-25BB36FF38C8}" destId="{C885F05D-4E31-4362-85D1-F5FBA5D5D405}" srcOrd="0" destOrd="0" parTransId="{706759D1-4C64-4CF0-943B-73379B381DE7}" sibTransId="{C2F920FC-D033-498F-A8BD-C9267BBBB4C6}"/>
    <dgm:cxn modelId="{D4C93C50-AA63-4872-B2B2-0C936DD7C862}" type="presOf" srcId="{D77E1115-6538-400C-9BE6-ABA2D7034A3B}" destId="{24EAA161-53DA-4D42-B9B9-F494D4ED1FE1}" srcOrd="0" destOrd="0" presId="urn:microsoft.com/office/officeart/2005/8/layout/cycle7"/>
    <dgm:cxn modelId="{D535FF7D-A570-4D35-BB4A-A054ECE8F99E}" type="presOf" srcId="{AE90F0DD-BFF6-4FAE-8EDB-0D4522F31650}" destId="{8FDE0C8F-782E-430F-BEC6-2B9C93E795CF}" srcOrd="0" destOrd="0" presId="urn:microsoft.com/office/officeart/2005/8/layout/cycle7"/>
    <dgm:cxn modelId="{587A2185-DC2C-4CD6-B412-AF8C234876AF}" type="presOf" srcId="{8F185785-46B5-47E3-9574-BF1F0BF3663A}" destId="{45373084-614E-46DE-A7B5-3AFE18A90332}" srcOrd="1" destOrd="0" presId="urn:microsoft.com/office/officeart/2005/8/layout/cycle7"/>
    <dgm:cxn modelId="{6B34C2C8-6D96-4DBE-9E30-F9057C5F0728}" type="presOf" srcId="{D2A9E2F0-6807-4528-A5F3-25BB36FF38C8}" destId="{AD8A76A4-7C41-4D77-9D51-BD1F3662F3D1}" srcOrd="0" destOrd="0" presId="urn:microsoft.com/office/officeart/2005/8/layout/cycle7"/>
    <dgm:cxn modelId="{0911FA65-8B91-4E8F-A367-7DD1E8BF5598}" type="presOf" srcId="{C885F05D-4E31-4362-85D1-F5FBA5D5D405}" destId="{61C51CE7-D9B6-433A-9916-7684B52190DC}" srcOrd="0" destOrd="0" presId="urn:microsoft.com/office/officeart/2005/8/layout/cycle7"/>
    <dgm:cxn modelId="{A0025CC2-67DD-4218-B690-A0A8A54744F0}" srcId="{D2A9E2F0-6807-4528-A5F3-25BB36FF38C8}" destId="{AE90F0DD-BFF6-4FAE-8EDB-0D4522F31650}" srcOrd="2" destOrd="0" parTransId="{4A1B06FB-4094-423E-8184-B4CAC6D81001}" sibTransId="{8F185785-46B5-47E3-9574-BF1F0BF3663A}"/>
    <dgm:cxn modelId="{DC13BE1F-DBE1-4F9E-AACC-CDAC516B0973}" type="presOf" srcId="{8F185785-46B5-47E3-9574-BF1F0BF3663A}" destId="{AA5151CD-113B-4658-8C39-497FC16C67E0}" srcOrd="0" destOrd="0" presId="urn:microsoft.com/office/officeart/2005/8/layout/cycle7"/>
    <dgm:cxn modelId="{15906DBB-471A-42A4-8DBF-36F5DBBB9F31}" srcId="{D2A9E2F0-6807-4528-A5F3-25BB36FF38C8}" destId="{C9017BB2-ECC4-4ADA-B1CE-93E8E2BB2C0C}" srcOrd="1" destOrd="0" parTransId="{B22D6EA9-D55C-43BD-A7C8-86568C08EB55}" sibTransId="{D77E1115-6538-400C-9BE6-ABA2D7034A3B}"/>
    <dgm:cxn modelId="{A220CE1A-D4E6-4D82-A674-A2B6E08A7F23}" type="presOf" srcId="{D77E1115-6538-400C-9BE6-ABA2D7034A3B}" destId="{5464896A-87D6-466B-BCB4-ECE899973457}" srcOrd="1" destOrd="0" presId="urn:microsoft.com/office/officeart/2005/8/layout/cycle7"/>
    <dgm:cxn modelId="{45DC14B1-6F24-469B-B11D-3F577EA10F52}" type="presParOf" srcId="{AD8A76A4-7C41-4D77-9D51-BD1F3662F3D1}" destId="{61C51CE7-D9B6-433A-9916-7684B52190DC}" srcOrd="0" destOrd="0" presId="urn:microsoft.com/office/officeart/2005/8/layout/cycle7"/>
    <dgm:cxn modelId="{3752A443-FBB8-4264-B537-DCB29DF100E4}" type="presParOf" srcId="{AD8A76A4-7C41-4D77-9D51-BD1F3662F3D1}" destId="{2FD0157E-95C5-4036-BCFA-B4CF25EFE8E3}" srcOrd="1" destOrd="0" presId="urn:microsoft.com/office/officeart/2005/8/layout/cycle7"/>
    <dgm:cxn modelId="{C957665A-B699-40C0-B8C8-31A6F1C4BC33}" type="presParOf" srcId="{2FD0157E-95C5-4036-BCFA-B4CF25EFE8E3}" destId="{27CD4D26-5E7E-42F6-A330-85F437B02011}" srcOrd="0" destOrd="0" presId="urn:microsoft.com/office/officeart/2005/8/layout/cycle7"/>
    <dgm:cxn modelId="{93599717-86A8-49FB-82C8-86860C2E939F}" type="presParOf" srcId="{AD8A76A4-7C41-4D77-9D51-BD1F3662F3D1}" destId="{542F3103-722B-44BA-8329-AB0FDF611607}" srcOrd="2" destOrd="0" presId="urn:microsoft.com/office/officeart/2005/8/layout/cycle7"/>
    <dgm:cxn modelId="{99E76241-0AB4-43E8-889B-2DB97B18AA33}" type="presParOf" srcId="{AD8A76A4-7C41-4D77-9D51-BD1F3662F3D1}" destId="{24EAA161-53DA-4D42-B9B9-F494D4ED1FE1}" srcOrd="3" destOrd="0" presId="urn:microsoft.com/office/officeart/2005/8/layout/cycle7"/>
    <dgm:cxn modelId="{77D9BD51-0DD3-4006-9670-A3802F71A9EA}" type="presParOf" srcId="{24EAA161-53DA-4D42-B9B9-F494D4ED1FE1}" destId="{5464896A-87D6-466B-BCB4-ECE899973457}" srcOrd="0" destOrd="0" presId="urn:microsoft.com/office/officeart/2005/8/layout/cycle7"/>
    <dgm:cxn modelId="{AFE74474-BC7D-42C2-961B-C1CCE473D0DC}" type="presParOf" srcId="{AD8A76A4-7C41-4D77-9D51-BD1F3662F3D1}" destId="{8FDE0C8F-782E-430F-BEC6-2B9C93E795CF}" srcOrd="4" destOrd="0" presId="urn:microsoft.com/office/officeart/2005/8/layout/cycle7"/>
    <dgm:cxn modelId="{1689FF49-7E46-4CF2-80E5-5FF3293CBC2A}" type="presParOf" srcId="{AD8A76A4-7C41-4D77-9D51-BD1F3662F3D1}" destId="{AA5151CD-113B-4658-8C39-497FC16C67E0}" srcOrd="5" destOrd="0" presId="urn:microsoft.com/office/officeart/2005/8/layout/cycle7"/>
    <dgm:cxn modelId="{5F90B0BC-3E6E-426B-A25F-570F2C1DC585}" type="presParOf" srcId="{AA5151CD-113B-4658-8C39-497FC16C67E0}" destId="{45373084-614E-46DE-A7B5-3AFE18A9033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155EE0-45E4-4034-BF63-F3B53C7665F4}" type="doc">
      <dgm:prSet loTypeId="urn:microsoft.com/office/officeart/2005/8/layout/arrow1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A6877164-C3DC-4FBC-A1D9-2DDFC1215B0C}">
      <dgm:prSet phldrT="[Text]" custT="1"/>
      <dgm:spPr/>
      <dgm:t>
        <a:bodyPr/>
        <a:lstStyle/>
        <a:p>
          <a:r>
            <a:rPr lang="id-ID" sz="2600" dirty="0" smtClean="0">
              <a:latin typeface="Arial" pitchFamily="34" charset="0"/>
              <a:cs typeface="Arial" pitchFamily="34" charset="0"/>
            </a:rPr>
            <a:t>Satuan kerja yang besar</a:t>
          </a:r>
          <a:endParaRPr lang="id-ID" sz="2600" dirty="0">
            <a:latin typeface="Arial" pitchFamily="34" charset="0"/>
            <a:cs typeface="Arial" pitchFamily="34" charset="0"/>
          </a:endParaRPr>
        </a:p>
      </dgm:t>
    </dgm:pt>
    <dgm:pt modelId="{A638BE12-63DC-4DE6-A9A0-F2B88BCC1595}" type="parTrans" cxnId="{03A1F743-FAE4-4D8D-9C72-2A89EFD20482}">
      <dgm:prSet/>
      <dgm:spPr/>
      <dgm:t>
        <a:bodyPr/>
        <a:lstStyle/>
        <a:p>
          <a:endParaRPr lang="id-ID"/>
        </a:p>
      </dgm:t>
    </dgm:pt>
    <dgm:pt modelId="{7C8CFB58-A653-4251-B43B-967A56D7CABB}" type="sibTrans" cxnId="{03A1F743-FAE4-4D8D-9C72-2A89EFD20482}">
      <dgm:prSet/>
      <dgm:spPr/>
      <dgm:t>
        <a:bodyPr/>
        <a:lstStyle/>
        <a:p>
          <a:endParaRPr lang="id-ID"/>
        </a:p>
      </dgm:t>
    </dgm:pt>
    <dgm:pt modelId="{124310B0-3556-4308-ACEC-99213942B849}">
      <dgm:prSet phldrT="[Text]" custT="1"/>
      <dgm:spPr/>
      <dgm:t>
        <a:bodyPr/>
        <a:lstStyle/>
        <a:p>
          <a:r>
            <a:rPr lang="id-ID" sz="2600" dirty="0" smtClean="0">
              <a:latin typeface="Arial" pitchFamily="34" charset="0"/>
              <a:cs typeface="Arial" pitchFamily="34" charset="0"/>
            </a:rPr>
            <a:t>Satuan kerja yang kecil</a:t>
          </a:r>
          <a:endParaRPr lang="id-ID" sz="2600" dirty="0">
            <a:latin typeface="Arial" pitchFamily="34" charset="0"/>
            <a:cs typeface="Arial" pitchFamily="34" charset="0"/>
          </a:endParaRPr>
        </a:p>
      </dgm:t>
    </dgm:pt>
    <dgm:pt modelId="{C98463A9-5DBD-4C12-B37E-713A756B9DE0}" type="parTrans" cxnId="{19E296E6-B0BC-4316-981E-5E27EC332452}">
      <dgm:prSet/>
      <dgm:spPr/>
      <dgm:t>
        <a:bodyPr/>
        <a:lstStyle/>
        <a:p>
          <a:endParaRPr lang="id-ID"/>
        </a:p>
      </dgm:t>
    </dgm:pt>
    <dgm:pt modelId="{F0803A5D-AA61-4E31-9765-DED7DA30D4F7}" type="sibTrans" cxnId="{19E296E6-B0BC-4316-981E-5E27EC332452}">
      <dgm:prSet/>
      <dgm:spPr/>
      <dgm:t>
        <a:bodyPr/>
        <a:lstStyle/>
        <a:p>
          <a:endParaRPr lang="id-ID"/>
        </a:p>
      </dgm:t>
    </dgm:pt>
    <dgm:pt modelId="{3DF3F658-6843-491E-B9D2-F39D8917C8E1}" type="pres">
      <dgm:prSet presAssocID="{A0155EE0-45E4-4034-BF63-F3B53C7665F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5525FF3-64E0-408F-9F3A-9645B561F246}" type="pres">
      <dgm:prSet presAssocID="{A6877164-C3DC-4FBC-A1D9-2DDFC1215B0C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726655F-F7B9-49C1-A27B-A3154D153B56}" type="pres">
      <dgm:prSet presAssocID="{124310B0-3556-4308-ACEC-99213942B849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C8491EE3-6783-45D4-AB32-ED9882CD5101}" type="presOf" srcId="{A0155EE0-45E4-4034-BF63-F3B53C7665F4}" destId="{3DF3F658-6843-491E-B9D2-F39D8917C8E1}" srcOrd="0" destOrd="0" presId="urn:microsoft.com/office/officeart/2005/8/layout/arrow1"/>
    <dgm:cxn modelId="{BB091A00-5A34-43C2-AB8E-54AB8C0C1191}" type="presOf" srcId="{124310B0-3556-4308-ACEC-99213942B849}" destId="{7726655F-F7B9-49C1-A27B-A3154D153B56}" srcOrd="0" destOrd="0" presId="urn:microsoft.com/office/officeart/2005/8/layout/arrow1"/>
    <dgm:cxn modelId="{03A1F743-FAE4-4D8D-9C72-2A89EFD20482}" srcId="{A0155EE0-45E4-4034-BF63-F3B53C7665F4}" destId="{A6877164-C3DC-4FBC-A1D9-2DDFC1215B0C}" srcOrd="0" destOrd="0" parTransId="{A638BE12-63DC-4DE6-A9A0-F2B88BCC1595}" sibTransId="{7C8CFB58-A653-4251-B43B-967A56D7CABB}"/>
    <dgm:cxn modelId="{B2467098-428E-459D-AAF4-0A178A5C8E1A}" type="presOf" srcId="{A6877164-C3DC-4FBC-A1D9-2DDFC1215B0C}" destId="{05525FF3-64E0-408F-9F3A-9645B561F246}" srcOrd="0" destOrd="0" presId="urn:microsoft.com/office/officeart/2005/8/layout/arrow1"/>
    <dgm:cxn modelId="{19E296E6-B0BC-4316-981E-5E27EC332452}" srcId="{A0155EE0-45E4-4034-BF63-F3B53C7665F4}" destId="{124310B0-3556-4308-ACEC-99213942B849}" srcOrd="1" destOrd="0" parTransId="{C98463A9-5DBD-4C12-B37E-713A756B9DE0}" sibTransId="{F0803A5D-AA61-4E31-9765-DED7DA30D4F7}"/>
    <dgm:cxn modelId="{4A44C252-5473-4421-9A6C-AE59325C956D}" type="presParOf" srcId="{3DF3F658-6843-491E-B9D2-F39D8917C8E1}" destId="{05525FF3-64E0-408F-9F3A-9645B561F246}" srcOrd="0" destOrd="0" presId="urn:microsoft.com/office/officeart/2005/8/layout/arrow1"/>
    <dgm:cxn modelId="{53B5B77A-30A5-4D28-8132-D13DF1119476}" type="presParOf" srcId="{3DF3F658-6843-491E-B9D2-F39D8917C8E1}" destId="{7726655F-F7B9-49C1-A27B-A3154D153B56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51CE7-D9B6-433A-9916-7684B52190DC}">
      <dsp:nvSpPr>
        <dsp:cNvPr id="0" name=""/>
        <dsp:cNvSpPr/>
      </dsp:nvSpPr>
      <dsp:spPr>
        <a:xfrm>
          <a:off x="1995785" y="1179"/>
          <a:ext cx="2104429" cy="10522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latin typeface="Arial" pitchFamily="34" charset="0"/>
              <a:cs typeface="Arial" pitchFamily="34" charset="0"/>
            </a:rPr>
            <a:t>Fokus</a:t>
          </a:r>
          <a:endParaRPr lang="id-ID" sz="2600" kern="1200" dirty="0">
            <a:latin typeface="Arial" pitchFamily="34" charset="0"/>
            <a:cs typeface="Arial" pitchFamily="34" charset="0"/>
          </a:endParaRPr>
        </a:p>
      </dsp:txBody>
      <dsp:txXfrm>
        <a:off x="2026603" y="31997"/>
        <a:ext cx="2042793" cy="990578"/>
      </dsp:txXfrm>
    </dsp:sp>
    <dsp:sp modelId="{2FD0157E-95C5-4036-BCFA-B4CF25EFE8E3}">
      <dsp:nvSpPr>
        <dsp:cNvPr id="0" name=""/>
        <dsp:cNvSpPr/>
      </dsp:nvSpPr>
      <dsp:spPr>
        <a:xfrm rot="3600000">
          <a:off x="3368523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500" kern="1200"/>
        </a:p>
      </dsp:txBody>
      <dsp:txXfrm>
        <a:off x="3479006" y="1921517"/>
        <a:ext cx="875480" cy="220965"/>
      </dsp:txXfrm>
    </dsp:sp>
    <dsp:sp modelId="{542F3103-722B-44BA-8329-AB0FDF611607}">
      <dsp:nvSpPr>
        <dsp:cNvPr id="0" name=""/>
        <dsp:cNvSpPr/>
      </dsp:nvSpPr>
      <dsp:spPr>
        <a:xfrm>
          <a:off x="3733278" y="3010605"/>
          <a:ext cx="2104429" cy="10522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latin typeface="Arial" pitchFamily="34" charset="0"/>
              <a:cs typeface="Arial" pitchFamily="34" charset="0"/>
            </a:rPr>
            <a:t>Tujuan</a:t>
          </a:r>
          <a:endParaRPr lang="id-ID" sz="2600" kern="1200" dirty="0">
            <a:latin typeface="Arial" pitchFamily="34" charset="0"/>
            <a:cs typeface="Arial" pitchFamily="34" charset="0"/>
          </a:endParaRPr>
        </a:p>
      </dsp:txBody>
      <dsp:txXfrm>
        <a:off x="3764096" y="3041423"/>
        <a:ext cx="2042793" cy="990578"/>
      </dsp:txXfrm>
    </dsp:sp>
    <dsp:sp modelId="{24EAA161-53DA-4D42-B9B9-F494D4ED1FE1}">
      <dsp:nvSpPr>
        <dsp:cNvPr id="0" name=""/>
        <dsp:cNvSpPr/>
      </dsp:nvSpPr>
      <dsp:spPr>
        <a:xfrm rot="10800000">
          <a:off x="2499777" y="3352575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500" kern="1200"/>
        </a:p>
      </dsp:txBody>
      <dsp:txXfrm rot="10800000">
        <a:off x="2610259" y="3426230"/>
        <a:ext cx="875480" cy="220965"/>
      </dsp:txXfrm>
    </dsp:sp>
    <dsp:sp modelId="{8FDE0C8F-782E-430F-BEC6-2B9C93E795CF}">
      <dsp:nvSpPr>
        <dsp:cNvPr id="0" name=""/>
        <dsp:cNvSpPr/>
      </dsp:nvSpPr>
      <dsp:spPr>
        <a:xfrm>
          <a:off x="258291" y="3010605"/>
          <a:ext cx="2104429" cy="105221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latin typeface="Arial" pitchFamily="34" charset="0"/>
              <a:cs typeface="Arial" pitchFamily="34" charset="0"/>
            </a:rPr>
            <a:t>Objek</a:t>
          </a:r>
          <a:endParaRPr lang="id-ID" sz="2600" kern="1200" dirty="0">
            <a:latin typeface="Arial" pitchFamily="34" charset="0"/>
            <a:cs typeface="Arial" pitchFamily="34" charset="0"/>
          </a:endParaRPr>
        </a:p>
      </dsp:txBody>
      <dsp:txXfrm>
        <a:off x="289109" y="3041423"/>
        <a:ext cx="2042793" cy="990578"/>
      </dsp:txXfrm>
    </dsp:sp>
    <dsp:sp modelId="{AA5151CD-113B-4658-8C39-497FC16C67E0}">
      <dsp:nvSpPr>
        <dsp:cNvPr id="0" name=""/>
        <dsp:cNvSpPr/>
      </dsp:nvSpPr>
      <dsp:spPr>
        <a:xfrm rot="18000000">
          <a:off x="1631030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500" kern="1200"/>
        </a:p>
      </dsp:txBody>
      <dsp:txXfrm>
        <a:off x="1741513" y="1921517"/>
        <a:ext cx="875480" cy="220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525FF3-64E0-408F-9F3A-9645B561F246}">
      <dsp:nvSpPr>
        <dsp:cNvPr id="0" name=""/>
        <dsp:cNvSpPr/>
      </dsp:nvSpPr>
      <dsp:spPr>
        <a:xfrm rot="16200000">
          <a:off x="253" y="580925"/>
          <a:ext cx="2902148" cy="2902148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latin typeface="Arial" pitchFamily="34" charset="0"/>
              <a:cs typeface="Arial" pitchFamily="34" charset="0"/>
            </a:rPr>
            <a:t>Satuan kerja yang besar</a:t>
          </a:r>
          <a:endParaRPr lang="id-ID" sz="2600" kern="1200" dirty="0">
            <a:latin typeface="Arial" pitchFamily="34" charset="0"/>
            <a:cs typeface="Arial" pitchFamily="34" charset="0"/>
          </a:endParaRPr>
        </a:p>
      </dsp:txBody>
      <dsp:txXfrm rot="5400000">
        <a:off x="508129" y="1306462"/>
        <a:ext cx="2394272" cy="1451074"/>
      </dsp:txXfrm>
    </dsp:sp>
    <dsp:sp modelId="{7726655F-F7B9-49C1-A27B-A3154D153B56}">
      <dsp:nvSpPr>
        <dsp:cNvPr id="0" name=""/>
        <dsp:cNvSpPr/>
      </dsp:nvSpPr>
      <dsp:spPr>
        <a:xfrm rot="5400000">
          <a:off x="3193598" y="580925"/>
          <a:ext cx="2902148" cy="2902148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600" kern="1200" dirty="0" smtClean="0">
              <a:latin typeface="Arial" pitchFamily="34" charset="0"/>
              <a:cs typeface="Arial" pitchFamily="34" charset="0"/>
            </a:rPr>
            <a:t>Satuan kerja yang kecil</a:t>
          </a:r>
          <a:endParaRPr lang="id-ID" sz="2600" kern="1200" dirty="0">
            <a:latin typeface="Arial" pitchFamily="34" charset="0"/>
            <a:cs typeface="Arial" pitchFamily="34" charset="0"/>
          </a:endParaRPr>
        </a:p>
      </dsp:txBody>
      <dsp:txXfrm rot="-5400000">
        <a:off x="3193598" y="1306462"/>
        <a:ext cx="2394272" cy="1451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B3BD2F4-BB08-4213-9659-977725FD8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11517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426EB6-FB3C-437F-B646-8500D32BD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735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19460" name="Date Placeholder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smtClean="0"/>
          </a:p>
        </p:txBody>
      </p:sp>
      <p:sp>
        <p:nvSpPr>
          <p:cNvPr id="20484" name="Date Placeholder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d-ID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6553200" y="6362700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id-ID" sz="1200"/>
              <a:t>Revisi: 00</a:t>
            </a:r>
            <a:endParaRPr lang="id-ID" sz="16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DB069-BF37-453A-AD16-9B6844CD47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329362"/>
      </p:ext>
    </p:extLst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6553200" y="6362700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id-ID" sz="1200"/>
              <a:t>Revisi: 00</a:t>
            </a:r>
            <a:endParaRPr lang="id-ID" sz="1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Kode MK :</a:t>
            </a:r>
            <a:endParaRPr lang="id-ID"/>
          </a:p>
          <a:p>
            <a:pPr>
              <a:defRPr/>
            </a:pPr>
            <a:r>
              <a:rPr lang="en-US"/>
              <a:t>MK :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64A3CF-10BA-4B08-93A8-F92497AD0B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62718"/>
      </p:ext>
    </p:extLst>
  </p:cSld>
  <p:clrMapOvr>
    <a:masterClrMapping/>
  </p:clrMapOvr>
  <p:transition spd="slow">
    <p:fade thruBlk="1"/>
  </p:transition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6553200" y="6362700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id-ID" sz="1200"/>
              <a:t>Versi : 01</a:t>
            </a:r>
            <a:endParaRPr lang="id-ID" sz="16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A0AFA-3FE4-4A11-BA8F-F3F193D14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82228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>
            <a:spLocks noChangeArrowheads="1"/>
          </p:cNvSpPr>
          <p:nvPr userDrawn="1"/>
        </p:nvSpPr>
        <p:spPr bwMode="auto">
          <a:xfrm>
            <a:off x="6553200" y="6362700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id-ID" sz="1200"/>
              <a:t>Versi : 01</a:t>
            </a:r>
            <a:endParaRPr lang="id-ID" sz="160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65953-3073-4E9D-ABDC-9BBBCDC1C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78572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</a:t>
            </a:r>
            <a:endParaRPr lang="id-ID"/>
          </a:p>
          <a:p>
            <a:pPr>
              <a:defRPr/>
            </a:pPr>
            <a:r>
              <a:rPr lang="en-US"/>
              <a:t>MK :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3089A-34EA-46EA-9FD9-B47CF11B9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66722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0CC95-3EA3-4812-AD8F-1D8F28BD86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342242"/>
      </p:ext>
    </p:extLst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CF1C0-C1D4-4692-BC4C-F76049E498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20308"/>
      </p:ext>
    </p:extLst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908A4-178E-44ED-B1A7-3899D807ED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1190"/>
      </p:ext>
    </p:extLst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F698B-EF27-4BBD-B057-E5D2F47B3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97350"/>
      </p:ext>
    </p:extLst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2A445-48C1-4F6A-A1A1-26D81B5FE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32787"/>
      </p:ext>
    </p:extLst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/>
              <a:t>17/9/2015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Kode MK : MK :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77043-C0B6-4CD3-A64C-3359E5724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281083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23CE73-BA45-4951-9820-6EC123DB6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29" name="TextBox 6"/>
          <p:cNvSpPr txBox="1">
            <a:spLocks noChangeArrowheads="1"/>
          </p:cNvSpPr>
          <p:nvPr userDrawn="1"/>
        </p:nvSpPr>
        <p:spPr bwMode="auto">
          <a:xfrm>
            <a:off x="6553200" y="6362700"/>
            <a:ext cx="213360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id-ID" sz="1200"/>
              <a:t>Versi : 01</a:t>
            </a:r>
            <a:endParaRPr lang="id-ID" sz="1600"/>
          </a:p>
        </p:txBody>
      </p:sp>
      <p:sp>
        <p:nvSpPr>
          <p:cNvPr id="1030" name="TextBox 7"/>
          <p:cNvSpPr txBox="1">
            <a:spLocks noChangeArrowheads="1"/>
          </p:cNvSpPr>
          <p:nvPr userDrawn="1"/>
        </p:nvSpPr>
        <p:spPr bwMode="auto">
          <a:xfrm>
            <a:off x="323850" y="404813"/>
            <a:ext cx="16557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sz="1200" b="1"/>
              <a:t>I.</a:t>
            </a:r>
            <a:fld id="{93F91AEF-998F-4724-9703-0461061F30C1}" type="slidenum">
              <a:rPr lang="id-ID" sz="1200" b="1"/>
              <a:pPr>
                <a:defRPr/>
              </a:pPr>
              <a:t>‹#›</a:t>
            </a:fld>
            <a:endParaRPr lang="id-ID" sz="1200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ransition spd="slow">
    <p:fade thruBlk="1"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877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KONSEP PSIKOLOGI INDUSTRI dan ORGANISASI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</a:t>
            </a:r>
            <a:r>
              <a:rPr lang="id-ID" sz="3600" b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KE 3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13315" name="Picture 2" descr="D:\Picture\logo ibi small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3317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>
          <a:xfrm>
            <a:off x="457200" y="260350"/>
            <a:ext cx="8229600" cy="1143000"/>
          </a:xfrm>
        </p:spPr>
        <p:txBody>
          <a:bodyPr/>
          <a:lstStyle/>
          <a:p>
            <a:pPr eaLnBrk="1" hangingPunct="1"/>
            <a:r>
              <a:rPr lang="id-ID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d-ID" sz="2600" smtClean="0">
                <a:latin typeface="Arial" charset="0"/>
                <a:cs typeface="Arial" charset="0"/>
              </a:rPr>
              <a:t>Definisi Psikologi Industri dan Organisasi</a:t>
            </a:r>
          </a:p>
          <a:p>
            <a:pPr eaLnBrk="1" hangingPunct="1"/>
            <a:r>
              <a:rPr lang="id-ID" sz="2600" smtClean="0">
                <a:latin typeface="Arial" charset="0"/>
                <a:cs typeface="Arial" charset="0"/>
              </a:rPr>
              <a:t>Fokus, Objek, dan Tujuan Psikologi Industri dan Organisasi</a:t>
            </a:r>
          </a:p>
          <a:p>
            <a:pPr eaLnBrk="1" hangingPunct="1"/>
            <a:r>
              <a:rPr lang="id-ID" sz="2600" smtClean="0">
                <a:latin typeface="Arial" charset="0"/>
                <a:cs typeface="Arial" charset="0"/>
              </a:rPr>
              <a:t>Perbedaan Ruang Lingkup Psikologi Industri dan Organisasi dengan Program MSDM</a:t>
            </a:r>
          </a:p>
          <a:p>
            <a:pPr eaLnBrk="1" hangingPunct="1"/>
            <a:r>
              <a:rPr lang="id-ID" sz="2600" smtClean="0">
                <a:latin typeface="Arial" charset="0"/>
                <a:cs typeface="Arial" charset="0"/>
              </a:rPr>
              <a:t>Ruang Lingkup Psikologi Industri dan Organisasi</a:t>
            </a:r>
          </a:p>
          <a:p>
            <a:pPr eaLnBrk="1" hangingPunct="1"/>
            <a:r>
              <a:rPr lang="id-ID" sz="2600" smtClean="0">
                <a:latin typeface="Arial" charset="0"/>
                <a:cs typeface="Arial" charset="0"/>
              </a:rPr>
              <a:t>Definisi Sistem</a:t>
            </a:r>
          </a:p>
          <a:p>
            <a:pPr eaLnBrk="1" hangingPunct="1"/>
            <a:r>
              <a:rPr lang="id-ID" sz="2600" smtClean="0">
                <a:latin typeface="Arial" charset="0"/>
                <a:cs typeface="Arial" charset="0"/>
              </a:rPr>
              <a:t>Sistem dalam Organisasi</a:t>
            </a:r>
          </a:p>
        </p:txBody>
      </p:sp>
      <p:sp>
        <p:nvSpPr>
          <p:cNvPr id="14340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4341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457200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d-ID" sz="3600" b="1" dirty="0">
                <a:latin typeface="Arial" pitchFamily="34" charset="0"/>
                <a:ea typeface="+mj-ea"/>
                <a:cs typeface="Arial" pitchFamily="34" charset="0"/>
              </a:rPr>
              <a:t>DEFINISI PSIKOLOGI INDUSTRI DAN ORGANISASI</a:t>
            </a:r>
          </a:p>
        </p:txBody>
      </p:sp>
      <p:sp>
        <p:nvSpPr>
          <p:cNvPr id="15363" name="Subtitle 1"/>
          <p:cNvSpPr>
            <a:spLocks noGrp="1"/>
          </p:cNvSpPr>
          <p:nvPr>
            <p:ph type="subTitle" idx="1"/>
          </p:nvPr>
        </p:nvSpPr>
        <p:spPr>
          <a:xfrm>
            <a:off x="500063" y="2143125"/>
            <a:ext cx="8143875" cy="3071813"/>
          </a:xfrm>
        </p:spPr>
        <p:txBody>
          <a:bodyPr/>
          <a:lstStyle/>
          <a:p>
            <a:pPr algn="l">
              <a:buFont typeface="Wingdings" pitchFamily="2" charset="2"/>
              <a:buChar char="ü"/>
            </a:pPr>
            <a:r>
              <a:rPr lang="id-ID" sz="2600" smtClean="0">
                <a:solidFill>
                  <a:schemeClr val="tx1"/>
                </a:solidFill>
                <a:latin typeface="Arial" charset="0"/>
                <a:cs typeface="Arial" charset="0"/>
              </a:rPr>
              <a:t> Hubungan manusia dengan dunia kerja</a:t>
            </a:r>
          </a:p>
          <a:p>
            <a:pPr algn="l">
              <a:buFont typeface="Wingdings" pitchFamily="2" charset="2"/>
              <a:buChar char="ü"/>
            </a:pPr>
            <a:r>
              <a:rPr lang="id-ID" sz="2600" smtClean="0">
                <a:solidFill>
                  <a:schemeClr val="tx1"/>
                </a:solidFill>
                <a:latin typeface="Arial" charset="0"/>
                <a:cs typeface="Arial" charset="0"/>
              </a:rPr>
              <a:t> Riset tentang tujuan manusia bekerja</a:t>
            </a:r>
          </a:p>
          <a:p>
            <a:pPr algn="l">
              <a:buFont typeface="Wingdings" pitchFamily="2" charset="2"/>
              <a:buChar char="ü"/>
            </a:pPr>
            <a:r>
              <a:rPr lang="id-ID" sz="2600" smtClean="0">
                <a:solidFill>
                  <a:schemeClr val="tx1"/>
                </a:solidFill>
                <a:latin typeface="Arial" charset="0"/>
                <a:cs typeface="Arial" charset="0"/>
              </a:rPr>
              <a:t> Perilaku manusia dalam konteks organisasi</a:t>
            </a:r>
          </a:p>
          <a:p>
            <a:pPr algn="l"/>
            <a:endParaRPr lang="id-ID" sz="26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buFont typeface="Wingdings" pitchFamily="2" charset="2"/>
              <a:buChar char="ü"/>
            </a:pPr>
            <a:endParaRPr lang="id-ID" sz="26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/>
            <a:endParaRPr lang="id-ID" sz="26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/>
            <a:endParaRPr lang="id-ID" sz="26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buFont typeface="Wingdings" pitchFamily="2" charset="2"/>
              <a:buChar char="ü"/>
            </a:pPr>
            <a:endParaRPr lang="id-ID" sz="26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buFont typeface="Wingdings" pitchFamily="2" charset="2"/>
              <a:buChar char="ü"/>
            </a:pPr>
            <a:endParaRPr lang="id-ID" sz="260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5364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5365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571604" y="207167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d-ID" sz="3600" b="1" dirty="0">
                <a:latin typeface="Arial" pitchFamily="34" charset="0"/>
                <a:ea typeface="+mj-ea"/>
                <a:cs typeface="Arial" pitchFamily="34" charset="0"/>
              </a:rPr>
              <a:t>MUKADIMAH PSIKOLOGI INDUSTRI DAN ORGANISASI</a:t>
            </a:r>
          </a:p>
        </p:txBody>
      </p:sp>
      <p:sp>
        <p:nvSpPr>
          <p:cNvPr id="16388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6389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428625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d-ID" sz="3600" b="1" dirty="0">
                <a:latin typeface="Arial" pitchFamily="34" charset="0"/>
                <a:ea typeface="+mj-ea"/>
                <a:cs typeface="Arial" pitchFamily="34" charset="0"/>
              </a:rPr>
              <a:t>PERBEDAAN PSIKOLOGI INDUSTRI DAN PROGRAM BISNIS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71625" y="2214563"/>
          <a:ext cx="6572250" cy="33528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5722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Psikologi Industri dan Organisasi</a:t>
                      </a:r>
                      <a:endParaRPr lang="id-ID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Faktor yang mempengaruhi</a:t>
                      </a:r>
                      <a:r>
                        <a:rPr lang="id-ID" sz="2600" baseline="0" dirty="0" smtClean="0">
                          <a:latin typeface="Arial" pitchFamily="34" charset="0"/>
                          <a:cs typeface="Arial" pitchFamily="34" charset="0"/>
                        </a:rPr>
                        <a:t> pengembangan SDM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600" baseline="0" dirty="0" smtClean="0">
                          <a:latin typeface="Arial" pitchFamily="34" charset="0"/>
                          <a:cs typeface="Arial" pitchFamily="34" charset="0"/>
                        </a:rPr>
                        <a:t>Pelatihan SDM, mengelola frustasi, konflik, dan stres kerja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600" baseline="0" dirty="0" smtClean="0">
                          <a:latin typeface="Arial" pitchFamily="34" charset="0"/>
                          <a:cs typeface="Arial" pitchFamily="34" charset="0"/>
                        </a:rPr>
                        <a:t>Memotivasi Karyawan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600" baseline="0" dirty="0" smtClean="0">
                          <a:latin typeface="Arial" pitchFamily="34" charset="0"/>
                          <a:cs typeface="Arial" pitchFamily="34" charset="0"/>
                        </a:rPr>
                        <a:t>Membina hubungan komunikasi antara atasan-bawahan</a:t>
                      </a:r>
                      <a:endParaRPr lang="id-ID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17417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7418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428625" y="2143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d-ID" sz="3600" b="1" dirty="0">
                <a:latin typeface="Arial" pitchFamily="34" charset="0"/>
                <a:cs typeface="Arial" pitchFamily="34" charset="0"/>
              </a:rPr>
              <a:t>PERBEDAAN PSIKOLOGI INDUSTRI DAN PROGRAM BISNIS</a:t>
            </a:r>
          </a:p>
          <a:p>
            <a:pPr algn="ctr">
              <a:defRPr/>
            </a:pPr>
            <a:r>
              <a:rPr lang="id-ID" sz="3600" b="1" dirty="0">
                <a:latin typeface="Arial" pitchFamily="34" charset="0"/>
                <a:ea typeface="+mj-ea"/>
                <a:cs typeface="Arial" pitchFamily="34" charset="0"/>
              </a:rPr>
              <a:t>Continue...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85875" y="2143125"/>
          <a:ext cx="6286500" cy="278606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286500"/>
              </a:tblGrid>
              <a:tr h="662484">
                <a:tc>
                  <a:txBody>
                    <a:bodyPr/>
                    <a:lstStyle/>
                    <a:p>
                      <a:pPr algn="ctr"/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Program Bisnis</a:t>
                      </a:r>
                      <a:endParaRPr lang="id-ID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  <a:tr h="2123579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Marketing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Accounting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Transportasi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Keuangan</a:t>
                      </a:r>
                      <a:endParaRPr lang="id-ID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18441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8442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14375" y="785813"/>
          <a:ext cx="7643814" cy="550071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821907"/>
                <a:gridCol w="3821907"/>
              </a:tblGrid>
              <a:tr h="1188683">
                <a:tc gridSpan="2">
                  <a:txBody>
                    <a:bodyPr/>
                    <a:lstStyle/>
                    <a:p>
                      <a:pPr algn="ctr"/>
                      <a:r>
                        <a:rPr lang="id-ID" sz="3600" dirty="0" smtClean="0">
                          <a:latin typeface="Arial" pitchFamily="34" charset="0"/>
                          <a:cs typeface="Arial" pitchFamily="34" charset="0"/>
                        </a:rPr>
                        <a:t>Ruang</a:t>
                      </a:r>
                      <a:r>
                        <a:rPr lang="id-ID" sz="3600" baseline="0" dirty="0" smtClean="0">
                          <a:latin typeface="Arial" pitchFamily="34" charset="0"/>
                          <a:cs typeface="Arial" pitchFamily="34" charset="0"/>
                        </a:rPr>
                        <a:t> Lingkup Psikologi Industri dan Organisasi</a:t>
                      </a:r>
                      <a:endParaRPr lang="id-ID" sz="3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/>
                </a:tc>
                <a:tc h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</a:tr>
              <a:tr h="4312004"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endParaRPr lang="id-ID" sz="2600" dirty="0" smtClean="0">
                        <a:latin typeface="Cambria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endParaRPr lang="id-ID" sz="2600" dirty="0" smtClean="0">
                        <a:latin typeface="Cambria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Perilaku</a:t>
                      </a:r>
                      <a:r>
                        <a:rPr lang="id-ID" sz="2600" baseline="0" dirty="0" smtClean="0">
                          <a:latin typeface="Arial" pitchFamily="34" charset="0"/>
                          <a:cs typeface="Arial" pitchFamily="34" charset="0"/>
                        </a:rPr>
                        <a:t> manusia dipelajari dalam perananya sebagai tenaga kerja dan konsumen</a:t>
                      </a:r>
                      <a:endParaRPr lang="id-ID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/>
                </a:tc>
                <a:tc>
                  <a:txBody>
                    <a:bodyPr/>
                    <a:lstStyle/>
                    <a:p>
                      <a:pPr marL="342900" indent="-342900" algn="ctr">
                        <a:buNone/>
                      </a:pPr>
                      <a:endParaRPr lang="id-ID" sz="2600" dirty="0" smtClean="0">
                        <a:latin typeface="Cambria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endParaRPr lang="id-ID" sz="2600" dirty="0" smtClean="0">
                        <a:latin typeface="Cambria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r>
                        <a:rPr lang="id-ID" sz="2600" dirty="0" smtClean="0">
                          <a:latin typeface="Arial" pitchFamily="34" charset="0"/>
                          <a:cs typeface="Arial" pitchFamily="34" charset="0"/>
                        </a:rPr>
                        <a:t>Perilaku</a:t>
                      </a:r>
                      <a:r>
                        <a:rPr lang="id-ID" sz="2600" baseline="0" dirty="0" smtClean="0">
                          <a:latin typeface="Arial" pitchFamily="34" charset="0"/>
                          <a:cs typeface="Arial" pitchFamily="34" charset="0"/>
                        </a:rPr>
                        <a:t> manusia dipelajari sebagai secara perseorangan dan secara kelompok</a:t>
                      </a:r>
                      <a:endParaRPr lang="id-ID" sz="2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 marT="45714" marB="45714"/>
                </a:tc>
              </a:tr>
            </a:tbl>
          </a:graphicData>
        </a:graphic>
      </p:graphicFrame>
      <p:sp>
        <p:nvSpPr>
          <p:cNvPr id="19465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19466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457200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d-ID" sz="3600" b="1" dirty="0">
                <a:latin typeface="Arial" pitchFamily="34" charset="0"/>
                <a:ea typeface="+mj-ea"/>
                <a:cs typeface="Arial" pitchFamily="34" charset="0"/>
              </a:rPr>
              <a:t>DEFINISI SISTEM ORGANISASI</a:t>
            </a:r>
          </a:p>
        </p:txBody>
      </p:sp>
      <p:sp>
        <p:nvSpPr>
          <p:cNvPr id="20483" name="Subtitle 1"/>
          <p:cNvSpPr>
            <a:spLocks noGrp="1"/>
          </p:cNvSpPr>
          <p:nvPr>
            <p:ph type="subTitle" idx="1"/>
          </p:nvPr>
        </p:nvSpPr>
        <p:spPr>
          <a:xfrm>
            <a:off x="500063" y="2143125"/>
            <a:ext cx="8143875" cy="3071813"/>
          </a:xfrm>
        </p:spPr>
        <p:txBody>
          <a:bodyPr/>
          <a:lstStyle/>
          <a:p>
            <a:pPr algn="l"/>
            <a:r>
              <a:rPr lang="id-ID" smtClean="0">
                <a:solidFill>
                  <a:schemeClr val="tx1"/>
                </a:solidFill>
                <a:latin typeface="Arial" charset="0"/>
                <a:cs typeface="Arial" charset="0"/>
              </a:rPr>
              <a:t>Menurut Jogianto (2005):</a:t>
            </a:r>
          </a:p>
          <a:p>
            <a:pPr algn="l">
              <a:buFont typeface="Wingdings" pitchFamily="2" charset="2"/>
              <a:buChar char="ü"/>
            </a:pPr>
            <a:r>
              <a:rPr lang="id-ID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id-ID" sz="2600" smtClean="0">
                <a:solidFill>
                  <a:schemeClr val="tx1"/>
                </a:solidFill>
                <a:latin typeface="Arial" charset="0"/>
                <a:cs typeface="Arial" charset="0"/>
              </a:rPr>
              <a:t>Kumpulan elemen-elemen yang saling 	berinteraksi</a:t>
            </a:r>
          </a:p>
          <a:p>
            <a:pPr algn="l">
              <a:buFont typeface="Wingdings" pitchFamily="2" charset="2"/>
              <a:buChar char="ü"/>
            </a:pPr>
            <a:r>
              <a:rPr lang="id-ID" sz="2600" smtClean="0">
                <a:solidFill>
                  <a:schemeClr val="tx1"/>
                </a:solidFill>
                <a:latin typeface="Arial" charset="0"/>
                <a:cs typeface="Arial" charset="0"/>
              </a:rPr>
              <a:t> Mencapai tujuan organisasi secara bersama-	sama</a:t>
            </a:r>
          </a:p>
          <a:p>
            <a:pPr algn="l">
              <a:buFont typeface="Wingdings" pitchFamily="2" charset="2"/>
              <a:buChar char="ü"/>
            </a:pPr>
            <a:endParaRPr lang="id-ID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/>
            <a:endParaRPr lang="id-ID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/>
            <a:endParaRPr lang="id-ID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buFont typeface="Wingdings" pitchFamily="2" charset="2"/>
              <a:buChar char="ü"/>
            </a:pPr>
            <a:endParaRPr lang="id-ID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l">
              <a:buFont typeface="Wingdings" pitchFamily="2" charset="2"/>
              <a:buChar char="ü"/>
            </a:pPr>
            <a:endParaRPr lang="id-ID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0484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20485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457200" y="2603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id-ID" sz="3600" b="1" dirty="0">
                <a:latin typeface="Arial" pitchFamily="34" charset="0"/>
                <a:ea typeface="+mj-ea"/>
                <a:cs typeface="Arial" pitchFamily="34" charset="0"/>
              </a:rPr>
              <a:t>SISTEM DALAM ORGANISASI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00166" y="171448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508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21509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4000" b="1" smtClean="0"/>
              <a:t>	</a:t>
            </a:r>
          </a:p>
          <a:p>
            <a:pPr algn="ctr" eaLnBrk="1" hangingPunct="1">
              <a:buFont typeface="Arial" charset="0"/>
              <a:buNone/>
            </a:pPr>
            <a:endParaRPr lang="en-US" sz="4000" b="1" smtClean="0"/>
          </a:p>
          <a:p>
            <a:pPr algn="ctr" eaLnBrk="1" hangingPunct="1">
              <a:buFont typeface="Arial" charset="0"/>
              <a:buNone/>
            </a:pPr>
            <a:endParaRPr lang="en-US" sz="4000" b="1" smtClean="0"/>
          </a:p>
          <a:p>
            <a:pPr algn="ctr" eaLnBrk="1" hangingPunct="1">
              <a:buFont typeface="Arial" charset="0"/>
              <a:buNone/>
            </a:pPr>
            <a:r>
              <a:rPr lang="id-ID" sz="4000" b="1" smtClean="0">
                <a:sym typeface="Wingdings" pitchFamily="2" charset="2"/>
              </a:rPr>
              <a:t> </a:t>
            </a:r>
            <a:r>
              <a:rPr lang="en-US" sz="4000" b="1" smtClean="0"/>
              <a:t>END</a:t>
            </a:r>
            <a:r>
              <a:rPr lang="id-ID" sz="4000" b="1" smtClean="0"/>
              <a:t> </a:t>
            </a:r>
            <a:r>
              <a:rPr lang="id-ID" sz="4000" b="1" smtClean="0">
                <a:sym typeface="Wingdings" pitchFamily="2" charset="2"/>
              </a:rPr>
              <a:t></a:t>
            </a:r>
            <a:endParaRPr lang="en-US" sz="4000" b="1" smtClean="0"/>
          </a:p>
        </p:txBody>
      </p:sp>
      <p:sp>
        <p:nvSpPr>
          <p:cNvPr id="22531" name="Date Placeholder 1"/>
          <p:cNvSpPr>
            <a:spLocks noGrp="1"/>
          </p:cNvSpPr>
          <p:nvPr/>
        </p:nvSpPr>
        <p:spPr bwMode="auto">
          <a:xfrm>
            <a:off x="242888" y="63785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d-ID" sz="1200"/>
              <a:t>28/3/2016</a:t>
            </a:r>
            <a:endParaRPr lang="en-US" sz="1200"/>
          </a:p>
        </p:txBody>
      </p:sp>
      <p:sp>
        <p:nvSpPr>
          <p:cNvPr id="22532" name="Footer Placeholder 2"/>
          <p:cNvSpPr>
            <a:spLocks noGrp="1"/>
          </p:cNvSpPr>
          <p:nvPr/>
        </p:nvSpPr>
        <p:spPr bwMode="auto">
          <a:xfrm>
            <a:off x="2928938" y="6308725"/>
            <a:ext cx="32861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US" sz="1200"/>
              <a:t>MK :</a:t>
            </a:r>
            <a:r>
              <a:rPr lang="id-ID" sz="1200"/>
              <a:t> Psikologi Industri</a:t>
            </a:r>
          </a:p>
          <a:p>
            <a:pPr algn="ctr"/>
            <a:r>
              <a:rPr lang="id-ID" sz="1200"/>
              <a:t>Kode </a:t>
            </a:r>
            <a:r>
              <a:rPr lang="en-US" sz="1200"/>
              <a:t>MK :</a:t>
            </a:r>
            <a:r>
              <a:rPr lang="id-ID" sz="1200"/>
              <a:t> MAN11433</a:t>
            </a:r>
            <a:endParaRPr lang="en-US" sz="1200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2483</TotalTime>
  <Words>262</Words>
  <Application>Microsoft Office PowerPoint</Application>
  <PresentationFormat>On-screen Show (4:3)</PresentationFormat>
  <Paragraphs>85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Times New Roman</vt:lpstr>
      <vt:lpstr>Calibri</vt:lpstr>
      <vt:lpstr>Wingdings</vt:lpstr>
      <vt:lpstr>Cambria</vt:lpstr>
      <vt:lpstr>Office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Windows User</cp:lastModifiedBy>
  <cp:revision>442</cp:revision>
  <cp:lastPrinted>2015-09-17T08:41:14Z</cp:lastPrinted>
  <dcterms:created xsi:type="dcterms:W3CDTF">2010-04-18T12:06:30Z</dcterms:created>
  <dcterms:modified xsi:type="dcterms:W3CDTF">2020-04-05T16:13:02Z</dcterms:modified>
</cp:coreProperties>
</file>