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– EMPAT  </a:t>
            </a:r>
            <a:r>
              <a:rPr lang="en-US" b="1" dirty="0"/>
              <a:t>BELAS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/>
          <a:lstStyle/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mempresentasikan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24</TotalTime>
  <Words>20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MS Shell Dlg 2</vt:lpstr>
      <vt:lpstr>Wingdings</vt:lpstr>
      <vt:lpstr>Wingdings 3</vt:lpstr>
      <vt:lpstr>Madison</vt:lpstr>
      <vt:lpstr>EVALUASI PEMBELAJARAN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15</cp:revision>
  <dcterms:created xsi:type="dcterms:W3CDTF">2025-02-25T09:42:11Z</dcterms:created>
  <dcterms:modified xsi:type="dcterms:W3CDTF">2025-04-20T03:39:04Z</dcterms:modified>
</cp:coreProperties>
</file>