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A3169-C766-4461-A1A8-4A60850F4814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D6767-FB91-4CF4-8551-E11C35490F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762000"/>
            <a:ext cx="7772400" cy="1470025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The Adjectives Used for Showing ‘Similarity’ and ‘Difference’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724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There are some adjectives that we can use To show the similarity, those words are:</a:t>
            </a:r>
          </a:p>
          <a:p>
            <a:pPr>
              <a:buNone/>
            </a:pPr>
            <a:r>
              <a:rPr lang="en-US" dirty="0" smtClean="0"/>
              <a:t>	1. </a:t>
            </a:r>
            <a:r>
              <a:rPr lang="en-US" b="1" i="1" dirty="0" smtClean="0"/>
              <a:t> similar to (</a:t>
            </a:r>
            <a:r>
              <a:rPr lang="en-US" b="1" i="1" dirty="0" err="1" smtClean="0"/>
              <a:t>sama</a:t>
            </a:r>
            <a:r>
              <a:rPr lang="en-US" b="1" i="1" dirty="0" smtClean="0"/>
              <a:t> </a:t>
            </a:r>
            <a:r>
              <a:rPr lang="en-US" b="1" i="1" dirty="0" err="1" smtClean="0"/>
              <a:t>seperti</a:t>
            </a:r>
            <a:r>
              <a:rPr lang="en-US" b="1" i="1" dirty="0" smtClean="0"/>
              <a:t>)</a:t>
            </a:r>
          </a:p>
          <a:p>
            <a:pPr marL="342900" lvl="1" indent="-342900">
              <a:buNone/>
            </a:pPr>
            <a:r>
              <a:rPr lang="en-US" b="1" i="1" dirty="0"/>
              <a:t>	</a:t>
            </a:r>
            <a:r>
              <a:rPr lang="en-US" i="1" dirty="0" smtClean="0"/>
              <a:t>Example		: Her answer was </a:t>
            </a:r>
            <a:r>
              <a:rPr lang="en-US" i="1" u="sng" dirty="0" smtClean="0"/>
              <a:t>similar to</a:t>
            </a:r>
            <a:r>
              <a:rPr lang="en-US" i="1" dirty="0" smtClean="0"/>
              <a:t> mine</a:t>
            </a:r>
            <a:r>
              <a:rPr lang="en-US" b="1" i="1" dirty="0" smtClean="0"/>
              <a:t>.</a:t>
            </a:r>
            <a:endParaRPr lang="en-US" sz="1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i="1" dirty="0" smtClean="0"/>
              <a:t>	</a:t>
            </a:r>
            <a:r>
              <a:rPr lang="en-US" dirty="0" smtClean="0"/>
              <a:t> 2. </a:t>
            </a:r>
            <a:r>
              <a:rPr lang="en-US" b="1" i="1" dirty="0" smtClean="0"/>
              <a:t> similar  (</a:t>
            </a:r>
            <a:r>
              <a:rPr lang="en-US" b="1" i="1" dirty="0" err="1" smtClean="0"/>
              <a:t>sama</a:t>
            </a:r>
            <a:r>
              <a:rPr lang="en-US" b="1" i="1" dirty="0" smtClean="0"/>
              <a:t>)</a:t>
            </a:r>
          </a:p>
          <a:p>
            <a:pPr marL="342900" lvl="1" indent="-342900">
              <a:buNone/>
            </a:pPr>
            <a:r>
              <a:rPr lang="en-US" b="1" i="1" dirty="0" smtClean="0"/>
              <a:t>	</a:t>
            </a:r>
            <a:r>
              <a:rPr lang="en-US" i="1" dirty="0" smtClean="0"/>
              <a:t>Example		: your ideas and mine are </a:t>
            </a:r>
            <a:r>
              <a:rPr lang="en-US" i="1" u="sng" dirty="0" smtClean="0"/>
              <a:t>similar</a:t>
            </a:r>
          </a:p>
          <a:p>
            <a:pPr marL="342900" lvl="1" indent="-342900">
              <a:buNone/>
            </a:pPr>
            <a:endParaRPr lang="en-US" i="1" dirty="0" smtClean="0"/>
          </a:p>
          <a:p>
            <a:pPr marL="342900" lvl="1" indent="-342900">
              <a:buNone/>
            </a:pPr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382000" cy="5257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Note: </a:t>
            </a:r>
          </a:p>
          <a:p>
            <a:r>
              <a:rPr lang="en-US" b="1" dirty="0" smtClean="0"/>
              <a:t>‘similar to</a:t>
            </a:r>
            <a:r>
              <a:rPr lang="en-US" dirty="0" smtClean="0"/>
              <a:t>’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dibandingkan</a:t>
            </a: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	</a:t>
            </a:r>
            <a:r>
              <a:rPr lang="en-US" i="1" dirty="0" smtClean="0"/>
              <a:t>Example		: </a:t>
            </a:r>
            <a:r>
              <a:rPr lang="en-US" i="1" u="sng" dirty="0" smtClean="0"/>
              <a:t>Her answer </a:t>
            </a:r>
            <a:r>
              <a:rPr lang="en-US" i="1" dirty="0" smtClean="0"/>
              <a:t>was </a:t>
            </a:r>
            <a:r>
              <a:rPr lang="en-US" dirty="0" smtClean="0">
                <a:solidFill>
                  <a:srgbClr val="FF0000"/>
                </a:solidFill>
              </a:rPr>
              <a:t>similar to </a:t>
            </a:r>
            <a:r>
              <a:rPr lang="en-US" u="sng" dirty="0" smtClean="0"/>
              <a:t>mine</a:t>
            </a:r>
            <a:r>
              <a:rPr lang="en-US" b="1" u="sng" dirty="0" smtClean="0"/>
              <a:t>.</a:t>
            </a:r>
            <a:endParaRPr lang="en-US" sz="1800" u="sng" dirty="0" smtClean="0"/>
          </a:p>
          <a:p>
            <a:pPr>
              <a:buNone/>
            </a:pPr>
            <a:r>
              <a:rPr lang="en-US" dirty="0" smtClean="0"/>
              <a:t>				   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1		</a:t>
            </a:r>
            <a:r>
              <a:rPr lang="en-US" dirty="0" smtClean="0"/>
              <a:t>benda2</a:t>
            </a:r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b="1" dirty="0" smtClean="0"/>
              <a:t>‘</a:t>
            </a:r>
            <a:r>
              <a:rPr lang="en-US" b="1" dirty="0" err="1" smtClean="0"/>
              <a:t>similiar’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jamak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i="1" dirty="0" smtClean="0"/>
              <a:t>	 Example	: </a:t>
            </a:r>
            <a:r>
              <a:rPr lang="en-US" i="1" u="sng" dirty="0" smtClean="0"/>
              <a:t>your ideas and mine </a:t>
            </a:r>
            <a:r>
              <a:rPr lang="en-US" i="1" dirty="0" smtClean="0"/>
              <a:t>are </a:t>
            </a:r>
            <a:r>
              <a:rPr lang="en-US" i="1" dirty="0" smtClean="0">
                <a:solidFill>
                  <a:srgbClr val="FF0000"/>
                </a:solidFill>
              </a:rPr>
              <a:t>similar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				2kata </a:t>
            </a:r>
            <a:r>
              <a:rPr lang="en-US" dirty="0" err="1" smtClean="0"/>
              <a:t>benda</a:t>
            </a:r>
            <a:r>
              <a:rPr lang="en-US" dirty="0" smtClean="0"/>
              <a:t>/</a:t>
            </a:r>
            <a:r>
              <a:rPr lang="en-US" dirty="0" err="1" smtClean="0"/>
              <a:t>jamaks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6388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i="1" dirty="0"/>
              <a:t>	</a:t>
            </a:r>
            <a:r>
              <a:rPr lang="en-US" b="1" i="1" dirty="0" smtClean="0"/>
              <a:t>3.  alike (</a:t>
            </a:r>
            <a:r>
              <a:rPr lang="en-US" b="1" i="1" dirty="0" err="1" smtClean="0"/>
              <a:t>sama</a:t>
            </a:r>
            <a:r>
              <a:rPr lang="en-US" b="1" i="1" dirty="0" smtClean="0"/>
              <a:t>/ </a:t>
            </a:r>
            <a:r>
              <a:rPr lang="en-US" b="1" i="1" dirty="0" err="1" smtClean="0"/>
              <a:t>serupa</a:t>
            </a:r>
            <a:r>
              <a:rPr lang="en-US" b="1" i="1" dirty="0" smtClean="0"/>
              <a:t>)</a:t>
            </a:r>
          </a:p>
          <a:p>
            <a:pPr marL="342900" lvl="1" indent="-342900">
              <a:buNone/>
            </a:pPr>
            <a:r>
              <a:rPr lang="en-US" i="1" dirty="0" smtClean="0"/>
              <a:t>Example		: Sam and </a:t>
            </a:r>
            <a:r>
              <a:rPr lang="en-US" i="1" dirty="0" smtClean="0"/>
              <a:t>Andrew </a:t>
            </a:r>
            <a:r>
              <a:rPr lang="en-US" i="1" dirty="0" smtClean="0"/>
              <a:t>look </a:t>
            </a:r>
            <a:r>
              <a:rPr lang="en-US" i="1" u="sng" dirty="0" smtClean="0"/>
              <a:t>alike</a:t>
            </a:r>
            <a:r>
              <a:rPr lang="en-US" b="1" i="1" dirty="0" smtClean="0"/>
              <a:t>.</a:t>
            </a:r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r>
              <a:rPr lang="en-US" b="1" i="1" dirty="0"/>
              <a:t>	</a:t>
            </a:r>
            <a:r>
              <a:rPr lang="en-US" b="1" i="1" dirty="0" smtClean="0"/>
              <a:t>4. like		(</a:t>
            </a:r>
            <a:r>
              <a:rPr lang="en-US" b="1" i="1" dirty="0" err="1" smtClean="0"/>
              <a:t>seperti</a:t>
            </a:r>
            <a:r>
              <a:rPr lang="en-US" b="1" i="1" dirty="0" smtClean="0"/>
              <a:t>)</a:t>
            </a:r>
          </a:p>
          <a:p>
            <a:pPr>
              <a:buNone/>
            </a:pPr>
            <a:r>
              <a:rPr lang="en-US" b="1" i="1" dirty="0" smtClean="0"/>
              <a:t>	 </a:t>
            </a:r>
            <a:r>
              <a:rPr lang="en-US" i="1" dirty="0" smtClean="0"/>
              <a:t>Example	: I bought a new car </a:t>
            </a:r>
            <a:r>
              <a:rPr lang="en-US" i="1" u="sng" dirty="0" smtClean="0"/>
              <a:t>like</a:t>
            </a:r>
            <a:r>
              <a:rPr lang="en-US" i="1" dirty="0" smtClean="0"/>
              <a:t> </a:t>
            </a:r>
            <a:r>
              <a:rPr lang="en-US" i="1" dirty="0" smtClean="0"/>
              <a:t>yours</a:t>
            </a:r>
            <a:endParaRPr lang="en-US" dirty="0" smtClean="0"/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r>
              <a:rPr lang="en-US" b="1" dirty="0" smtClean="0"/>
              <a:t>	Note: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 smtClean="0"/>
              <a:t>Alike</a:t>
            </a:r>
            <a:r>
              <a:rPr lang="en-US" dirty="0" smtClean="0"/>
              <a:t> 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yang </a:t>
            </a:r>
            <a:r>
              <a:rPr lang="en-US" dirty="0" err="1" smtClean="0"/>
              <a:t>nyaris</a:t>
            </a:r>
            <a:r>
              <a:rPr lang="en-US" dirty="0" smtClean="0"/>
              <a:t> </a:t>
            </a:r>
            <a:r>
              <a:rPr lang="en-US" dirty="0" err="1" smtClean="0"/>
              <a:t>mirip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“</a:t>
            </a:r>
            <a:r>
              <a:rPr lang="en-US" b="1" dirty="0" smtClean="0"/>
              <a:t>like</a:t>
            </a:r>
            <a:r>
              <a:rPr lang="en-US" dirty="0" smtClean="0"/>
              <a:t>”. </a:t>
            </a:r>
            <a:r>
              <a:rPr lang="en-US" dirty="0" err="1" smtClean="0"/>
              <a:t>Tapi</a:t>
            </a:r>
            <a:r>
              <a:rPr lang="en-US" dirty="0" smtClean="0"/>
              <a:t> </a:t>
            </a:r>
            <a:r>
              <a:rPr lang="en-US" b="1" dirty="0" err="1" smtClean="0"/>
              <a:t>perbedaan</a:t>
            </a:r>
            <a:r>
              <a:rPr lang="en-US" b="1" dirty="0" smtClean="0"/>
              <a:t> like</a:t>
            </a:r>
            <a:r>
              <a:rPr lang="en-US" dirty="0" smtClean="0"/>
              <a:t> </a:t>
            </a:r>
            <a:r>
              <a:rPr lang="en-US" dirty="0" err="1" smtClean="0"/>
              <a:t>dan</a:t>
            </a:r>
            <a:r>
              <a:rPr lang="en-US" dirty="0" smtClean="0"/>
              <a:t> </a:t>
            </a:r>
            <a:r>
              <a:rPr lang="en-US" b="1" dirty="0" smtClean="0"/>
              <a:t>alike</a:t>
            </a:r>
            <a:r>
              <a:rPr lang="en-US" dirty="0" smtClean="0"/>
              <a:t> 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penggunaannya</a:t>
            </a:r>
            <a:r>
              <a:rPr lang="en-US" dirty="0" smtClean="0"/>
              <a:t>. </a:t>
            </a:r>
            <a:r>
              <a:rPr lang="en-US" b="1" dirty="0" smtClean="0"/>
              <a:t>Like</a:t>
            </a:r>
            <a:r>
              <a:rPr lang="en-US" dirty="0" smtClean="0"/>
              <a:t> 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kemiripan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 </a:t>
            </a:r>
            <a:r>
              <a:rPr lang="en-US" b="1" dirty="0" smtClean="0"/>
              <a:t>alike</a:t>
            </a:r>
            <a:r>
              <a:rPr lang="en-US" dirty="0" smtClean="0"/>
              <a:t> 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 smtClean="0"/>
              <a:t>kesamaan</a:t>
            </a:r>
            <a:endParaRPr lang="en-US" dirty="0" smtClean="0"/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endParaRPr lang="en-US" b="1" i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There is an adjective that we can use To show the difference, there is: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b="1" i="1" dirty="0" smtClean="0"/>
              <a:t> </a:t>
            </a:r>
            <a:r>
              <a:rPr lang="en-US" b="1" i="1" dirty="0" smtClean="0"/>
              <a:t>1. different </a:t>
            </a:r>
            <a:r>
              <a:rPr lang="en-US" b="1" i="1" dirty="0" smtClean="0"/>
              <a:t>from (</a:t>
            </a:r>
            <a:r>
              <a:rPr lang="en-US" b="1" i="1" dirty="0" err="1" smtClean="0"/>
              <a:t>berbeda</a:t>
            </a:r>
            <a:r>
              <a:rPr lang="en-US" b="1" i="1" dirty="0" smtClean="0"/>
              <a:t> </a:t>
            </a:r>
            <a:r>
              <a:rPr lang="en-US" b="1" i="1" dirty="0" err="1" smtClean="0"/>
              <a:t>dari</a:t>
            </a:r>
            <a:r>
              <a:rPr lang="en-US" b="1" i="1" dirty="0" smtClean="0"/>
              <a:t>)</a:t>
            </a:r>
          </a:p>
          <a:p>
            <a:pPr marL="342900" lvl="1" indent="-342900">
              <a:buNone/>
            </a:pPr>
            <a:r>
              <a:rPr lang="en-US" i="1" dirty="0" smtClean="0"/>
              <a:t>	Example	</a:t>
            </a:r>
            <a:r>
              <a:rPr lang="en-US" i="1" dirty="0" smtClean="0"/>
              <a:t>: </a:t>
            </a:r>
            <a:r>
              <a:rPr lang="en-US" dirty="0" smtClean="0"/>
              <a:t>This book is </a:t>
            </a:r>
            <a:r>
              <a:rPr lang="en-US" dirty="0" smtClean="0">
                <a:solidFill>
                  <a:srgbClr val="FF0000"/>
                </a:solidFill>
              </a:rPr>
              <a:t>different from </a:t>
            </a:r>
            <a:r>
              <a:rPr lang="en-US" dirty="0" smtClean="0"/>
              <a:t>the one 			 you borrowed</a:t>
            </a:r>
            <a:r>
              <a:rPr lang="en-US" b="1" dirty="0" smtClean="0"/>
              <a:t>.</a:t>
            </a:r>
            <a:endParaRPr lang="en-US" sz="18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2. </a:t>
            </a:r>
            <a:r>
              <a:rPr lang="en-US" b="1" dirty="0" smtClean="0"/>
              <a:t>different (</a:t>
            </a:r>
            <a:r>
              <a:rPr lang="en-US" b="1" dirty="0" err="1" smtClean="0"/>
              <a:t>berbeda</a:t>
            </a:r>
            <a:r>
              <a:rPr lang="en-US" b="1" dirty="0" smtClean="0"/>
              <a:t>)</a:t>
            </a:r>
          </a:p>
          <a:p>
            <a:pPr>
              <a:buNone/>
            </a:pPr>
            <a:r>
              <a:rPr lang="en-US" i="1" dirty="0" smtClean="0"/>
              <a:t>Example	</a:t>
            </a:r>
            <a:r>
              <a:rPr lang="en-US" i="1" dirty="0" smtClean="0"/>
              <a:t>: </a:t>
            </a:r>
            <a:r>
              <a:rPr lang="en-US" dirty="0" smtClean="0"/>
              <a:t>Even though they are twins, 			but their characteristics are </a:t>
            </a:r>
            <a:r>
              <a:rPr lang="en-US" dirty="0" smtClean="0">
                <a:solidFill>
                  <a:srgbClr val="FF0000"/>
                </a:solidFill>
              </a:rPr>
              <a:t>different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82296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NOTE:</a:t>
            </a:r>
          </a:p>
          <a:p>
            <a:r>
              <a:rPr lang="en-US" b="1" dirty="0" smtClean="0"/>
              <a:t>‘different from</a:t>
            </a:r>
            <a:r>
              <a:rPr lang="en-US" dirty="0" smtClean="0"/>
              <a:t>’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dibandingkan</a:t>
            </a: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	</a:t>
            </a:r>
            <a:r>
              <a:rPr lang="en-US" i="1" dirty="0" smtClean="0"/>
              <a:t>Example		: </a:t>
            </a:r>
            <a:r>
              <a:rPr lang="en-US" i="1" u="sng" dirty="0" smtClean="0"/>
              <a:t>My new car </a:t>
            </a:r>
            <a:r>
              <a:rPr lang="en-US" i="1" dirty="0" smtClean="0"/>
              <a:t> is </a:t>
            </a:r>
            <a:r>
              <a:rPr lang="en-US" dirty="0" smtClean="0">
                <a:solidFill>
                  <a:srgbClr val="FF0000"/>
                </a:solidFill>
              </a:rPr>
              <a:t>different from </a:t>
            </a:r>
            <a:r>
              <a:rPr lang="en-US" u="sng" dirty="0" smtClean="0"/>
              <a:t>yours</a:t>
            </a:r>
            <a:r>
              <a:rPr lang="en-US" b="1" dirty="0" smtClean="0"/>
              <a:t>.</a:t>
            </a:r>
            <a:endParaRPr lang="en-US" sz="1800" dirty="0" smtClean="0"/>
          </a:p>
          <a:p>
            <a:pPr>
              <a:buNone/>
            </a:pPr>
            <a:r>
              <a:rPr lang="en-US" dirty="0" smtClean="0"/>
              <a:t>				   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1		</a:t>
            </a:r>
            <a:r>
              <a:rPr lang="en-US" dirty="0" smtClean="0"/>
              <a:t>   benda2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b="1" dirty="0" smtClean="0"/>
              <a:t>‘</a:t>
            </a:r>
            <a:r>
              <a:rPr lang="en-US" b="1" dirty="0" err="1" smtClean="0"/>
              <a:t>different’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jamak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i="1" dirty="0" smtClean="0"/>
              <a:t>	 Example	: </a:t>
            </a:r>
            <a:r>
              <a:rPr lang="en-US" i="1" u="sng" dirty="0" smtClean="0"/>
              <a:t>You </a:t>
            </a:r>
            <a:r>
              <a:rPr lang="en-US" i="1" u="sng" dirty="0" smtClean="0"/>
              <a:t>and </a:t>
            </a:r>
            <a:r>
              <a:rPr lang="en-US" i="1" u="sng" dirty="0" smtClean="0"/>
              <a:t>I </a:t>
            </a:r>
            <a:r>
              <a:rPr lang="en-US" i="1" dirty="0" smtClean="0"/>
              <a:t>are </a:t>
            </a:r>
            <a:r>
              <a:rPr lang="en-US" i="1" dirty="0" smtClean="0"/>
              <a:t>totally </a:t>
            </a:r>
            <a:r>
              <a:rPr lang="en-US" i="1" dirty="0" smtClean="0">
                <a:solidFill>
                  <a:srgbClr val="FF0000"/>
                </a:solidFill>
              </a:rPr>
              <a:t>different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dirty="0" smtClean="0"/>
              <a:t>2kata </a:t>
            </a:r>
            <a:r>
              <a:rPr lang="en-US" dirty="0" err="1" smtClean="0"/>
              <a:t>benda</a:t>
            </a:r>
            <a:r>
              <a:rPr lang="en-US" dirty="0" smtClean="0"/>
              <a:t>/</a:t>
            </a:r>
            <a:r>
              <a:rPr lang="en-US" dirty="0" err="1" smtClean="0"/>
              <a:t>jamaks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24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Adjectives Used for Showing ‘Similarity’ and ‘Difference’ 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Adjectives Used for Showing ‘Similarity’ and ‘Difference’ </dc:title>
  <dc:creator>Lastri</dc:creator>
  <cp:lastModifiedBy>Lastri</cp:lastModifiedBy>
  <cp:revision>43</cp:revision>
  <dcterms:created xsi:type="dcterms:W3CDTF">2020-06-10T14:07:47Z</dcterms:created>
  <dcterms:modified xsi:type="dcterms:W3CDTF">2020-12-17T01:55:25Z</dcterms:modified>
</cp:coreProperties>
</file>