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0" r:id="rId4"/>
    <p:sldId id="261" r:id="rId5"/>
    <p:sldId id="264" r:id="rId6"/>
    <p:sldId id="263" r:id="rId7"/>
    <p:sldId id="267" r:id="rId8"/>
    <p:sldId id="266" r:id="rId9"/>
    <p:sldId id="281" r:id="rId10"/>
    <p:sldId id="268" r:id="rId11"/>
    <p:sldId id="274" r:id="rId12"/>
    <p:sldId id="276" r:id="rId13"/>
    <p:sldId id="277" r:id="rId14"/>
    <p:sldId id="275" r:id="rId15"/>
    <p:sldId id="270" r:id="rId16"/>
    <p:sldId id="278" r:id="rId17"/>
    <p:sldId id="279" r:id="rId18"/>
    <p:sldId id="269" r:id="rId19"/>
    <p:sldId id="271" r:id="rId20"/>
    <p:sldId id="272" r:id="rId21"/>
    <p:sldId id="273" r:id="rId22"/>
    <p:sldId id="280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169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089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169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536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781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03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869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240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791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356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863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283ED-12B6-409D-84C2-29E0C571B710}" type="datetimeFigureOut">
              <a:rPr lang="en-US" smtClean="0"/>
              <a:t>3/29/2021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440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kawanmedia.co.id/pengertian-internet-of-things/" TargetMode="External"/><Relationship Id="rId2" Type="http://schemas.openxmlformats.org/officeDocument/2006/relationships/hyperlink" Target="https://nusaputra.ac.id/mengenal-iot-dan-dampaknya-terhadap-kehidupan-manusia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/>
              <a:t>Apa</a:t>
            </a:r>
            <a:r>
              <a:rPr lang="en-US" b="1" dirty="0"/>
              <a:t> </a:t>
            </a:r>
            <a:r>
              <a:rPr lang="en-US" b="1" dirty="0" err="1"/>
              <a:t>itu</a:t>
            </a:r>
            <a:r>
              <a:rPr lang="en-US" b="1" dirty="0"/>
              <a:t> internet of things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488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endParaRPr lang="en-US" sz="3600" dirty="0"/>
          </a:p>
          <a:p>
            <a:r>
              <a:rPr lang="en-US" sz="5400" i="1" dirty="0">
                <a:solidFill>
                  <a:srgbClr val="FF0000"/>
                </a:solidFill>
              </a:rPr>
              <a:t>Internet of things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/>
              <a:t>adalah</a:t>
            </a:r>
            <a:r>
              <a:rPr lang="en-US" sz="3600" dirty="0"/>
              <a:t> </a:t>
            </a:r>
            <a:r>
              <a:rPr lang="en-US" sz="3600" dirty="0" err="1"/>
              <a:t>suatu</a:t>
            </a:r>
            <a:r>
              <a:rPr lang="en-US" sz="3600" dirty="0"/>
              <a:t> </a:t>
            </a:r>
            <a:r>
              <a:rPr lang="en-US" sz="3600" dirty="0" err="1"/>
              <a:t>konsep</a:t>
            </a:r>
            <a:r>
              <a:rPr lang="en-US" sz="3600" dirty="0"/>
              <a:t> </a:t>
            </a:r>
            <a:r>
              <a:rPr lang="en-US" sz="3600" dirty="0" err="1"/>
              <a:t>atau</a:t>
            </a:r>
            <a:r>
              <a:rPr lang="en-US" sz="3600" dirty="0"/>
              <a:t> program </a:t>
            </a:r>
            <a:r>
              <a:rPr lang="en-US" sz="3600" dirty="0" err="1"/>
              <a:t>dimana</a:t>
            </a:r>
            <a:r>
              <a:rPr lang="en-US" sz="3600" dirty="0"/>
              <a:t> </a:t>
            </a:r>
            <a:r>
              <a:rPr lang="en-US" sz="3600" dirty="0" err="1"/>
              <a:t>sebuah</a:t>
            </a:r>
            <a:r>
              <a:rPr lang="en-US" sz="3600" dirty="0"/>
              <a:t> </a:t>
            </a:r>
            <a:r>
              <a:rPr lang="en-US" sz="3600" dirty="0" err="1"/>
              <a:t>objek</a:t>
            </a:r>
            <a:r>
              <a:rPr lang="en-US" sz="3600" dirty="0"/>
              <a:t> </a:t>
            </a:r>
            <a:r>
              <a:rPr lang="en-US" sz="3600" dirty="0" err="1"/>
              <a:t>memiliki</a:t>
            </a:r>
            <a:r>
              <a:rPr lang="en-US" sz="3600" dirty="0"/>
              <a:t> </a:t>
            </a:r>
            <a:r>
              <a:rPr lang="en-US" sz="3600" dirty="0" err="1"/>
              <a:t>kemampuan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i="1" dirty="0" err="1"/>
              <a:t>mentransmisikan</a:t>
            </a:r>
            <a:r>
              <a:rPr lang="en-US" sz="3600" dirty="0"/>
              <a:t> </a:t>
            </a:r>
            <a:r>
              <a:rPr lang="en-US" sz="3600" dirty="0" err="1"/>
              <a:t>atau</a:t>
            </a:r>
            <a:r>
              <a:rPr lang="en-US" sz="3600" dirty="0"/>
              <a:t> </a:t>
            </a:r>
            <a:r>
              <a:rPr lang="en-US" sz="3600" i="1" dirty="0" err="1"/>
              <a:t>mengirimkan</a:t>
            </a:r>
            <a:r>
              <a:rPr lang="en-US" sz="3600" dirty="0"/>
              <a:t> data </a:t>
            </a:r>
            <a:r>
              <a:rPr lang="en-US" sz="3600" dirty="0" err="1"/>
              <a:t>melalui</a:t>
            </a:r>
            <a:r>
              <a:rPr lang="en-US" sz="3600" dirty="0"/>
              <a:t> </a:t>
            </a:r>
            <a:r>
              <a:rPr lang="en-US" sz="3600" dirty="0" err="1"/>
              <a:t>jaringan</a:t>
            </a:r>
            <a:r>
              <a:rPr lang="en-US" sz="3600" dirty="0"/>
              <a:t> </a:t>
            </a:r>
            <a:r>
              <a:rPr lang="en-US" sz="4000" i="1" dirty="0" err="1">
                <a:solidFill>
                  <a:srgbClr val="FF0000"/>
                </a:solidFill>
              </a:rPr>
              <a:t>tanpa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/>
              <a:t>menggunakan</a:t>
            </a:r>
            <a:r>
              <a:rPr lang="en-US" sz="3600" dirty="0"/>
              <a:t> </a:t>
            </a:r>
            <a:r>
              <a:rPr lang="en-US" sz="3600" dirty="0" err="1"/>
              <a:t>bantuan</a:t>
            </a:r>
            <a:r>
              <a:rPr lang="en-US" sz="3600" dirty="0"/>
              <a:t> </a:t>
            </a:r>
            <a:r>
              <a:rPr lang="en-US" sz="3600" dirty="0" err="1"/>
              <a:t>perangkat</a:t>
            </a:r>
            <a:r>
              <a:rPr lang="en-US" sz="3600" dirty="0"/>
              <a:t> </a:t>
            </a:r>
            <a:r>
              <a:rPr lang="en-US" sz="3600" dirty="0" err="1"/>
              <a:t>komputer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manusia</a:t>
            </a:r>
            <a:r>
              <a:rPr lang="en-US" sz="3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90244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/>
              <a:t>Unsur</a:t>
            </a:r>
            <a:r>
              <a:rPr lang="en-US" b="1" dirty="0"/>
              <a:t> – </a:t>
            </a:r>
            <a:r>
              <a:rPr lang="en-US" b="1" dirty="0" err="1"/>
              <a:t>unsur</a:t>
            </a:r>
            <a:r>
              <a:rPr lang="en-US" b="1" dirty="0"/>
              <a:t> </a:t>
            </a:r>
            <a:r>
              <a:rPr lang="en-US" b="1" dirty="0" err="1"/>
              <a:t>IoT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113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r>
              <a:rPr lang="en-US" b="1" dirty="0"/>
              <a:t>  1. Artificial Intelligence</a:t>
            </a:r>
            <a:endParaRPr lang="en-US" dirty="0"/>
          </a:p>
          <a:p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Artificial Intelligence</a:t>
            </a:r>
            <a:r>
              <a:rPr lang="en-US" dirty="0"/>
              <a:t> (AI)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Indonesia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penemuan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berpikir</a:t>
            </a:r>
            <a:r>
              <a:rPr lang="en-US" dirty="0"/>
              <a:t> (</a:t>
            </a:r>
            <a:r>
              <a:rPr lang="en-US" dirty="0" err="1"/>
              <a:t>menjadi</a:t>
            </a:r>
            <a:r>
              <a:rPr lang="en-US" dirty="0"/>
              <a:t> “smart”). </a:t>
            </a:r>
            <a:r>
              <a:rPr lang="en-US" dirty="0" err="1"/>
              <a:t>Jadi</a:t>
            </a:r>
            <a:r>
              <a:rPr lang="en-US" dirty="0"/>
              <a:t>, AI </a:t>
            </a:r>
            <a:r>
              <a:rPr lang="en-US" dirty="0" err="1"/>
              <a:t>disini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mengumpulkan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data, </a:t>
            </a:r>
            <a:r>
              <a:rPr lang="en-US" dirty="0" err="1"/>
              <a:t>pemasangan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algoritma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.</a:t>
            </a:r>
          </a:p>
          <a:p>
            <a:r>
              <a:rPr lang="en-US" dirty="0" err="1"/>
              <a:t>Sehingga</a:t>
            </a:r>
            <a:r>
              <a:rPr lang="en-US" dirty="0"/>
              <a:t>, </a:t>
            </a:r>
            <a:r>
              <a:rPr lang="en-US" dirty="0" err="1"/>
              <a:t>dari</a:t>
            </a:r>
            <a:r>
              <a:rPr lang="en-US" dirty="0"/>
              <a:t> yang </a:t>
            </a:r>
            <a:r>
              <a:rPr lang="en-US" dirty="0" err="1"/>
              <a:t>awalnya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perintah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, </a:t>
            </a:r>
            <a:r>
              <a:rPr lang="en-US" dirty="0" err="1"/>
              <a:t>sekarang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menunggu</a:t>
            </a:r>
            <a:r>
              <a:rPr lang="en-US" dirty="0"/>
              <a:t> </a:t>
            </a:r>
            <a:r>
              <a:rPr lang="en-US" dirty="0" err="1"/>
              <a:t>instruksi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44031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r>
              <a:rPr lang="en-US" b="1" dirty="0"/>
              <a:t> 2. </a:t>
            </a:r>
            <a:r>
              <a:rPr lang="en-US" b="1" dirty="0" err="1"/>
              <a:t>Konektivitas</a:t>
            </a:r>
            <a:endParaRPr lang="en-US" dirty="0"/>
          </a:p>
          <a:p>
            <a:r>
              <a:rPr lang="en-US" sz="3200" i="1" dirty="0" err="1">
                <a:solidFill>
                  <a:schemeClr val="accent1">
                    <a:lumMod val="75000"/>
                  </a:schemeClr>
                </a:solidFill>
              </a:rPr>
              <a:t>Konektivitas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biasa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koneksi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.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IoT</a:t>
            </a:r>
            <a:r>
              <a:rPr lang="en-US" dirty="0"/>
              <a:t> yang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,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terhubung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.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menciptakan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efektif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efisien</a:t>
            </a:r>
            <a:r>
              <a:rPr lang="en-US" dirty="0"/>
              <a:t>.</a:t>
            </a:r>
          </a:p>
          <a:p>
            <a:endParaRPr lang="en-US" b="1" dirty="0"/>
          </a:p>
          <a:p>
            <a:r>
              <a:rPr lang="en-US" b="1" dirty="0"/>
              <a:t>3. </a:t>
            </a:r>
            <a:r>
              <a:rPr lang="en-US" b="1" dirty="0" err="1"/>
              <a:t>Perangkat</a:t>
            </a:r>
            <a:r>
              <a:rPr lang="en-US" b="1" dirty="0"/>
              <a:t> </a:t>
            </a:r>
            <a:r>
              <a:rPr lang="en-US" b="1" dirty="0" err="1"/>
              <a:t>ukuran</a:t>
            </a:r>
            <a:r>
              <a:rPr lang="en-US" b="1" dirty="0"/>
              <a:t> </a:t>
            </a:r>
            <a:r>
              <a:rPr lang="en-US" b="1" dirty="0" err="1"/>
              <a:t>kecil</a:t>
            </a:r>
            <a:endParaRPr lang="en-US" dirty="0"/>
          </a:p>
          <a:p>
            <a:r>
              <a:rPr lang="en-US" dirty="0"/>
              <a:t>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kini</a:t>
            </a:r>
            <a:r>
              <a:rPr lang="en-US" dirty="0"/>
              <a:t>,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sedikit</a:t>
            </a:r>
            <a:r>
              <a:rPr lang="en-US" dirty="0"/>
              <a:t>,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efektifitas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skalabilitas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. </a:t>
            </a:r>
            <a:r>
              <a:rPr lang="en-US" dirty="0" err="1"/>
              <a:t>Sehingga</a:t>
            </a:r>
            <a:r>
              <a:rPr lang="en-US" dirty="0"/>
              <a:t> di </a:t>
            </a:r>
            <a:r>
              <a:rPr lang="en-US" dirty="0" err="1"/>
              <a:t>masa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datang</a:t>
            </a:r>
            <a:r>
              <a:rPr lang="en-US" dirty="0"/>
              <a:t>,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IoT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nyaman</a:t>
            </a:r>
            <a:r>
              <a:rPr lang="en-US" dirty="0"/>
              <a:t>, </a:t>
            </a:r>
            <a:r>
              <a:rPr lang="en-US" dirty="0" err="1"/>
              <a:t>tepat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efisien</a:t>
            </a:r>
            <a:r>
              <a:rPr lang="en-US" dirty="0"/>
              <a:t>.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46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r>
              <a:rPr lang="en-US" b="1" dirty="0"/>
              <a:t>   4. Sensor</a:t>
            </a:r>
            <a:endParaRPr lang="en-US" dirty="0"/>
          </a:p>
          <a:p>
            <a:r>
              <a:rPr lang="en-US" sz="3200" i="1" dirty="0">
                <a:solidFill>
                  <a:schemeClr val="accent1">
                    <a:lumMod val="75000"/>
                  </a:schemeClr>
                </a:solidFill>
              </a:rPr>
              <a:t>Sensor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unsur</a:t>
            </a:r>
            <a:r>
              <a:rPr lang="en-US" dirty="0"/>
              <a:t> yang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pembeda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IoT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canggih</a:t>
            </a:r>
            <a:r>
              <a:rPr lang="en-US" dirty="0"/>
              <a:t> yang lain.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sensor,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mendefinisikan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instrumen</a:t>
            </a:r>
            <a:r>
              <a:rPr lang="en-US" dirty="0"/>
              <a:t>, yang </a:t>
            </a:r>
            <a:r>
              <a:rPr lang="en-US" dirty="0" err="1"/>
              <a:t>mana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IoT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yang </a:t>
            </a:r>
            <a:r>
              <a:rPr lang="en-US" dirty="0" err="1"/>
              <a:t>cenderung</a:t>
            </a:r>
            <a:r>
              <a:rPr lang="en-US" dirty="0"/>
              <a:t> </a:t>
            </a:r>
            <a:r>
              <a:rPr lang="en-US" dirty="0" err="1"/>
              <a:t>pasif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aktif</a:t>
            </a:r>
            <a:r>
              <a:rPr lang="en-US" dirty="0"/>
              <a:t> yang </a:t>
            </a:r>
            <a:r>
              <a:rPr lang="en-US" dirty="0" err="1"/>
              <a:t>terintegrasi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dunia</a:t>
            </a:r>
            <a:r>
              <a:rPr lang="en-US" dirty="0"/>
              <a:t> </a:t>
            </a:r>
            <a:r>
              <a:rPr lang="en-US" dirty="0" err="1"/>
              <a:t>nyata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/>
              <a:t>5. </a:t>
            </a:r>
            <a:r>
              <a:rPr lang="en-US" b="1" dirty="0" err="1"/>
              <a:t>Keterlibatan</a:t>
            </a:r>
            <a:r>
              <a:rPr lang="en-US" b="1" dirty="0"/>
              <a:t> </a:t>
            </a:r>
            <a:r>
              <a:rPr lang="en-US" b="1" dirty="0" err="1"/>
              <a:t>aktif</a:t>
            </a:r>
            <a:endParaRPr lang="en-US" dirty="0"/>
          </a:p>
          <a:p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modern yang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sz="3200" i="1" dirty="0" err="1">
                <a:solidFill>
                  <a:schemeClr val="accent1">
                    <a:lumMod val="75000"/>
                  </a:schemeClr>
                </a:solidFill>
              </a:rPr>
              <a:t>keterlibatan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/>
              <a:t>(</a:t>
            </a:r>
            <a:r>
              <a:rPr lang="en-US" i="1" dirty="0"/>
              <a:t>engagement</a:t>
            </a:r>
            <a:r>
              <a:rPr lang="en-US" dirty="0"/>
              <a:t>)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pasif</a:t>
            </a:r>
            <a:r>
              <a:rPr lang="en-US" dirty="0"/>
              <a:t>. </a:t>
            </a:r>
            <a:r>
              <a:rPr lang="en-US" dirty="0" err="1"/>
              <a:t>Namun</a:t>
            </a:r>
            <a:r>
              <a:rPr lang="en-US" dirty="0"/>
              <a:t>, yang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pembeda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yang lain, </a:t>
            </a:r>
            <a:r>
              <a:rPr lang="en-US" dirty="0" err="1"/>
              <a:t>IoT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menerapkan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paradigma</a:t>
            </a:r>
            <a:r>
              <a:rPr lang="en-US" dirty="0"/>
              <a:t> </a:t>
            </a:r>
            <a:r>
              <a:rPr lang="en-US" dirty="0" err="1"/>
              <a:t>aktif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konten</a:t>
            </a:r>
            <a:r>
              <a:rPr lang="en-US" dirty="0"/>
              <a:t>, </a:t>
            </a:r>
            <a:r>
              <a:rPr lang="en-US" dirty="0" err="1"/>
              <a:t>produk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layanan</a:t>
            </a:r>
            <a:r>
              <a:rPr lang="en-US" dirty="0"/>
              <a:t> yang </a:t>
            </a:r>
            <a:r>
              <a:rPr lang="en-US" dirty="0" err="1"/>
              <a:t>tersedia</a:t>
            </a:r>
            <a:r>
              <a:rPr lang="en-US" dirty="0"/>
              <a:t>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917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Cara </a:t>
            </a:r>
            <a:r>
              <a:rPr lang="en-US" b="1" dirty="0" err="1"/>
              <a:t>kerja</a:t>
            </a:r>
            <a:r>
              <a:rPr lang="en-US" b="1" dirty="0"/>
              <a:t> </a:t>
            </a:r>
            <a:br>
              <a:rPr lang="en-US" b="1" dirty="0"/>
            </a:br>
            <a:r>
              <a:rPr lang="en-US" b="1" i="1" dirty="0"/>
              <a:t>internet of things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212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Cara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internet of things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memanfaatkan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argumentasi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algoritma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pemrograman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tersusun</a:t>
            </a:r>
            <a:r>
              <a:rPr lang="en-US" dirty="0"/>
              <a:t>. </a:t>
            </a:r>
            <a:r>
              <a:rPr lang="en-US" dirty="0" err="1"/>
              <a:t>Dimana</a:t>
            </a:r>
            <a:r>
              <a:rPr lang="en-US" dirty="0"/>
              <a:t>,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argumen</a:t>
            </a:r>
            <a:r>
              <a:rPr lang="en-US" dirty="0"/>
              <a:t> yang </a:t>
            </a:r>
            <a:r>
              <a:rPr lang="en-US" dirty="0" err="1"/>
              <a:t>terbentuk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interaksi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keras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.</a:t>
            </a:r>
          </a:p>
          <a:p>
            <a:r>
              <a:rPr lang="en-US" dirty="0" err="1"/>
              <a:t>Sehingga</a:t>
            </a:r>
            <a:r>
              <a:rPr lang="en-US" dirty="0"/>
              <a:t>,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memerlukan</a:t>
            </a:r>
            <a:r>
              <a:rPr lang="en-US" dirty="0"/>
              <a:t> </a:t>
            </a:r>
            <a:r>
              <a:rPr lang="en-US" dirty="0" err="1"/>
              <a:t>bantuan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dikendalikan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otomatis</a:t>
            </a:r>
            <a:r>
              <a:rPr lang="en-US" dirty="0"/>
              <a:t>. </a:t>
            </a:r>
          </a:p>
          <a:p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terpenting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jalannya</a:t>
            </a:r>
            <a:r>
              <a:rPr lang="en-US" dirty="0"/>
              <a:t> program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terletak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internet yang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penghubung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keras</a:t>
            </a:r>
            <a:r>
              <a:rPr lang="en-US" dirty="0"/>
              <a:t>. </a:t>
            </a:r>
          </a:p>
          <a:p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pengawas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memonitoring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tindakan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2188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sz="3200" i="1" dirty="0" err="1">
                <a:solidFill>
                  <a:schemeClr val="accent1">
                    <a:lumMod val="75000"/>
                  </a:schemeClr>
                </a:solidFill>
              </a:rPr>
              <a:t>Kendala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/>
              <a:t>terbesar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sz="3200" i="1" dirty="0">
                <a:solidFill>
                  <a:srgbClr val="FF0000"/>
                </a:solidFill>
              </a:rPr>
              <a:t>Internet of things </a:t>
            </a:r>
            <a:r>
              <a:rPr lang="en-US" dirty="0" err="1"/>
              <a:t>adalah</a:t>
            </a:r>
            <a:r>
              <a:rPr lang="en-US" dirty="0"/>
              <a:t> </a:t>
            </a:r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sisi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yang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mahal</a:t>
            </a:r>
            <a:r>
              <a:rPr lang="en-US" dirty="0"/>
              <a:t>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penyusunan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yang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kompleks</a:t>
            </a:r>
            <a:r>
              <a:rPr lang="en-US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terlampau</a:t>
            </a:r>
            <a:r>
              <a:rPr lang="en-US" dirty="0"/>
              <a:t> </a:t>
            </a:r>
            <a:r>
              <a:rPr lang="en-US" dirty="0" err="1"/>
              <a:t>mahal</a:t>
            </a:r>
            <a:r>
              <a:rPr lang="en-US" dirty="0"/>
              <a:t> </a:t>
            </a:r>
            <a:r>
              <a:rPr lang="en-US" dirty="0" err="1"/>
              <a:t>dan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kota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IoT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primer </a:t>
            </a:r>
            <a:r>
              <a:rPr lang="en-US" dirty="0" err="1"/>
              <a:t>mereka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94032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/>
              <a:t>Contoh</a:t>
            </a:r>
            <a:r>
              <a:rPr lang="en-US" b="1" dirty="0"/>
              <a:t> </a:t>
            </a:r>
            <a:br>
              <a:rPr lang="en-US" b="1" dirty="0"/>
            </a:br>
            <a:r>
              <a:rPr lang="en-US" b="1" i="1" dirty="0"/>
              <a:t>internet of things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743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b="1" dirty="0"/>
              <a:t> 1. </a:t>
            </a:r>
            <a:r>
              <a:rPr lang="en-US" b="1" dirty="0" err="1"/>
              <a:t>Bidang</a:t>
            </a:r>
            <a:r>
              <a:rPr lang="en-US" b="1" dirty="0"/>
              <a:t> </a:t>
            </a:r>
            <a:r>
              <a:rPr lang="en-US" b="1" dirty="0" err="1"/>
              <a:t>kesehatan</a:t>
            </a:r>
            <a:endParaRPr lang="en-US" dirty="0"/>
          </a:p>
          <a:p>
            <a:r>
              <a:rPr lang="en-US" i="1" dirty="0">
                <a:solidFill>
                  <a:srgbClr val="FF0000"/>
                </a:solidFill>
              </a:rPr>
              <a:t>Internet of things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terobosan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medis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mendukung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medis</a:t>
            </a:r>
            <a:r>
              <a:rPr lang="en-US" dirty="0"/>
              <a:t> agar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efektif</a:t>
            </a:r>
            <a:r>
              <a:rPr lang="en-US" dirty="0"/>
              <a:t>, </a:t>
            </a:r>
            <a:r>
              <a:rPr lang="en-US" dirty="0" err="1"/>
              <a:t>tepat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resiko</a:t>
            </a:r>
            <a:r>
              <a:rPr lang="en-US" dirty="0"/>
              <a:t> </a:t>
            </a:r>
            <a:r>
              <a:rPr lang="en-US" dirty="0" err="1"/>
              <a:t>kesalahan</a:t>
            </a:r>
            <a:r>
              <a:rPr lang="en-US" dirty="0"/>
              <a:t>.</a:t>
            </a:r>
          </a:p>
          <a:p>
            <a:r>
              <a:rPr lang="en-US" dirty="0"/>
              <a:t>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keberadaan</a:t>
            </a:r>
            <a:r>
              <a:rPr lang="en-US" dirty="0"/>
              <a:t> </a:t>
            </a:r>
            <a:r>
              <a:rPr lang="en-US" dirty="0" err="1"/>
              <a:t>IoT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dunia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proses </a:t>
            </a:r>
            <a:r>
              <a:rPr lang="en-US" dirty="0" err="1"/>
              <a:t>pendataan</a:t>
            </a:r>
            <a:r>
              <a:rPr lang="en-US" dirty="0"/>
              <a:t> </a:t>
            </a:r>
            <a:r>
              <a:rPr lang="en-US" dirty="0" err="1"/>
              <a:t>detak</a:t>
            </a:r>
            <a:r>
              <a:rPr lang="en-US" dirty="0"/>
              <a:t> </a:t>
            </a:r>
            <a:r>
              <a:rPr lang="en-US" dirty="0" err="1"/>
              <a:t>jantung</a:t>
            </a:r>
            <a:r>
              <a:rPr lang="en-US" dirty="0"/>
              <a:t>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mengukur</a:t>
            </a:r>
            <a:r>
              <a:rPr lang="en-US" dirty="0"/>
              <a:t> </a:t>
            </a:r>
            <a:r>
              <a:rPr lang="en-US" dirty="0" err="1"/>
              <a:t>kadar</a:t>
            </a:r>
            <a:r>
              <a:rPr lang="en-US" dirty="0"/>
              <a:t> </a:t>
            </a:r>
            <a:r>
              <a:rPr lang="en-US" dirty="0" err="1"/>
              <a:t>gula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mengecek</a:t>
            </a:r>
            <a:r>
              <a:rPr lang="en-US" dirty="0"/>
              <a:t> </a:t>
            </a:r>
            <a:r>
              <a:rPr lang="en-US" dirty="0" err="1"/>
              <a:t>suhu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lain </a:t>
            </a:r>
            <a:r>
              <a:rPr lang="en-US" dirty="0" err="1"/>
              <a:t>sebagainya</a:t>
            </a:r>
            <a:r>
              <a:rPr lang="en-US" dirty="0"/>
              <a:t>. </a:t>
            </a:r>
          </a:p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8013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b="1" dirty="0"/>
              <a:t>  2. </a:t>
            </a:r>
            <a:r>
              <a:rPr lang="en-US" b="1" dirty="0" err="1"/>
              <a:t>Bidang</a:t>
            </a:r>
            <a:r>
              <a:rPr lang="en-US" b="1" dirty="0"/>
              <a:t> </a:t>
            </a:r>
            <a:r>
              <a:rPr lang="en-US" b="1" dirty="0" err="1"/>
              <a:t>energi</a:t>
            </a:r>
            <a:endParaRPr lang="en-US" dirty="0"/>
          </a:p>
          <a:p>
            <a:r>
              <a:rPr lang="en-US" i="1" dirty="0">
                <a:solidFill>
                  <a:srgbClr val="FF0000"/>
                </a:solidFill>
              </a:rPr>
              <a:t>Internet of things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resiko</a:t>
            </a:r>
            <a:r>
              <a:rPr lang="en-US" dirty="0"/>
              <a:t> </a:t>
            </a:r>
            <a:r>
              <a:rPr lang="en-US" dirty="0" err="1"/>
              <a:t>dibidang</a:t>
            </a:r>
            <a:r>
              <a:rPr lang="en-US" dirty="0"/>
              <a:t> energy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pencemaran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penerapan</a:t>
            </a:r>
            <a:r>
              <a:rPr lang="en-US" dirty="0"/>
              <a:t> sensor </a:t>
            </a:r>
            <a:r>
              <a:rPr lang="en-US" dirty="0" err="1"/>
              <a:t>cahaya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energi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sensor </a:t>
            </a:r>
            <a:r>
              <a:rPr lang="en-US" dirty="0" err="1"/>
              <a:t>tersebut</a:t>
            </a:r>
            <a:r>
              <a:rPr lang="en-US" dirty="0"/>
              <a:t>,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menangkap</a:t>
            </a:r>
            <a:r>
              <a:rPr lang="en-US" dirty="0"/>
              <a:t> </a:t>
            </a:r>
            <a:r>
              <a:rPr lang="en-US" dirty="0" err="1"/>
              <a:t>partikel</a:t>
            </a:r>
            <a:r>
              <a:rPr lang="en-US" dirty="0"/>
              <a:t> </a:t>
            </a:r>
            <a:r>
              <a:rPr lang="en-US" dirty="0" err="1"/>
              <a:t>cahaya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cahaya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lampu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mati</a:t>
            </a:r>
            <a:r>
              <a:rPr lang="en-US" dirty="0"/>
              <a:t>. </a:t>
            </a:r>
            <a:r>
              <a:rPr lang="en-US" dirty="0" err="1"/>
              <a:t>Namun</a:t>
            </a:r>
            <a:r>
              <a:rPr lang="en-US" dirty="0"/>
              <a:t>,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pasokan</a:t>
            </a:r>
            <a:r>
              <a:rPr lang="en-US" dirty="0"/>
              <a:t> </a:t>
            </a:r>
            <a:r>
              <a:rPr lang="en-US" dirty="0" err="1"/>
              <a:t>cahaya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lampu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otomatis</a:t>
            </a:r>
            <a:r>
              <a:rPr lang="en-US" dirty="0"/>
              <a:t> </a:t>
            </a:r>
            <a:r>
              <a:rPr lang="en-US" dirty="0" err="1"/>
              <a:t>menyala</a:t>
            </a:r>
            <a:r>
              <a:rPr lang="en-US" dirty="0"/>
              <a:t>.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menerapkan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penjadwalan</a:t>
            </a:r>
            <a:r>
              <a:rPr lang="en-US" dirty="0"/>
              <a:t> yang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oven,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pemanas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terintegrasi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internet.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Dan </a:t>
            </a: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konkret</a:t>
            </a:r>
            <a:r>
              <a:rPr lang="en-US" dirty="0"/>
              <a:t> yang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jumpai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smart TV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menerapkan</a:t>
            </a:r>
            <a:r>
              <a:rPr lang="en-US" dirty="0"/>
              <a:t> </a:t>
            </a:r>
            <a:r>
              <a:rPr lang="en-US" dirty="0" err="1"/>
              <a:t>IoT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pencarian</a:t>
            </a:r>
            <a:r>
              <a:rPr lang="en-US" dirty="0"/>
              <a:t> channel </a:t>
            </a:r>
            <a:r>
              <a:rPr lang="en-US" dirty="0" err="1"/>
              <a:t>disesuaikan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pilihan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(</a:t>
            </a:r>
            <a:r>
              <a:rPr lang="en-US" i="1" dirty="0"/>
              <a:t>user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7952359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b="1" dirty="0"/>
              <a:t>  3. </a:t>
            </a:r>
            <a:r>
              <a:rPr lang="en-US" b="1" dirty="0" err="1"/>
              <a:t>Transportasi</a:t>
            </a:r>
            <a:endParaRPr lang="en-US" dirty="0"/>
          </a:p>
          <a:p>
            <a:r>
              <a:rPr lang="en-US" i="1" dirty="0">
                <a:solidFill>
                  <a:srgbClr val="FF0000"/>
                </a:solidFill>
              </a:rPr>
              <a:t>Internet of things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transportasi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penemuan</a:t>
            </a:r>
            <a:r>
              <a:rPr lang="en-US" dirty="0"/>
              <a:t> </a:t>
            </a:r>
            <a:r>
              <a:rPr lang="en-US" dirty="0" err="1"/>
              <a:t>terbaru</a:t>
            </a:r>
            <a:r>
              <a:rPr lang="en-US" dirty="0"/>
              <a:t>,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anda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menjalankan</a:t>
            </a:r>
            <a:r>
              <a:rPr lang="en-US" dirty="0"/>
              <a:t> </a:t>
            </a:r>
            <a:r>
              <a:rPr lang="en-US" dirty="0" err="1"/>
              <a:t>mobil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mengemudi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.</a:t>
            </a:r>
          </a:p>
          <a:p>
            <a:r>
              <a:rPr lang="en-US" dirty="0"/>
              <a:t>Mobil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berjalan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prosedur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terprogram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. </a:t>
            </a:r>
            <a:r>
              <a:rPr lang="en-US" dirty="0" err="1"/>
              <a:t>Jadi</a:t>
            </a:r>
            <a:r>
              <a:rPr lang="en-US" dirty="0"/>
              <a:t>, </a:t>
            </a:r>
            <a:r>
              <a:rPr lang="en-US" dirty="0" err="1"/>
              <a:t>anda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merasakan</a:t>
            </a:r>
            <a:r>
              <a:rPr lang="en-US" dirty="0"/>
              <a:t> </a:t>
            </a:r>
            <a:r>
              <a:rPr lang="en-US" dirty="0" err="1"/>
              <a:t>sensasi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autopilot di </a:t>
            </a:r>
            <a:r>
              <a:rPr lang="en-US" dirty="0" err="1"/>
              <a:t>pesawat</a:t>
            </a:r>
            <a:r>
              <a:rPr lang="en-US" dirty="0"/>
              <a:t>. </a:t>
            </a:r>
            <a:r>
              <a:rPr lang="en-US" dirty="0" err="1"/>
              <a:t>Tahap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kendaraan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diujicobakan</a:t>
            </a:r>
            <a:r>
              <a:rPr lang="en-US" dirty="0"/>
              <a:t> di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</a:t>
            </a:r>
            <a:r>
              <a:rPr lang="en-US" dirty="0" err="1"/>
              <a:t>maju</a:t>
            </a:r>
            <a:r>
              <a:rPr lang="en-US" dirty="0"/>
              <a:t>.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lalu</a:t>
            </a:r>
            <a:r>
              <a:rPr lang="en-US" dirty="0"/>
              <a:t> </a:t>
            </a:r>
            <a:r>
              <a:rPr lang="en-US" dirty="0" err="1"/>
              <a:t>lintas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cakupan</a:t>
            </a:r>
            <a:r>
              <a:rPr lang="en-US" dirty="0"/>
              <a:t> internet of things.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IoT</a:t>
            </a:r>
            <a:r>
              <a:rPr lang="en-US" dirty="0"/>
              <a:t>,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mengontrol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lalu</a:t>
            </a:r>
            <a:r>
              <a:rPr lang="en-US" dirty="0"/>
              <a:t> </a:t>
            </a:r>
            <a:r>
              <a:rPr lang="en-US" dirty="0" err="1"/>
              <a:t>lintas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macet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sepi</a:t>
            </a:r>
            <a:r>
              <a:rPr lang="en-US" dirty="0"/>
              <a:t>. </a:t>
            </a:r>
            <a:r>
              <a:rPr lang="en-US" dirty="0" err="1"/>
              <a:t>Sehingga</a:t>
            </a:r>
            <a:r>
              <a:rPr lang="en-US" dirty="0"/>
              <a:t>,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resiko</a:t>
            </a:r>
            <a:r>
              <a:rPr lang="en-US" dirty="0"/>
              <a:t> </a:t>
            </a:r>
            <a:r>
              <a:rPr lang="en-US" dirty="0" err="1"/>
              <a:t>angka</a:t>
            </a:r>
            <a:r>
              <a:rPr lang="en-US" dirty="0"/>
              <a:t> </a:t>
            </a:r>
            <a:r>
              <a:rPr lang="en-US" dirty="0" err="1"/>
              <a:t>kecelakaan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pelanggaran</a:t>
            </a:r>
            <a:r>
              <a:rPr lang="en-US" dirty="0"/>
              <a:t> </a:t>
            </a:r>
            <a:r>
              <a:rPr lang="en-US" dirty="0" err="1"/>
              <a:t>lalu</a:t>
            </a:r>
            <a:r>
              <a:rPr lang="en-US" dirty="0"/>
              <a:t> </a:t>
            </a:r>
            <a:r>
              <a:rPr lang="en-US" dirty="0" err="1"/>
              <a:t>lintas</a:t>
            </a:r>
            <a:r>
              <a:rPr lang="en-US" dirty="0"/>
              <a:t> yang </a:t>
            </a:r>
            <a:r>
              <a:rPr lang="en-US" dirty="0" err="1"/>
              <a:t>terjadi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50609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b="1" dirty="0"/>
              <a:t>   4. </a:t>
            </a:r>
            <a:r>
              <a:rPr lang="en-US" b="1" dirty="0" err="1"/>
              <a:t>Lingkungan</a:t>
            </a:r>
            <a:r>
              <a:rPr lang="en-US" b="1" dirty="0"/>
              <a:t> </a:t>
            </a:r>
            <a:r>
              <a:rPr lang="en-US" b="1" dirty="0" err="1"/>
              <a:t>umum</a:t>
            </a:r>
            <a:endParaRPr lang="en-US" dirty="0"/>
          </a:p>
          <a:p>
            <a:r>
              <a:rPr lang="en-US" sz="3200" i="1" dirty="0">
                <a:solidFill>
                  <a:srgbClr val="FF0000"/>
                </a:solidFill>
              </a:rPr>
              <a:t>internet of things </a:t>
            </a:r>
            <a:r>
              <a:rPr lang="en-US" dirty="0"/>
              <a:t>yang </a:t>
            </a:r>
            <a:r>
              <a:rPr lang="en-US" dirty="0" err="1"/>
              <a:t>terakhir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.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, </a:t>
            </a:r>
            <a:r>
              <a:rPr lang="en-US" dirty="0" err="1"/>
              <a:t>tumbuhan</a:t>
            </a:r>
            <a:r>
              <a:rPr lang="en-US" dirty="0"/>
              <a:t>,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hewan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dipantau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diawasi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IoT</a:t>
            </a:r>
            <a:r>
              <a:rPr lang="en-US" dirty="0"/>
              <a:t>. </a:t>
            </a:r>
            <a:r>
              <a:rPr lang="en-US" dirty="0" err="1"/>
              <a:t>Misalnya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,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air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dibutuhkan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akurat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terpercaya</a:t>
            </a:r>
            <a:r>
              <a:rPr lang="en-US" dirty="0"/>
              <a:t>.</a:t>
            </a:r>
          </a:p>
          <a:p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bantuan</a:t>
            </a:r>
            <a:r>
              <a:rPr lang="en-US" dirty="0"/>
              <a:t> internet of things,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data </a:t>
            </a:r>
            <a:r>
              <a:rPr lang="en-US" dirty="0" err="1"/>
              <a:t>secara</a:t>
            </a:r>
            <a:r>
              <a:rPr lang="en-US" dirty="0"/>
              <a:t> valid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.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</a:t>
            </a:r>
            <a:r>
              <a:rPr lang="en-US" dirty="0" err="1"/>
              <a:t>cakupan</a:t>
            </a:r>
            <a:r>
              <a:rPr lang="en-US" dirty="0"/>
              <a:t>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geografis</a:t>
            </a:r>
            <a:r>
              <a:rPr lang="en-US" dirty="0"/>
              <a:t> yang </a:t>
            </a:r>
            <a:r>
              <a:rPr lang="en-US" dirty="0" err="1"/>
              <a:t>disajikan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menjangkau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5537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/>
              <a:t>Dampak</a:t>
            </a:r>
            <a:r>
              <a:rPr lang="en-US" b="1" dirty="0"/>
              <a:t> </a:t>
            </a:r>
            <a:br>
              <a:rPr lang="en-US" b="1" dirty="0"/>
            </a:br>
            <a:r>
              <a:rPr lang="en-US" b="1" i="1" dirty="0"/>
              <a:t>internet of things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135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r>
              <a:rPr lang="en-US" b="1" dirty="0"/>
              <a:t>   </a:t>
            </a:r>
          </a:p>
          <a:p>
            <a:r>
              <a:rPr lang="en-US" i="1" dirty="0" err="1">
                <a:solidFill>
                  <a:srgbClr val="FF0000"/>
                </a:solidFill>
              </a:rPr>
              <a:t>Dampak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Positip</a:t>
            </a:r>
            <a:r>
              <a:rPr lang="en-US" i="1" dirty="0">
                <a:solidFill>
                  <a:srgbClr val="FF0000"/>
                </a:solidFill>
              </a:rPr>
              <a:t> IoT</a:t>
            </a:r>
          </a:p>
          <a:p>
            <a:endParaRPr lang="en-US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efisiensi</a:t>
            </a:r>
            <a:r>
              <a:rPr lang="en-US" dirty="0"/>
              <a:t> </a:t>
            </a:r>
            <a:r>
              <a:rPr lang="en-US" dirty="0" err="1"/>
              <a:t>menghemat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, </a:t>
            </a:r>
            <a:r>
              <a:rPr lang="en-US" dirty="0" err="1"/>
              <a:t>itulah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dampak</a:t>
            </a:r>
            <a:r>
              <a:rPr lang="en-US" dirty="0"/>
              <a:t> </a:t>
            </a:r>
            <a:r>
              <a:rPr lang="en-US" dirty="0" err="1"/>
              <a:t>positifnya</a:t>
            </a:r>
            <a:r>
              <a:rPr lang="en-US" dirty="0"/>
              <a:t>. </a:t>
            </a:r>
          </a:p>
          <a:p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i="1" dirty="0">
                <a:solidFill>
                  <a:srgbClr val="FF0000"/>
                </a:solidFill>
              </a:rPr>
              <a:t>Internet of things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Layanan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, </a:t>
            </a:r>
            <a:r>
              <a:rPr lang="en-US" dirty="0" err="1"/>
              <a:t>pelayan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sedikit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modal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ringan</a:t>
            </a:r>
            <a:r>
              <a:rPr lang="en-US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memantau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jauh</a:t>
            </a:r>
            <a:r>
              <a:rPr lang="en-US" dirty="0"/>
              <a:t>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HP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computer yang </a:t>
            </a:r>
            <a:r>
              <a:rPr lang="en-US" dirty="0" err="1"/>
              <a:t>terhubung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internet.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Praktis</a:t>
            </a:r>
            <a:r>
              <a:rPr lang="en-US" dirty="0"/>
              <a:t>, </a:t>
            </a:r>
            <a:r>
              <a:rPr lang="en-US" dirty="0" err="1"/>
              <a:t>Misalnya</a:t>
            </a:r>
            <a:r>
              <a:rPr lang="en-US" dirty="0"/>
              <a:t>, sensor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kamera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 di supermarket </a:t>
            </a:r>
            <a:r>
              <a:rPr lang="en-US" dirty="0" err="1"/>
              <a:t>mengawasi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dirty="0" err="1"/>
              <a:t>datang</a:t>
            </a:r>
            <a:r>
              <a:rPr lang="en-US" dirty="0"/>
              <a:t> </a:t>
            </a:r>
            <a:r>
              <a:rPr lang="en-US" dirty="0" err="1"/>
              <a:t>terhubung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kepolisian</a:t>
            </a:r>
            <a:r>
              <a:rPr lang="en-US" dirty="0"/>
              <a:t>, </a:t>
            </a:r>
            <a:r>
              <a:rPr lang="en-US" dirty="0" err="1"/>
              <a:t>jadi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kepolisian</a:t>
            </a:r>
            <a:r>
              <a:rPr lang="en-US" dirty="0"/>
              <a:t> 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kalau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tindak</a:t>
            </a:r>
            <a:r>
              <a:rPr lang="en-US" dirty="0"/>
              <a:t> </a:t>
            </a:r>
            <a:r>
              <a:rPr lang="en-US" dirty="0" err="1"/>
              <a:t>kejahatan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perampokan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0290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b="1" dirty="0"/>
              <a:t>   </a:t>
            </a:r>
            <a:r>
              <a:rPr lang="en-US" dirty="0" err="1">
                <a:solidFill>
                  <a:srgbClr val="FF0000"/>
                </a:solidFill>
              </a:rPr>
              <a:t>Dampak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Negatif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IoT</a:t>
            </a:r>
            <a:endParaRPr lang="en-US" dirty="0">
              <a:solidFill>
                <a:srgbClr val="FF0000"/>
              </a:solidFill>
            </a:endParaRPr>
          </a:p>
          <a:p>
            <a:br>
              <a:rPr lang="en-US" dirty="0"/>
            </a:b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dampak</a:t>
            </a:r>
            <a:r>
              <a:rPr lang="en-US" dirty="0"/>
              <a:t> </a:t>
            </a:r>
            <a:r>
              <a:rPr lang="en-US" dirty="0" err="1"/>
              <a:t>IoT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efisiensi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terampil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kehilangan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. </a:t>
            </a:r>
            <a:r>
              <a:rPr lang="en-US" dirty="0" err="1"/>
              <a:t>Otomatisasi</a:t>
            </a:r>
            <a:r>
              <a:rPr lang="en-US" dirty="0"/>
              <a:t> di </a:t>
            </a:r>
            <a:r>
              <a:rPr lang="en-US" dirty="0" err="1"/>
              <a:t>pabrik</a:t>
            </a:r>
            <a:r>
              <a:rPr lang="en-US" dirty="0"/>
              <a:t> yang </a:t>
            </a:r>
            <a:r>
              <a:rPr lang="en-US" dirty="0" err="1"/>
              <a:t>dulunya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di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 </a:t>
            </a:r>
            <a:r>
              <a:rPr lang="en-US" dirty="0" err="1"/>
              <a:t>jadi</a:t>
            </a:r>
            <a:r>
              <a:rPr lang="en-US" dirty="0"/>
              <a:t> </a:t>
            </a:r>
            <a:r>
              <a:rPr lang="en-US" dirty="0" err="1"/>
              <a:t>menambah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PHK, </a:t>
            </a:r>
            <a:r>
              <a:rPr lang="en-US" dirty="0" err="1"/>
              <a:t>industri</a:t>
            </a:r>
            <a:r>
              <a:rPr lang="en-US" dirty="0"/>
              <a:t> yang </a:t>
            </a:r>
            <a:r>
              <a:rPr lang="en-US" dirty="0" err="1"/>
              <a:t>dulu</a:t>
            </a:r>
            <a:r>
              <a:rPr lang="en-US" dirty="0"/>
              <a:t> manual </a:t>
            </a:r>
            <a:r>
              <a:rPr lang="en-US" dirty="0" err="1"/>
              <a:t>sekarang</a:t>
            </a:r>
            <a:r>
              <a:rPr lang="en-US" dirty="0"/>
              <a:t> </a:t>
            </a:r>
            <a:r>
              <a:rPr lang="en-US" dirty="0" err="1"/>
              <a:t>beralih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otomatis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dimonitoring</a:t>
            </a:r>
            <a:r>
              <a:rPr lang="en-US" dirty="0"/>
              <a:t>.</a:t>
            </a:r>
          </a:p>
          <a:p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pengangguran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menimbulkan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kesejahteraan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keamanan</a:t>
            </a:r>
            <a:r>
              <a:rPr lang="en-US" dirty="0"/>
              <a:t>, </a:t>
            </a:r>
            <a:r>
              <a:rPr lang="en-US" dirty="0" err="1"/>
              <a:t>kalau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ditangani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dialihkan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lain.</a:t>
            </a:r>
            <a:br>
              <a:rPr lang="en-US" dirty="0"/>
            </a:b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andalan</a:t>
            </a:r>
            <a:r>
              <a:rPr lang="en-US" dirty="0"/>
              <a:t> </a:t>
            </a:r>
            <a:r>
              <a:rPr lang="en-US" dirty="0" err="1"/>
              <a:t>IoT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data, </a:t>
            </a:r>
            <a:r>
              <a:rPr lang="en-US" dirty="0" err="1"/>
              <a:t>maka</a:t>
            </a:r>
            <a:r>
              <a:rPr lang="en-US" dirty="0"/>
              <a:t> data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bernilai</a:t>
            </a:r>
            <a:r>
              <a:rPr lang="en-US" dirty="0"/>
              <a:t>. Data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mengungkap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tersembunyi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6832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/>
              <a:t>Manfaat</a:t>
            </a:r>
            <a:r>
              <a:rPr lang="en-US" b="1" dirty="0"/>
              <a:t> </a:t>
            </a:r>
            <a:br>
              <a:rPr lang="en-US" b="1" dirty="0"/>
            </a:br>
            <a:r>
              <a:rPr lang="en-US" b="1" i="1" dirty="0"/>
              <a:t>internet of things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341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b="1" dirty="0"/>
              <a:t>1. </a:t>
            </a:r>
            <a:r>
              <a:rPr lang="en-US" b="1" dirty="0" err="1"/>
              <a:t>Memudahkan</a:t>
            </a:r>
            <a:r>
              <a:rPr lang="en-US" b="1" dirty="0"/>
              <a:t> proses </a:t>
            </a:r>
            <a:r>
              <a:rPr lang="en-US" b="1" dirty="0" err="1"/>
              <a:t>konektivitas</a:t>
            </a:r>
            <a:endParaRPr lang="en-US" dirty="0"/>
          </a:p>
          <a:p>
            <a:r>
              <a:rPr lang="en-US" dirty="0" err="1"/>
              <a:t>Manfaat</a:t>
            </a:r>
            <a:r>
              <a:rPr lang="en-US" dirty="0"/>
              <a:t> </a:t>
            </a:r>
            <a:r>
              <a:rPr lang="en-US" dirty="0" err="1"/>
              <a:t>IoT</a:t>
            </a:r>
            <a:r>
              <a:rPr lang="en-US" dirty="0"/>
              <a:t> yang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memudahkan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proses </a:t>
            </a:r>
            <a:r>
              <a:rPr lang="en-US" dirty="0" err="1"/>
              <a:t>konektivitas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.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koneksi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berjalan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fleksibel</a:t>
            </a:r>
            <a:r>
              <a:rPr lang="en-US" dirty="0"/>
              <a:t>.</a:t>
            </a:r>
          </a:p>
          <a:p>
            <a:r>
              <a:rPr lang="en-US" dirty="0" err="1"/>
              <a:t>Anda</a:t>
            </a:r>
            <a:r>
              <a:rPr lang="en-US" dirty="0"/>
              <a:t> </a:t>
            </a:r>
            <a:r>
              <a:rPr lang="en-US" dirty="0" err="1"/>
              <a:t>mungkin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yang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konvensional</a:t>
            </a:r>
            <a:r>
              <a:rPr lang="en-US" dirty="0"/>
              <a:t>,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anda</a:t>
            </a:r>
            <a:r>
              <a:rPr lang="en-US" dirty="0"/>
              <a:t> </a:t>
            </a:r>
            <a:r>
              <a:rPr lang="en-US" dirty="0" err="1"/>
              <a:t>mencoba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mengoperasikan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terpusat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mobile,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jawabannya</a:t>
            </a:r>
            <a:r>
              <a:rPr lang="en-US" dirty="0"/>
              <a:t> yang </a:t>
            </a:r>
            <a:r>
              <a:rPr lang="en-US" dirty="0" err="1"/>
              <a:t>pasti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cerdas</a:t>
            </a:r>
            <a:r>
              <a:rPr lang="en-US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2516286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b="1" dirty="0"/>
              <a:t> 2. </a:t>
            </a:r>
            <a:r>
              <a:rPr lang="en-US" b="1" dirty="0" err="1"/>
              <a:t>Ketercapaian</a:t>
            </a:r>
            <a:r>
              <a:rPr lang="en-US" b="1" dirty="0"/>
              <a:t> </a:t>
            </a:r>
            <a:r>
              <a:rPr lang="en-US" b="1" dirty="0" err="1"/>
              <a:t>efisiensi</a:t>
            </a:r>
            <a:endParaRPr lang="en-US" dirty="0"/>
          </a:p>
          <a:p>
            <a:r>
              <a:rPr lang="en-US" dirty="0" err="1"/>
              <a:t>Manfaat</a:t>
            </a:r>
            <a:r>
              <a:rPr lang="en-US" dirty="0"/>
              <a:t> internet of things yang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tercapainya</a:t>
            </a:r>
            <a:r>
              <a:rPr lang="en-US" dirty="0"/>
              <a:t> </a:t>
            </a:r>
            <a:r>
              <a:rPr lang="en-US" dirty="0" err="1"/>
              <a:t>efisiensi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.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konektivitas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yang </a:t>
            </a:r>
            <a:r>
              <a:rPr lang="en-US" dirty="0" err="1"/>
              <a:t>terbentuk</a:t>
            </a:r>
            <a:r>
              <a:rPr lang="en-US" dirty="0"/>
              <a:t>,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pula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. </a:t>
            </a:r>
            <a:r>
              <a:rPr lang="en-US" dirty="0" err="1"/>
              <a:t>Sehingga</a:t>
            </a:r>
            <a:r>
              <a:rPr lang="en-US" dirty="0"/>
              <a:t>,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terbantu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IoT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81757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b="1" dirty="0"/>
              <a:t>  3. </a:t>
            </a:r>
            <a:r>
              <a:rPr lang="en-US" b="1" dirty="0" err="1"/>
              <a:t>Meningkatkan</a:t>
            </a:r>
            <a:r>
              <a:rPr lang="en-US" b="1" dirty="0"/>
              <a:t> </a:t>
            </a:r>
            <a:r>
              <a:rPr lang="en-US" b="1" dirty="0" err="1"/>
              <a:t>efektivitas</a:t>
            </a:r>
            <a:r>
              <a:rPr lang="en-US" b="1" dirty="0"/>
              <a:t> monitoring </a:t>
            </a:r>
            <a:r>
              <a:rPr lang="en-US" b="1" dirty="0" err="1"/>
              <a:t>kegiatan</a:t>
            </a:r>
            <a:endParaRPr lang="en-US" dirty="0"/>
          </a:p>
          <a:p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internet of things, </a:t>
            </a:r>
            <a:r>
              <a:rPr lang="en-US" dirty="0" err="1"/>
              <a:t>efektivitas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mengontrol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monitoring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. </a:t>
            </a:r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cerdas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rekomendasi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alternatif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404672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b="1" dirty="0"/>
              <a:t>  </a:t>
            </a:r>
            <a:r>
              <a:rPr lang="en-US" b="1" dirty="0" err="1"/>
              <a:t>sumber</a:t>
            </a:r>
            <a:r>
              <a:rPr lang="en-US" b="1" dirty="0"/>
              <a:t> </a:t>
            </a:r>
          </a:p>
          <a:p>
            <a:r>
              <a:rPr lang="en-US" dirty="0">
                <a:hlinkClick r:id="rId2"/>
              </a:rPr>
              <a:t>https://nusaputra.ac.id/mengenal-iot-dan-dampaknya-terhadap-kehidupan-manusia/</a:t>
            </a:r>
            <a:endParaRPr lang="en-US" dirty="0"/>
          </a:p>
          <a:p>
            <a:r>
              <a:rPr lang="en-US" dirty="0">
                <a:hlinkClick r:id="rId3"/>
              </a:rPr>
              <a:t>https://www.sekawanmedia.co.id/pengertian-internet-of-things/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040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1206</Words>
  <Application>Microsoft Office PowerPoint</Application>
  <PresentationFormat>Widescreen</PresentationFormat>
  <Paragraphs>81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Apa itu internet of things</vt:lpstr>
      <vt:lpstr>PowerPoint Presentation</vt:lpstr>
      <vt:lpstr>Unsur – unsur IoT</vt:lpstr>
      <vt:lpstr>PowerPoint Presentation</vt:lpstr>
      <vt:lpstr>PowerPoint Presentation</vt:lpstr>
      <vt:lpstr>PowerPoint Presentation</vt:lpstr>
      <vt:lpstr>Cara kerja  internet of things</vt:lpstr>
      <vt:lpstr>PowerPoint Presentation</vt:lpstr>
      <vt:lpstr>PowerPoint Presentation</vt:lpstr>
      <vt:lpstr>Contoh  internet of things</vt:lpstr>
      <vt:lpstr>PowerPoint Presentation</vt:lpstr>
      <vt:lpstr>PowerPoint Presentation</vt:lpstr>
      <vt:lpstr>PowerPoint Presentation</vt:lpstr>
      <vt:lpstr>PowerPoint Presentation</vt:lpstr>
      <vt:lpstr>Dampak  internet of things</vt:lpstr>
      <vt:lpstr>PowerPoint Presentation</vt:lpstr>
      <vt:lpstr>PowerPoint Presentation</vt:lpstr>
      <vt:lpstr>Manfaat  internet of things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Apa itu internet of things</dc:title>
  <dc:creator>dolpin</dc:creator>
  <cp:lastModifiedBy>arman suryadi</cp:lastModifiedBy>
  <cp:revision>28</cp:revision>
  <dcterms:created xsi:type="dcterms:W3CDTF">2021-03-29T02:20:28Z</dcterms:created>
  <dcterms:modified xsi:type="dcterms:W3CDTF">2021-03-29T05:27:42Z</dcterms:modified>
</cp:coreProperties>
</file>