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0E7B-2F2C-4595-A1DB-2F4504246BB4}" type="datetimeFigureOut">
              <a:rPr lang="id-ID" smtClean="0"/>
              <a:t>05/04/2021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C176A-6B3F-43AE-A27B-9AF7848F094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69646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0E7B-2F2C-4595-A1DB-2F4504246BB4}" type="datetimeFigureOut">
              <a:rPr lang="id-ID" smtClean="0"/>
              <a:t>05/04/2021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C176A-6B3F-43AE-A27B-9AF7848F094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84475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0E7B-2F2C-4595-A1DB-2F4504246BB4}" type="datetimeFigureOut">
              <a:rPr lang="id-ID" smtClean="0"/>
              <a:t>05/04/2021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C176A-6B3F-43AE-A27B-9AF7848F094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90038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0E7B-2F2C-4595-A1DB-2F4504246BB4}" type="datetimeFigureOut">
              <a:rPr lang="id-ID" smtClean="0"/>
              <a:t>05/04/2021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C176A-6B3F-43AE-A27B-9AF7848F094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83449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0E7B-2F2C-4595-A1DB-2F4504246BB4}" type="datetimeFigureOut">
              <a:rPr lang="id-ID" smtClean="0"/>
              <a:t>05/04/2021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C176A-6B3F-43AE-A27B-9AF7848F094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79582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0E7B-2F2C-4595-A1DB-2F4504246BB4}" type="datetimeFigureOut">
              <a:rPr lang="id-ID" smtClean="0"/>
              <a:t>05/04/2021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C176A-6B3F-43AE-A27B-9AF7848F094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6696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0E7B-2F2C-4595-A1DB-2F4504246BB4}" type="datetimeFigureOut">
              <a:rPr lang="id-ID" smtClean="0"/>
              <a:t>05/04/2021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C176A-6B3F-43AE-A27B-9AF7848F094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0702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0E7B-2F2C-4595-A1DB-2F4504246BB4}" type="datetimeFigureOut">
              <a:rPr lang="id-ID" smtClean="0"/>
              <a:t>05/04/2021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C176A-6B3F-43AE-A27B-9AF7848F094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8928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0E7B-2F2C-4595-A1DB-2F4504246BB4}" type="datetimeFigureOut">
              <a:rPr lang="id-ID" smtClean="0"/>
              <a:t>05/04/2021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C176A-6B3F-43AE-A27B-9AF7848F094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59402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0E7B-2F2C-4595-A1DB-2F4504246BB4}" type="datetimeFigureOut">
              <a:rPr lang="id-ID" smtClean="0"/>
              <a:t>05/04/2021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C176A-6B3F-43AE-A27B-9AF7848F094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5824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D0E7B-2F2C-4595-A1DB-2F4504246BB4}" type="datetimeFigureOut">
              <a:rPr lang="id-ID" smtClean="0"/>
              <a:t>05/04/2021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C176A-6B3F-43AE-A27B-9AF7848F094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95957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D0E7B-2F2C-4595-A1DB-2F4504246BB4}" type="datetimeFigureOut">
              <a:rPr lang="id-ID" smtClean="0"/>
              <a:t>05/04/2021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C176A-6B3F-43AE-A27B-9AF7848F094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1923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1026" name="Picture 2" descr="D:\dkv\Power Point Template\flat5_pre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0968" y="-269506"/>
            <a:ext cx="16921880" cy="776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Referensi Untuk Karya\colored-pencil-demo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4864" y="315707"/>
            <a:ext cx="4048083" cy="327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Referensi Untuk Karya\colored-pencil-demo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128" y="315707"/>
            <a:ext cx="3768904" cy="327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Referensi Untuk Karya\colored-pencil-demo-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543" y="295941"/>
            <a:ext cx="3811937" cy="327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Referensi Untuk Karya\colored-pencil-demo-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511" y="315708"/>
            <a:ext cx="3475732" cy="325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Referensi Untuk Karya\colored-pencil-demo-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0977" y="3789040"/>
            <a:ext cx="3994663" cy="34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Referensi Untuk Karya\colored-pencil-demo-6-burnishlemon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305" y="3789040"/>
            <a:ext cx="3989415" cy="345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Referensi Untuk Karya\colored-pencil-demo-7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266" y="3789040"/>
            <a:ext cx="3809406" cy="34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585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Griyacom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Berbagi Aplikasi</dc:creator>
  <cp:lastModifiedBy>Berbagi Aplikasi</cp:lastModifiedBy>
  <cp:revision>1</cp:revision>
  <dcterms:created xsi:type="dcterms:W3CDTF">2021-04-04T17:04:56Z</dcterms:created>
  <dcterms:modified xsi:type="dcterms:W3CDTF">2021-04-04T17:10:21Z</dcterms:modified>
</cp:coreProperties>
</file>