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2" r:id="rId3"/>
    <p:sldId id="318" r:id="rId4"/>
    <p:sldId id="325" r:id="rId5"/>
    <p:sldId id="326" r:id="rId6"/>
    <p:sldId id="327" r:id="rId7"/>
    <p:sldId id="329" r:id="rId8"/>
    <p:sldId id="328" r:id="rId9"/>
    <p:sldId id="322" r:id="rId10"/>
    <p:sldId id="323" r:id="rId11"/>
    <p:sldId id="306" r:id="rId12"/>
    <p:sldId id="320" r:id="rId13"/>
    <p:sldId id="321" r:id="rId14"/>
    <p:sldId id="307" r:id="rId15"/>
    <p:sldId id="330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33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78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75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4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368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3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38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31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PENGENALAN HUKUM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PENGENALAN HUKUM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PENGERTIAN HUKUM INTERNASIONAL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 among the nations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merujuk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kompleksitas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seiring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Westphalia.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Westphalia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1648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mengakhiri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Kekaisaran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Romawi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Suci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(1618–1648)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80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Spanyol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(1568–1648)</a:t>
            </a: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modern.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batas-batas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HI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mengakomodir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persoalan-persoalan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mana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eksistensi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terlepas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294507242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Mochtar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Kusumaatmadja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paling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mendekati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pada masa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207366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dan Fungsi Hukum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memliki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16832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mewujdkan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mewujudkan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888081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24334"/>
            <a:ext cx="8229600" cy="42093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;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kepentingan-kepentingan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;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keutuhan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negara;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Mengormati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mencampuri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negara lain;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dan</a:t>
            </a:r>
          </a:p>
          <a:p>
            <a:pPr marL="514350" indent="-514350" algn="l"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martabat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manusia-pribadi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605175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075240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buFont typeface="Arial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88958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pakar-pakar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perspektif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definisi Hukum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Mochtar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Kusumaatmadja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arenBoth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  <a:p>
            <a:pPr marL="514350" indent="-514350" algn="l">
              <a:buAutoNum type="arabicParenBoth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lain.”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definisi Hukum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.L. Brierly: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didefinisikan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lain.”</a:t>
            </a:r>
          </a:p>
        </p:txBody>
      </p:sp>
    </p:spTree>
    <p:extLst>
      <p:ext uri="{BB962C8B-B14F-4D97-AF65-F5344CB8AC3E}">
        <p14:creationId xmlns:p14="http://schemas.microsoft.com/office/powerpoint/2010/main" val="349162879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definisi Hukum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.G. Starke:</a:t>
            </a:r>
          </a:p>
          <a:p>
            <a:pPr algn="l"/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“Hukum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himpunan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ditaati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negara-negara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arenBoth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berkenaan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arenBoth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Peraturan-peraturan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berkenaan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subyek-subyek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negara.”</a:t>
            </a:r>
          </a:p>
        </p:txBody>
      </p:sp>
    </p:spTree>
    <p:extLst>
      <p:ext uri="{BB962C8B-B14F-4D97-AF65-F5344CB8AC3E}">
        <p14:creationId xmlns:p14="http://schemas.microsoft.com/office/powerpoint/2010/main" val="313575846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kumpulan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dipertahankan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026" name="Picture 2" descr="Kesimpulan dari HUKUM INTERNASIONAL (Wita Setyaningrum)">
            <a:extLst>
              <a:ext uri="{FF2B5EF4-FFF2-40B4-BE49-F238E27FC236}">
                <a16:creationId xmlns:a16="http://schemas.microsoft.com/office/drawing/2014/main" id="{873E78FC-4892-F795-B2E1-C3CD8AC3F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46851"/>
            <a:ext cx="3421954" cy="2079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Istilah Hukum Internasional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ragam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penyebutan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dasarnya istilah-istilah tersebut maksudnya sama, tapi ada perbedaan berdasarkan tingkat perkembangan masyarakat internasional.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79564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Terminologi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bangsa-bangsa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law of the nations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raja-raja pada zaman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kompleksitas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5427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5241</TotalTime>
  <Words>615</Words>
  <Application>Microsoft Office PowerPoint</Application>
  <PresentationFormat>On-screen Show (4:3)</PresentationFormat>
  <Paragraphs>50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484</cp:revision>
  <cp:lastPrinted>2017-08-29T02:54:51Z</cp:lastPrinted>
  <dcterms:created xsi:type="dcterms:W3CDTF">2010-04-18T12:06:30Z</dcterms:created>
  <dcterms:modified xsi:type="dcterms:W3CDTF">2024-03-08T04:47:21Z</dcterms:modified>
</cp:coreProperties>
</file>