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BC14E-8E29-83F3-D4A1-DE0D9B61D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360" y="2080258"/>
            <a:ext cx="5974673" cy="22685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EVALUASI PEMBELAJARAN</a:t>
            </a:r>
            <a:endParaRPr lang="en-ID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3DFFC6-795F-40B0-45D8-E4F3D3585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334" y="5569235"/>
            <a:ext cx="5357600" cy="11602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Amnah, </a:t>
            </a:r>
            <a:r>
              <a:rPr lang="en-US" b="1" dirty="0" err="1"/>
              <a:t>S.Kom.,MTI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0215067102</a:t>
            </a:r>
            <a:endParaRPr lang="en-ID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C95B90-2205-1393-8645-AD838B62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C09745A1-77EA-2464-4752-721BF679A3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2D37350B-41A6-ABA7-C6A2-4C53F7057062}"/>
              </a:ext>
            </a:extLst>
          </p:cNvPr>
          <p:cNvSpPr txBox="1">
            <a:spLocks/>
          </p:cNvSpPr>
          <p:nvPr/>
        </p:nvSpPr>
        <p:spPr>
          <a:xfrm>
            <a:off x="1393054" y="3892835"/>
            <a:ext cx="7305176" cy="1160213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PERTEMUAN </a:t>
            </a:r>
            <a:r>
              <a:rPr lang="en-US" b="1"/>
              <a:t>– TIGA </a:t>
            </a:r>
            <a:r>
              <a:rPr lang="en-US" b="1" dirty="0"/>
              <a:t>BELAS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 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14375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0D5E-8D17-6D50-0877-78F5A0D2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183" y="0"/>
            <a:ext cx="7958331" cy="1077229"/>
          </a:xfrm>
        </p:spPr>
        <p:txBody>
          <a:bodyPr/>
          <a:lstStyle/>
          <a:p>
            <a:pPr algn="l"/>
            <a:r>
              <a:rPr lang="en-US" dirty="0" err="1"/>
              <a:t>Pembagian</a:t>
            </a:r>
            <a:r>
              <a:rPr lang="en-US" dirty="0"/>
              <a:t> </a:t>
            </a:r>
            <a:r>
              <a:rPr lang="en-US" dirty="0" err="1"/>
              <a:t>kelompok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8E45F-C18B-AFD9-C6A2-0FA54EFEB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760" y="2052116"/>
            <a:ext cx="9061379" cy="4508704"/>
          </a:xfrm>
        </p:spPr>
        <p:txBody>
          <a:bodyPr/>
          <a:lstStyle/>
          <a:p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3 </a:t>
            </a:r>
            <a:r>
              <a:rPr lang="en-US" dirty="0" err="1"/>
              <a:t>sampai</a:t>
            </a:r>
            <a:r>
              <a:rPr lang="en-US" dirty="0"/>
              <a:t> 4 orang</a:t>
            </a:r>
          </a:p>
          <a:p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peserta</a:t>
            </a:r>
            <a:r>
              <a:rPr lang="en-US" dirty="0"/>
              <a:t> </a:t>
            </a:r>
            <a:r>
              <a:rPr lang="en-US" dirty="0" err="1"/>
              <a:t>didik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dipelajari</a:t>
            </a:r>
            <a:r>
              <a:rPr lang="en-US" dirty="0"/>
              <a:t>.</a:t>
            </a:r>
          </a:p>
          <a:p>
            <a:r>
              <a:rPr lang="en-US" dirty="0"/>
              <a:t>Tingkat </a:t>
            </a:r>
            <a:r>
              <a:rPr lang="en-US" dirty="0" err="1"/>
              <a:t>sekolah</a:t>
            </a:r>
            <a:r>
              <a:rPr lang="en-US" dirty="0"/>
              <a:t> yang </a:t>
            </a:r>
            <a:r>
              <a:rPr lang="en-US" dirty="0" err="1"/>
              <a:t>dievaluasi</a:t>
            </a:r>
            <a:r>
              <a:rPr lang="en-US" dirty="0"/>
              <a:t>  SD, SMP dan SMA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Analisa </a:t>
            </a:r>
            <a:r>
              <a:rPr lang="en-US" dirty="0" err="1"/>
              <a:t>disetiap</a:t>
            </a:r>
            <a:r>
              <a:rPr lang="en-US" dirty="0"/>
              <a:t> masing-masing </a:t>
            </a:r>
            <a:r>
              <a:rPr lang="en-US" dirty="0" err="1"/>
              <a:t>tingkatan</a:t>
            </a:r>
            <a:endParaRPr lang="en-US" dirty="0"/>
          </a:p>
          <a:p>
            <a:r>
              <a:rPr lang="en-US" dirty="0"/>
              <a:t>Nilai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dua </a:t>
            </a:r>
            <a:r>
              <a:rPr lang="en-US" dirty="0" err="1"/>
              <a:t>yaitu</a:t>
            </a:r>
            <a:r>
              <a:rPr lang="en-US" dirty="0"/>
              <a:t> :</a:t>
            </a:r>
          </a:p>
          <a:p>
            <a:pPr marL="696913" indent="-342900">
              <a:buFontTx/>
              <a:buChar char="-"/>
            </a:pPr>
            <a:r>
              <a:rPr lang="en-US" dirty="0"/>
              <a:t>Nilai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kelompok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terakhir</a:t>
            </a:r>
            <a:endParaRPr lang="en-US" dirty="0"/>
          </a:p>
          <a:p>
            <a:pPr marL="696913" indent="-342900">
              <a:buFontTx/>
              <a:buChar char="-"/>
            </a:pPr>
            <a:r>
              <a:rPr lang="en-US" dirty="0" err="1"/>
              <a:t>Presentasi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UAS (INGAT !!! Tidak </a:t>
            </a:r>
            <a:r>
              <a:rPr lang="en-US" dirty="0" err="1"/>
              <a:t>presentasi</a:t>
            </a:r>
            <a:r>
              <a:rPr lang="en-US" dirty="0"/>
              <a:t>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UAS)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BD2E13-66B9-2DCE-8BB5-0E892771B5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6F376D4D-5604-2BD5-BD06-7B255AEC2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569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C6011A-FB94-5741-1BC0-C813CEBE06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1165860" y="248856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4B894F7C-5DCC-577C-01E3-8533FC9DC1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9263461" y="248856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erima Kasih, Rasa Syukur, Teks, 3D">
            <a:extLst>
              <a:ext uri="{FF2B5EF4-FFF2-40B4-BE49-F238E27FC236}">
                <a16:creationId xmlns:a16="http://schemas.microsoft.com/office/drawing/2014/main" id="{D888CEE6-6E2E-4958-00C9-256975655A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06" y="2052638"/>
            <a:ext cx="3997325" cy="399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368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{74BEA1B1-C4B9-4FF4-A2D3-DF7D7A44BA8F}tf16401375</Template>
  <TotalTime>46</TotalTime>
  <Words>86</Words>
  <Application>Microsoft Office PowerPoint</Application>
  <PresentationFormat>Widescreen</PresentationFormat>
  <Paragraphs>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MS Shell Dlg 2</vt:lpstr>
      <vt:lpstr>Wingdings</vt:lpstr>
      <vt:lpstr>Wingdings 3</vt:lpstr>
      <vt:lpstr>Madison</vt:lpstr>
      <vt:lpstr>EVALUASI PEMBELAJARAN</vt:lpstr>
      <vt:lpstr>Pembagian kelompok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Amnah Amnah</dc:creator>
  <cp:lastModifiedBy>Amnah Amnah</cp:lastModifiedBy>
  <cp:revision>14</cp:revision>
  <dcterms:created xsi:type="dcterms:W3CDTF">2025-02-25T09:42:11Z</dcterms:created>
  <dcterms:modified xsi:type="dcterms:W3CDTF">2025-04-20T03:36:05Z</dcterms:modified>
</cp:coreProperties>
</file>