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5" r:id="rId3"/>
    <p:sldId id="306" r:id="rId4"/>
    <p:sldId id="300" r:id="rId5"/>
    <p:sldId id="303" r:id="rId6"/>
    <p:sldId id="302" r:id="rId7"/>
    <p:sldId id="304" r:id="rId8"/>
    <p:sldId id="297" r:id="rId9"/>
    <p:sldId id="287" r:id="rId10"/>
    <p:sldId id="290" r:id="rId11"/>
    <p:sldId id="283" r:id="rId12"/>
  </p:sldIdLst>
  <p:sldSz cx="9144000" cy="6858000" type="screen4x3"/>
  <p:notesSz cx="6858000" cy="9945688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259" y="0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A4DDBC1-EE26-4AF6-808A-49EACFB13B2B}" type="datetimeFigureOut">
              <a:rPr lang="en-US"/>
              <a:pPr>
                <a:defRPr/>
              </a:pPr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6218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259" y="9446218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C38632-99AE-4A03-A62E-C54936FFC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996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259" y="0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456A53B-21B4-483D-95BC-F7A5F32D40BD}" type="datetimeFigureOut">
              <a:rPr lang="en-US"/>
              <a:pPr>
                <a:defRPr/>
              </a:pPr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187" y="4723950"/>
            <a:ext cx="5487626" cy="4475055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6218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259" y="9446218"/>
            <a:ext cx="2972209" cy="497789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20EC90-5ABF-473E-B0DF-A1B8A8E76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692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70658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27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8387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32173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6BD1-EBEC-4FA3-808C-8E2C3E086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BB9DD-AED3-4587-A805-96DD90910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0FF2A-1062-4722-A01E-2D7CF33BE8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01B46-6454-421E-85D0-2789473EB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19AE-B80B-4C05-B117-7AC6DE966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6A990-FF54-4FCB-937A-4CE885BC4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ACF73-F7BD-4215-AC39-A1877699D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DB26E-FF14-4C9B-AB5E-6FEF1F4F0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4CD8D-7276-4190-A938-C65A3577E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53313-7783-48A3-AD2B-0B226C7A2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711B2-D7CA-45B7-BFF3-2A572A3A6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8/30/2010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Revisi 01 Etika Profesi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502967-D511-44EC-A434-D09A6CA06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nisarahmanita8@gmail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dministrator\My%20Documents\BAHAN%20VIDEO-%20KARAKTER-2\Manusia%20Makhluk%20Tuhan.wmv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500034" y="2571744"/>
            <a:ext cx="80010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</a:t>
            </a:r>
            <a:r>
              <a:rPr lang="id-I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HA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RACTER BUILDING</a:t>
            </a:r>
            <a:endParaRPr lang="id-ID" sz="48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2" descr="D:\Picture\logo ibi smal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ate Placeholder 1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9/14/2015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66770-1F9C-4D8C-831E-3947D22D485B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08398" y="1314450"/>
            <a:ext cx="1549003" cy="9906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14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5" t="25343" r="27119" b="16382"/>
          <a:stretch>
            <a:fillRect/>
          </a:stretch>
        </p:blipFill>
        <p:spPr>
          <a:xfrm>
            <a:off x="201216" y="1434703"/>
            <a:ext cx="1856184" cy="1832372"/>
          </a:xfrm>
        </p:spPr>
      </p:pic>
      <p:sp>
        <p:nvSpPr>
          <p:cNvPr id="6" name="TextBox 5"/>
          <p:cNvSpPr txBox="1"/>
          <p:nvPr/>
        </p:nvSpPr>
        <p:spPr>
          <a:xfrm>
            <a:off x="2195736" y="1434703"/>
            <a:ext cx="651510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00" b="1" dirty="0">
                <a:solidFill>
                  <a:schemeClr val="accent2">
                    <a:lumMod val="75000"/>
                  </a:schemeClr>
                </a:solidFill>
                <a:latin typeface="Freestyle Script" panose="030804020302050B0404" pitchFamily="66" charset="0"/>
              </a:rPr>
              <a:t>Data </a:t>
            </a:r>
            <a:r>
              <a:rPr lang="en-US" sz="3300" b="1" dirty="0" err="1">
                <a:solidFill>
                  <a:schemeClr val="accent2">
                    <a:lumMod val="75000"/>
                  </a:schemeClr>
                </a:solidFill>
                <a:latin typeface="Freestyle Script" panose="030804020302050B0404" pitchFamily="66" charset="0"/>
              </a:rPr>
              <a:t>Diri</a:t>
            </a:r>
            <a:endParaRPr lang="en-US" sz="3300" b="1" dirty="0">
              <a:solidFill>
                <a:schemeClr val="accent2">
                  <a:lumMod val="75000"/>
                </a:schemeClr>
              </a:solidFill>
              <a:latin typeface="Freestyle Script" panose="030804020302050B0404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00" dirty="0">
              <a:latin typeface="+mn-lt"/>
            </a:endParaRPr>
          </a:p>
          <a:p>
            <a:pPr marL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 err="1">
                <a:latin typeface="+mn-lt"/>
              </a:rPr>
              <a:t>Nama</a:t>
            </a:r>
            <a:r>
              <a:rPr lang="en-US" sz="2100" dirty="0">
                <a:latin typeface="+mn-lt"/>
              </a:rPr>
              <a:t> 		: </a:t>
            </a:r>
            <a:r>
              <a:rPr lang="en-US" sz="2100" dirty="0" err="1">
                <a:latin typeface="+mn-lt"/>
              </a:rPr>
              <a:t>Anisa</a:t>
            </a:r>
            <a:r>
              <a:rPr lang="en-US" sz="2100" dirty="0">
                <a:latin typeface="+mn-lt"/>
              </a:rPr>
              <a:t> </a:t>
            </a:r>
            <a:r>
              <a:rPr lang="en-US" sz="2100" dirty="0" err="1">
                <a:latin typeface="+mn-lt"/>
              </a:rPr>
              <a:t>Rahmanita,M.Psi.Psikolog</a:t>
            </a:r>
            <a:endParaRPr lang="en-US" sz="2100" dirty="0">
              <a:latin typeface="+mn-lt"/>
            </a:endParaRPr>
          </a:p>
          <a:p>
            <a:pPr marL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 err="1">
                <a:latin typeface="+mn-lt"/>
              </a:rPr>
              <a:t>Alamat</a:t>
            </a:r>
            <a:r>
              <a:rPr lang="en-US" sz="2100" dirty="0">
                <a:latin typeface="+mn-lt"/>
              </a:rPr>
              <a:t>		: </a:t>
            </a:r>
            <a:r>
              <a:rPr lang="en-US" sz="2100" dirty="0">
                <a:latin typeface="+mn-lt"/>
              </a:rPr>
              <a:t> </a:t>
            </a:r>
            <a:r>
              <a:rPr lang="en-US" sz="2100" dirty="0" smtClean="0">
                <a:latin typeface="+mn-lt"/>
              </a:rPr>
              <a:t>Kota </a:t>
            </a:r>
            <a:r>
              <a:rPr lang="en-US" sz="2100" dirty="0" err="1" smtClean="0">
                <a:latin typeface="+mn-lt"/>
              </a:rPr>
              <a:t>Sepang</a:t>
            </a:r>
            <a:r>
              <a:rPr lang="en-US" sz="2100" dirty="0" smtClean="0">
                <a:latin typeface="+mn-lt"/>
              </a:rPr>
              <a:t>.</a:t>
            </a:r>
            <a:r>
              <a:rPr lang="en-US" sz="2100" dirty="0" smtClean="0">
                <a:latin typeface="+mn-lt"/>
              </a:rPr>
              <a:t> </a:t>
            </a:r>
            <a:r>
              <a:rPr lang="en-US" sz="2100" dirty="0">
                <a:latin typeface="+mn-lt"/>
              </a:rPr>
              <a:t>Bandar Lampung</a:t>
            </a:r>
          </a:p>
          <a:p>
            <a:pPr marL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>
                <a:latin typeface="+mn-lt"/>
              </a:rPr>
              <a:t>HP			</a:t>
            </a:r>
            <a:r>
              <a:rPr lang="en-US" sz="2100" dirty="0" smtClean="0">
                <a:latin typeface="+mn-lt"/>
              </a:rPr>
              <a:t>: </a:t>
            </a:r>
            <a:r>
              <a:rPr lang="en-US" sz="2100" dirty="0">
                <a:latin typeface="+mn-lt"/>
              </a:rPr>
              <a:t>0813 655 09870</a:t>
            </a:r>
          </a:p>
          <a:p>
            <a:pPr marL="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>
                <a:latin typeface="+mn-lt"/>
              </a:rPr>
              <a:t>Email 		: </a:t>
            </a:r>
            <a:r>
              <a:rPr lang="en-US" sz="2100" dirty="0">
                <a:latin typeface="+mn-lt"/>
                <a:hlinkClick r:id="rId3"/>
              </a:rPr>
              <a:t>anisarahmanita8@gmail.com</a:t>
            </a:r>
            <a:endParaRPr lang="en-US" sz="2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 err="1">
                <a:latin typeface="+mn-lt"/>
              </a:rPr>
              <a:t>Pendidikan</a:t>
            </a:r>
            <a:r>
              <a:rPr lang="en-US" sz="2100" dirty="0">
                <a:latin typeface="+mn-lt"/>
              </a:rPr>
              <a:t>	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>
                <a:latin typeface="+mn-lt"/>
              </a:rPr>
              <a:t>		- </a:t>
            </a:r>
            <a:r>
              <a:rPr lang="en-US" sz="2100" dirty="0" err="1">
                <a:latin typeface="+mn-lt"/>
              </a:rPr>
              <a:t>Psikologi</a:t>
            </a:r>
            <a:r>
              <a:rPr lang="en-US" sz="2100" dirty="0">
                <a:latin typeface="+mn-lt"/>
              </a:rPr>
              <a:t> UII 								 (S1)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dirty="0">
                <a:latin typeface="+mn-lt"/>
              </a:rPr>
              <a:t>		- Magister </a:t>
            </a:r>
            <a:r>
              <a:rPr lang="en-US" sz="2100" dirty="0" err="1">
                <a:latin typeface="+mn-lt"/>
              </a:rPr>
              <a:t>Psikologi</a:t>
            </a:r>
            <a:r>
              <a:rPr lang="en-US" sz="2100" dirty="0">
                <a:latin typeface="+mn-lt"/>
              </a:rPr>
              <a:t> </a:t>
            </a:r>
            <a:r>
              <a:rPr lang="en-US" sz="2100" dirty="0" err="1">
                <a:latin typeface="+mn-lt"/>
              </a:rPr>
              <a:t>Profesi</a:t>
            </a:r>
            <a:r>
              <a:rPr lang="en-US" sz="2100" dirty="0">
                <a:latin typeface="+mn-lt"/>
              </a:rPr>
              <a:t> UII 	     (S2)</a:t>
            </a:r>
          </a:p>
        </p:txBody>
      </p:sp>
    </p:spTree>
    <p:extLst>
      <p:ext uri="{BB962C8B-B14F-4D97-AF65-F5344CB8AC3E}">
        <p14:creationId xmlns:p14="http://schemas.microsoft.com/office/powerpoint/2010/main" val="69069665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368808" y="476672"/>
            <a:ext cx="6447234" cy="671513"/>
          </a:xfrm>
        </p:spPr>
        <p:txBody>
          <a:bodyPr/>
          <a:lstStyle/>
          <a:p>
            <a:pPr algn="ctr" eaLnBrk="1" hangingPunct="1"/>
            <a:r>
              <a:rPr lang="en-US" dirty="0" err="1" smtClean="0"/>
              <a:t>Kontrak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96" y="1412777"/>
            <a:ext cx="8168059" cy="496855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Kehadiran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 75 %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dari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16 kali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pertemuan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Keterlambatan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 Max. 20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Menit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Aktif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pembelajaran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Pakaian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: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Laki-laki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= KEMEJA /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Kaos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BERKERAH 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Bersepatu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Wanita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   =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Kemeja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Sopan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Bersepatu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 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Rapih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Sopan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sesuai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dengan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aturan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Kampus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Penilaian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: UTS, UAS,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Tugas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Keaktifan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kelas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Diperbolehkan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makan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makanan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kecil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permen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roti)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minum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Tertip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Disiplin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71679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BB9DD-AED3-4587-A805-96DD90910B3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Rectangle 6"/>
          <p:cNvSpPr/>
          <p:nvPr>
            <p:custDataLst>
              <p:tags r:id="rId1"/>
            </p:custDataLst>
          </p:nvPr>
        </p:nvSpPr>
        <p:spPr>
          <a:xfrm>
            <a:off x="928662" y="2214554"/>
            <a:ext cx="72152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</a:t>
            </a:r>
            <a:r>
              <a:rPr lang="id-I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HAPTER 1</a:t>
            </a:r>
            <a:endParaRPr lang="en-US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48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HAKIKAT MANUSIA</a:t>
            </a:r>
            <a:endParaRPr lang="en-US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8/30/2010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Revisi 01 Etika Profesi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6" name="Picture 2" descr="F:\LAMPUNG\GALERY PAPA\KARIKATUR\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6072230" cy="4554173"/>
          </a:xfrm>
          <a:prstGeom prst="rect">
            <a:avLst/>
          </a:prstGeom>
          <a:noFill/>
        </p:spPr>
      </p:pic>
      <p:pic>
        <p:nvPicPr>
          <p:cNvPr id="1027" name="Picture 3" descr="F:\LAMPUNG\GALERY PAPA\KARIKATUR\anda-bertanya-saya-menjawab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1843" y="4071942"/>
            <a:ext cx="1983561" cy="197784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571736" y="4643446"/>
            <a:ext cx="413286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MANUSIA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0D19CB-DBEF-4C8F-A1F4-D350388089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42844" y="571480"/>
            <a:ext cx="8715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7030A0"/>
                </a:solidFill>
                <a:latin typeface="Cambria" pitchFamily="18" charset="0"/>
              </a:rPr>
              <a:t>Manusia</a:t>
            </a:r>
            <a:endParaRPr lang="en-US" sz="2400" b="1" dirty="0" smtClean="0">
              <a:solidFill>
                <a:srgbClr val="7030A0"/>
              </a:solidFill>
              <a:latin typeface="Cambria" pitchFamily="18" charset="0"/>
            </a:endParaRPr>
          </a:p>
          <a:p>
            <a:pPr algn="ctr"/>
            <a:r>
              <a:rPr lang="en-US" sz="2400" b="1" dirty="0" err="1" smtClean="0">
                <a:solidFill>
                  <a:srgbClr val="7030A0"/>
                </a:solidFill>
                <a:latin typeface="Cambria" pitchFamily="18" charset="0"/>
              </a:rPr>
              <a:t>mahluk</a:t>
            </a:r>
            <a:r>
              <a:rPr lang="en-US" sz="2400" b="1" dirty="0" smtClean="0">
                <a:solidFill>
                  <a:srgbClr val="7030A0"/>
                </a:solidFill>
                <a:latin typeface="Cambria" pitchFamily="18" charset="0"/>
              </a:rPr>
              <a:t>  </a:t>
            </a:r>
            <a:r>
              <a:rPr lang="en-US" sz="2400" b="1" i="1" dirty="0" err="1">
                <a:solidFill>
                  <a:srgbClr val="7030A0"/>
                </a:solidFill>
                <a:latin typeface="Cambria" pitchFamily="18" charset="0"/>
              </a:rPr>
              <a:t>monodualis</a:t>
            </a:r>
            <a:r>
              <a:rPr lang="en-US" sz="2400" b="1" i="1" dirty="0">
                <a:solidFill>
                  <a:srgbClr val="7030A0"/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Cambria" pitchFamily="18" charset="0"/>
              </a:rPr>
              <a:t>sekaligus</a:t>
            </a:r>
            <a:r>
              <a:rPr lang="en-US" sz="2400" b="1" i="1" dirty="0">
                <a:solidFill>
                  <a:srgbClr val="7030A0"/>
                </a:solidFill>
                <a:latin typeface="Cambria" pitchFamily="18" charset="0"/>
              </a:rPr>
              <a:t> </a:t>
            </a:r>
            <a:r>
              <a:rPr lang="en-US" sz="2400" b="1" i="1" dirty="0" err="1">
                <a:solidFill>
                  <a:srgbClr val="7030A0"/>
                </a:solidFill>
                <a:latin typeface="Cambria" pitchFamily="18" charset="0"/>
              </a:rPr>
              <a:t>monopluralis</a:t>
            </a:r>
            <a:r>
              <a:rPr lang="en-US" sz="2400" b="1" i="1" dirty="0">
                <a:solidFill>
                  <a:srgbClr val="7030A0"/>
                </a:solidFill>
                <a:latin typeface="Cambria" pitchFamily="18" charset="0"/>
              </a:rPr>
              <a:t>.</a:t>
            </a:r>
            <a:endParaRPr lang="en-US" sz="2400" b="1" dirty="0">
              <a:solidFill>
                <a:srgbClr val="7030A0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1934" y="1928802"/>
            <a:ext cx="214314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b="1" dirty="0" err="1"/>
              <a:t>Hakekat</a:t>
            </a:r>
            <a:r>
              <a:rPr lang="en-US" b="1" dirty="0"/>
              <a:t> </a:t>
            </a:r>
            <a:r>
              <a:rPr lang="en-US" b="1" dirty="0" err="1"/>
              <a:t>Kodrat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14414" y="3059668"/>
            <a:ext cx="2071702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 err="1">
                <a:latin typeface="Cambria" pitchFamily="18" charset="0"/>
              </a:rPr>
              <a:t>Bentuk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Kodrat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57686" y="2928934"/>
            <a:ext cx="1857388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 err="1">
                <a:latin typeface="Cambria" pitchFamily="18" charset="0"/>
              </a:rPr>
              <a:t>Kedudukan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Kodrat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43702" y="2916792"/>
            <a:ext cx="1857388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 err="1">
                <a:latin typeface="Cambria" pitchFamily="18" charset="0"/>
              </a:rPr>
              <a:t>Sifat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Kodrat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3845486"/>
            <a:ext cx="142876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latin typeface="Cambria" pitchFamily="18" charset="0"/>
              </a:rPr>
              <a:t>Raga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57422" y="3845486"/>
            <a:ext cx="150019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dirty="0" err="1"/>
              <a:t>Jiwa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-172556" y="5229209"/>
            <a:ext cx="1428760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 err="1">
                <a:latin typeface="Cambria" pitchFamily="18" charset="0"/>
              </a:rPr>
              <a:t>Anorganis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5400000">
            <a:off x="342899" y="5229209"/>
            <a:ext cx="1428760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Cambria" pitchFamily="18" charset="0"/>
              </a:rPr>
              <a:t>Animal</a:t>
            </a:r>
          </a:p>
        </p:txBody>
      </p:sp>
      <p:sp>
        <p:nvSpPr>
          <p:cNvPr id="20" name="TextBox 19"/>
          <p:cNvSpPr txBox="1"/>
          <p:nvPr/>
        </p:nvSpPr>
        <p:spPr>
          <a:xfrm rot="5400000">
            <a:off x="871483" y="5229209"/>
            <a:ext cx="1428760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 smtClean="0">
                <a:latin typeface="Cambria" pitchFamily="18" charset="0"/>
              </a:rPr>
              <a:t>Human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5400000">
            <a:off x="1843097" y="5229209"/>
            <a:ext cx="142876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 smtClean="0">
                <a:latin typeface="Cambria" pitchFamily="18" charset="0"/>
              </a:rPr>
              <a:t>Akal/</a:t>
            </a:r>
            <a:r>
              <a:rPr lang="en-US" sz="2000" b="1" dirty="0" err="1" smtClean="0">
                <a:latin typeface="Cambria" pitchFamily="18" charset="0"/>
              </a:rPr>
              <a:t>Cipt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2399212" y="5229209"/>
            <a:ext cx="142876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Cambria" pitchFamily="18" charset="0"/>
              </a:rPr>
              <a:t>Rasa</a:t>
            </a:r>
          </a:p>
        </p:txBody>
      </p:sp>
      <p:sp>
        <p:nvSpPr>
          <p:cNvPr id="23" name="TextBox 22"/>
          <p:cNvSpPr txBox="1"/>
          <p:nvPr/>
        </p:nvSpPr>
        <p:spPr>
          <a:xfrm rot="5400000">
            <a:off x="2943185" y="5229209"/>
            <a:ext cx="1428760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 err="1">
                <a:latin typeface="Cambria" pitchFamily="18" charset="0"/>
              </a:rPr>
              <a:t>Kehendak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5400000">
            <a:off x="3764722" y="4907738"/>
            <a:ext cx="2071702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b="1" dirty="0" err="1">
                <a:latin typeface="Cambria" pitchFamily="18" charset="0"/>
              </a:rPr>
              <a:t>Mahluk</a:t>
            </a:r>
            <a:r>
              <a:rPr lang="en-US" sz="2000" b="1" dirty="0">
                <a:latin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</a:rPr>
              <a:t>Pribadi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5400000">
            <a:off x="4720947" y="4923127"/>
            <a:ext cx="2071702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 err="1"/>
              <a:t>Mahluk</a:t>
            </a:r>
            <a:r>
              <a:rPr lang="en-US" dirty="0"/>
              <a:t> </a:t>
            </a:r>
            <a:r>
              <a:rPr lang="en-US" dirty="0" err="1"/>
              <a:t>Tuhan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 rot="5400000">
            <a:off x="5979299" y="4907738"/>
            <a:ext cx="207170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Cambria" pitchFamily="18" charset="0"/>
              </a:rPr>
              <a:t>Individual</a:t>
            </a:r>
          </a:p>
        </p:txBody>
      </p:sp>
      <p:sp>
        <p:nvSpPr>
          <p:cNvPr id="27" name="TextBox 26"/>
          <p:cNvSpPr txBox="1"/>
          <p:nvPr/>
        </p:nvSpPr>
        <p:spPr>
          <a:xfrm rot="5400000">
            <a:off x="7066258" y="4907738"/>
            <a:ext cx="2071702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 err="1">
                <a:latin typeface="Cambria" pitchFamily="18" charset="0"/>
              </a:rPr>
              <a:t>Sosial</a:t>
            </a:r>
            <a:endParaRPr lang="en-US" sz="2000" dirty="0">
              <a:latin typeface="Cambria" pitchFamily="18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0800000" flipV="1">
            <a:off x="2428875" y="2571750"/>
            <a:ext cx="2071688" cy="3571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5035550" y="2749550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715000" y="2571750"/>
            <a:ext cx="1714500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 flipV="1">
            <a:off x="1143000" y="3500438"/>
            <a:ext cx="928688" cy="28575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286000" y="3500438"/>
            <a:ext cx="857250" cy="28575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 flipV="1">
            <a:off x="4714875" y="3714750"/>
            <a:ext cx="500063" cy="28575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286375" y="3714750"/>
            <a:ext cx="500063" cy="28575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6965156" y="3393282"/>
            <a:ext cx="642937" cy="5715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6200000" flipH="1">
            <a:off x="7551738" y="3449638"/>
            <a:ext cx="642937" cy="4587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 flipV="1">
            <a:off x="500063" y="4286250"/>
            <a:ext cx="500062" cy="3571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858019" y="4571213"/>
            <a:ext cx="428625" cy="15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143000" y="4286250"/>
            <a:ext cx="428625" cy="3571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 flipV="1">
            <a:off x="2571750" y="4286250"/>
            <a:ext cx="500063" cy="3571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2858294" y="4499769"/>
            <a:ext cx="428625" cy="1587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071813" y="4286250"/>
            <a:ext cx="500062" cy="3571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Date Placeholder 12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9/14/2015</a:t>
            </a:r>
            <a:endParaRPr lang="en-US" dirty="0"/>
          </a:p>
        </p:txBody>
      </p:sp>
      <p:sp>
        <p:nvSpPr>
          <p:cNvPr id="44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ACF73-F7BD-4215-AC39-A1877699D71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3AA565-21E5-4DF9-97C0-8AB9B79E49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371600"/>
            <a:ext cx="652679" cy="4572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wordArtVert">
            <a:spAutoFit/>
          </a:bodyPr>
          <a:lstStyle/>
          <a:p>
            <a:pPr algn="ctr">
              <a:defRPr/>
            </a:pPr>
            <a:r>
              <a:rPr lang="en-US" sz="28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MANUSIA</a:t>
            </a:r>
            <a:endParaRPr lang="en-US" sz="28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1524000"/>
            <a:ext cx="3276600" cy="523875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CIPTAAN  TUHAN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57422" y="2928934"/>
            <a:ext cx="3276600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MAKHLUK INDIVIDU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8860" y="4857760"/>
            <a:ext cx="3276600" cy="954107"/>
          </a:xfrm>
          <a:prstGeom prst="rect">
            <a:avLst/>
          </a:prstGeom>
          <a:solidFill>
            <a:srgbClr val="FFC000"/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MAKHLUK SOSIAL</a:t>
            </a:r>
          </a:p>
        </p:txBody>
      </p:sp>
      <p:sp>
        <p:nvSpPr>
          <p:cNvPr id="10" name="Striped Right Arrow 9"/>
          <p:cNvSpPr/>
          <p:nvPr/>
        </p:nvSpPr>
        <p:spPr>
          <a:xfrm>
            <a:off x="1905000" y="1676400"/>
            <a:ext cx="304800" cy="2286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Striped Right Arrow 10"/>
          <p:cNvSpPr/>
          <p:nvPr/>
        </p:nvSpPr>
        <p:spPr>
          <a:xfrm>
            <a:off x="1928794" y="3286124"/>
            <a:ext cx="304800" cy="2286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Striped Right Arrow 11"/>
          <p:cNvSpPr/>
          <p:nvPr/>
        </p:nvSpPr>
        <p:spPr>
          <a:xfrm>
            <a:off x="1928794" y="5143512"/>
            <a:ext cx="304800" cy="2286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943600" y="1447800"/>
            <a:ext cx="652679" cy="4495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wordArtVert">
            <a:spAutoFit/>
          </a:bodyPr>
          <a:lstStyle/>
          <a:p>
            <a:pPr algn="ctr">
              <a:defRPr/>
            </a:pPr>
            <a:r>
              <a:rPr 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HAKEKAT?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6629400" y="1828800"/>
            <a:ext cx="11430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5000" dirty="0">
                <a:latin typeface="Goudy Stout" pitchFamily="18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1447800"/>
            <a:ext cx="1371600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HAK DAN</a:t>
            </a:r>
          </a:p>
          <a:p>
            <a:pPr algn="ctr">
              <a:defRPr/>
            </a:pPr>
            <a:r>
              <a:rPr lang="en-US" b="1" dirty="0"/>
              <a:t>KEWAJIBAN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5257800"/>
            <a:ext cx="1371600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b="1" dirty="0"/>
              <a:t>KHALIFAH DI BUMI</a:t>
            </a:r>
          </a:p>
        </p:txBody>
      </p:sp>
      <p:sp>
        <p:nvSpPr>
          <p:cNvPr id="17" name="Date Placeholder 12"/>
          <p:cNvSpPr txBox="1">
            <a:spLocks/>
          </p:cNvSpPr>
          <p:nvPr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9/14/2015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ooter Placeholder 14"/>
          <p:cNvSpPr txBox="1">
            <a:spLocks/>
          </p:cNvSpPr>
          <p:nvPr/>
        </p:nvSpPr>
        <p:spPr>
          <a:xfrm>
            <a:off x="3276600" y="65087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Character Building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AA565-21E5-4DF9-97C0-8AB9B79E491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9" name="Manusia Makhluk Tuha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 bwMode="auto">
          <a:xfrm>
            <a:off x="-32" y="75897"/>
            <a:ext cx="5072066" cy="285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ate Placeholder 12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9/14/2015</a:t>
            </a:r>
            <a:endParaRPr lang="en-US" dirty="0"/>
          </a:p>
        </p:txBody>
      </p:sp>
      <p:sp>
        <p:nvSpPr>
          <p:cNvPr id="12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77908"/>
            <a:ext cx="29835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 err="1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Mahluk</a:t>
            </a:r>
            <a:r>
              <a:rPr lang="en-US" sz="32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cap="none" spc="50" dirty="0" err="1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Tuhan</a:t>
            </a:r>
            <a:endParaRPr lang="en-US" sz="32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2" descr="F:\LAMPUNG\GALERY PAPA\KARIKATUR\Profesional-1-300x2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3000372"/>
            <a:ext cx="5000628" cy="3750471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71406" y="6130373"/>
            <a:ext cx="1754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Individu</a:t>
            </a:r>
            <a:endParaRPr lang="en-US" sz="3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" name="Picture 2" descr="F:\LAMPUNG\GALERY PAPA\KARIKATUR\PelayanPublik69594@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1714488"/>
            <a:ext cx="4286280" cy="2845613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5299155" y="4643446"/>
            <a:ext cx="29161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Mahluk</a:t>
            </a:r>
            <a:r>
              <a:rPr lang="en-US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2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Sosial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071538" y="2571744"/>
            <a:ext cx="65722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PENUGASAN</a:t>
            </a:r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2" descr="D:\Picture\logo ibi smal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66770-1F9C-4D8C-831E-3947D22D485B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Date Placeholder 12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9/14/2015</a:t>
            </a:r>
            <a:endParaRPr lang="en-US" dirty="0"/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00760" y="274638"/>
            <a:ext cx="2614602" cy="1143000"/>
          </a:xfrm>
        </p:spPr>
        <p:txBody>
          <a:bodyPr/>
          <a:lstStyle/>
          <a:p>
            <a:pPr algn="r"/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Instruksi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71874"/>
          </a:xfrm>
        </p:spPr>
        <p:txBody>
          <a:bodyPr/>
          <a:lstStyle/>
          <a:p>
            <a:pPr>
              <a:buNone/>
            </a:pPr>
            <a:r>
              <a:rPr lang="id-ID" dirty="0" smtClean="0">
                <a:latin typeface="Arial" pitchFamily="34" charset="0"/>
                <a:cs typeface="Arial" pitchFamily="34" charset="0"/>
              </a:rPr>
              <a:t>Lakukan eksplorasi, identifikasi dan refleksi :</a:t>
            </a:r>
          </a:p>
          <a:p>
            <a:r>
              <a:rPr lang="id-ID" dirty="0" smtClean="0">
                <a:latin typeface="Arial" pitchFamily="34" charset="0"/>
                <a:cs typeface="Arial" pitchFamily="34" charset="0"/>
              </a:rPr>
              <a:t>Pengalaman pribadi </a:t>
            </a:r>
            <a:r>
              <a:rPr lang="id-ID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</a:p>
          <a:p>
            <a:pPr lvl="1"/>
            <a:r>
              <a:rPr lang="id-ID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Daftar</a:t>
            </a:r>
            <a:r>
              <a:rPr lang="en-US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kelebihan</a:t>
            </a:r>
            <a:r>
              <a:rPr lang="en-US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Wingdings" pitchFamily="2" charset="2"/>
              </a:rPr>
              <a:t>dan</a:t>
            </a:r>
            <a:r>
              <a:rPr lang="id-ID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k</a:t>
            </a:r>
            <a:r>
              <a:rPr lang="id-ID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ekurangan diri pribadi dalam posisi anda sebagai makhluk Tuhan, individu dan sosial</a:t>
            </a:r>
          </a:p>
          <a:p>
            <a:pPr lvl="1"/>
            <a:r>
              <a:rPr lang="id-ID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Tindakan untuk memperbaiki kekurangan</a:t>
            </a:r>
            <a:endParaRPr lang="id-ID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AA565-21E5-4DF9-97C0-8AB9B79E491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1" name="Date Placeholder 12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9/14/2015</a:t>
            </a:r>
            <a:endParaRPr lang="en-US" dirty="0"/>
          </a:p>
        </p:txBody>
      </p:sp>
      <p:sp>
        <p:nvSpPr>
          <p:cNvPr id="12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haracter Building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571736" y="2500306"/>
            <a:ext cx="3929090" cy="1633972"/>
          </a:xfrm>
        </p:spPr>
        <p:txBody>
          <a:bodyPr rtlCol="0">
            <a:normAutofit fontScale="90000"/>
          </a:bodyPr>
          <a:lstStyle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b="0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Hari</a:t>
            </a:r>
            <a:r>
              <a:rPr lang="en-US" sz="66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en-US" sz="6600" b="0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ini</a:t>
            </a:r>
            <a:r>
              <a:rPr lang="en-US" sz="66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en-US" sz="6600" b="0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Selesai</a:t>
            </a:r>
            <a:r>
              <a:rPr lang="en-US" sz="7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endParaRPr lang="en-US" sz="72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8F6659-7BF0-4EBD-B167-F6157D8B498E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7" name="Date Placeholder 12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9/14/2015</a:t>
            </a:r>
            <a:endParaRPr lang="en-US" dirty="0"/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Character Building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Posisi dan Arti Penting Pembelajaran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19332</TotalTime>
  <Words>160</Words>
  <Application>Microsoft Office PowerPoint</Application>
  <PresentationFormat>On-screen Show (4:3)</PresentationFormat>
  <Paragraphs>92</Paragraphs>
  <Slides>11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Calibri</vt:lpstr>
      <vt:lpstr>Cambria</vt:lpstr>
      <vt:lpstr>Freestyle Script</vt:lpstr>
      <vt:lpstr>Goudy Stout</vt:lpstr>
      <vt:lpstr>Wingdings</vt:lpstr>
      <vt:lpstr>Wingdings 3</vt:lpstr>
      <vt:lpstr>Office Theme</vt:lpstr>
      <vt:lpstr>PowerPoint Presentation</vt:lpstr>
      <vt:lpstr>PowerPoint Presentation</vt:lpstr>
      <vt:lpstr>Kontrak Belajar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Instruksi </vt:lpstr>
      <vt:lpstr>Hari ini Selesai 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LENOVO</cp:lastModifiedBy>
  <cp:revision>238</cp:revision>
  <dcterms:created xsi:type="dcterms:W3CDTF">2010-04-18T12:06:30Z</dcterms:created>
  <dcterms:modified xsi:type="dcterms:W3CDTF">2019-10-01T10:44:52Z</dcterms:modified>
</cp:coreProperties>
</file>