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15"/>
  </p:notesMasterIdLst>
  <p:handoutMasterIdLst>
    <p:handoutMasterId r:id="rId16"/>
  </p:handoutMasterIdLst>
  <p:sldIdLst>
    <p:sldId id="256" r:id="rId5"/>
    <p:sldId id="326" r:id="rId6"/>
    <p:sldId id="315" r:id="rId7"/>
    <p:sldId id="328" r:id="rId8"/>
    <p:sldId id="329" r:id="rId9"/>
    <p:sldId id="316" r:id="rId10"/>
    <p:sldId id="324" r:id="rId11"/>
    <p:sldId id="330" r:id="rId12"/>
    <p:sldId id="325" r:id="rId13"/>
    <p:sldId id="33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52"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434" autoAdjust="0"/>
    <p:restoredTop sz="96327" autoAdjust="0"/>
  </p:normalViewPr>
  <p:slideViewPr>
    <p:cSldViewPr snapToGrid="0">
      <p:cViewPr varScale="1">
        <p:scale>
          <a:sx n="116" d="100"/>
          <a:sy n="116" d="100"/>
        </p:scale>
        <p:origin x="828" y="108"/>
      </p:cViewPr>
      <p:guideLst>
        <p:guide orient="horz" pos="1752"/>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2B440F78-2C9E-4C7F-818C-B40BB19D3A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0ED3FB98-80B9-4155-809A-82659D34A0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818EB1-FF96-47AA-9A30-F1BFF2FFD1F7}" type="datetimeFigureOut">
              <a:rPr lang="en-US" smtClean="0"/>
              <a:t>6/13/2024</a:t>
            </a:fld>
            <a:endParaRPr lang="en-US" dirty="0"/>
          </a:p>
        </p:txBody>
      </p:sp>
      <p:sp>
        <p:nvSpPr>
          <p:cNvPr id="4" name="Footer Placeholder 3">
            <a:extLst>
              <a:ext uri="{FF2B5EF4-FFF2-40B4-BE49-F238E27FC236}">
                <a16:creationId xmlns:a16="http://schemas.microsoft.com/office/drawing/2014/main" xmlns="" id="{D8DEF847-3492-4888-9C23-1504238536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D9E48C54-2332-4748-9C65-6A27E550C1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F75FB2-D12E-4669-8522-D3E2C7E6DC97}" type="slidenum">
              <a:rPr lang="en-US" smtClean="0"/>
              <a:t>‹#›</a:t>
            </a:fld>
            <a:endParaRPr lang="en-US" dirty="0"/>
          </a:p>
        </p:txBody>
      </p:sp>
    </p:spTree>
    <p:extLst>
      <p:ext uri="{BB962C8B-B14F-4D97-AF65-F5344CB8AC3E}">
        <p14:creationId xmlns:p14="http://schemas.microsoft.com/office/powerpoint/2010/main" val="1996991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E4A361-7934-4769-9B16-8A939698742C}" type="datetimeFigureOut">
              <a:rPr lang="en-US" smtClean="0"/>
              <a:t>6/13/2024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18E0B9-48E4-499D-93B2-B07D00395BAC}" type="slidenum">
              <a:rPr lang="en-US" smtClean="0"/>
              <a:t>‹#›</a:t>
            </a:fld>
            <a:endParaRPr lang="en-US" dirty="0"/>
          </a:p>
        </p:txBody>
      </p:sp>
    </p:spTree>
    <p:extLst>
      <p:ext uri="{BB962C8B-B14F-4D97-AF65-F5344CB8AC3E}">
        <p14:creationId xmlns:p14="http://schemas.microsoft.com/office/powerpoint/2010/main" val="3914043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18E0B9-48E4-499D-93B2-B07D00395BAC}" type="slidenum">
              <a:rPr lang="en-US" smtClean="0"/>
              <a:t>5</a:t>
            </a:fld>
            <a:endParaRPr lang="en-US" dirty="0"/>
          </a:p>
        </p:txBody>
      </p:sp>
    </p:spTree>
    <p:extLst>
      <p:ext uri="{BB962C8B-B14F-4D97-AF65-F5344CB8AC3E}">
        <p14:creationId xmlns:p14="http://schemas.microsoft.com/office/powerpoint/2010/main" val="903469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18E0B9-48E4-499D-93B2-B07D00395BAC}" type="slidenum">
              <a:rPr lang="en-US" smtClean="0"/>
              <a:t>6</a:t>
            </a:fld>
            <a:endParaRPr lang="en-US" dirty="0"/>
          </a:p>
        </p:txBody>
      </p:sp>
    </p:spTree>
    <p:extLst>
      <p:ext uri="{BB962C8B-B14F-4D97-AF65-F5344CB8AC3E}">
        <p14:creationId xmlns:p14="http://schemas.microsoft.com/office/powerpoint/2010/main" val="1555113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AD3492AC-2023-4442-AF40-53B11C2EF8B5}"/>
              </a:ext>
            </a:extLst>
          </p:cNvPr>
          <p:cNvSpPr>
            <a:spLocks noGrp="1"/>
          </p:cNvSpPr>
          <p:nvPr>
            <p:ph type="pic" sz="quarter" idx="13"/>
          </p:nvPr>
        </p:nvSpPr>
        <p:spPr>
          <a:xfrm>
            <a:off x="458724" y="457200"/>
            <a:ext cx="11274552" cy="5943600"/>
          </a:xfrm>
          <a:solidFill>
            <a:schemeClr val="bg1">
              <a:lumMod val="85000"/>
            </a:schemeClr>
          </a:solidFill>
        </p:spPr>
        <p:txBody>
          <a:bodyPr anchor="ctr">
            <a:normAutofit/>
          </a:bodyPr>
          <a:lstStyle>
            <a:lvl1pPr marL="0" indent="0" algn="ctr">
              <a:buNone/>
              <a:defRPr sz="1200"/>
            </a:lvl1pPr>
          </a:lstStyle>
          <a:p>
            <a:r>
              <a:rPr lang="en-US"/>
              <a:t>Click icon to add picture</a:t>
            </a:r>
            <a:endParaRPr lang="en-US" dirty="0"/>
          </a:p>
        </p:txBody>
      </p:sp>
      <p:sp>
        <p:nvSpPr>
          <p:cNvPr id="2" name="Title 1">
            <a:extLst>
              <a:ext uri="{FF2B5EF4-FFF2-40B4-BE49-F238E27FC236}">
                <a16:creationId xmlns:a16="http://schemas.microsoft.com/office/drawing/2014/main" xmlns="" id="{6C25C416-A3A2-4CF9-9532-2C0BFB51CFDF}"/>
              </a:ext>
            </a:extLst>
          </p:cNvPr>
          <p:cNvSpPr>
            <a:spLocks noGrp="1"/>
          </p:cNvSpPr>
          <p:nvPr>
            <p:ph type="ctrTitle"/>
          </p:nvPr>
        </p:nvSpPr>
        <p:spPr>
          <a:xfrm>
            <a:off x="1005840" y="1901952"/>
            <a:ext cx="4078224" cy="2054388"/>
          </a:xfrm>
        </p:spPr>
        <p:txBody>
          <a:bodyPr anchor="b">
            <a:normAutofit/>
          </a:bodyPr>
          <a:lstStyle>
            <a:lvl1pPr algn="l">
              <a:defRPr sz="5400">
                <a:solidFill>
                  <a:schemeClr val="accent6">
                    <a:lumMod val="10000"/>
                  </a:schemeClr>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43D32955-BB06-40DE-A14A-2170FD41AD52}"/>
              </a:ext>
            </a:extLst>
          </p:cNvPr>
          <p:cNvSpPr>
            <a:spLocks noGrp="1"/>
          </p:cNvSpPr>
          <p:nvPr>
            <p:ph type="subTitle" idx="1"/>
          </p:nvPr>
        </p:nvSpPr>
        <p:spPr>
          <a:xfrm>
            <a:off x="1005840" y="3995928"/>
            <a:ext cx="4078224" cy="647673"/>
          </a:xfrm>
        </p:spPr>
        <p:txBody>
          <a:bodyPr>
            <a:normAutofit/>
          </a:bodyPr>
          <a:lstStyle>
            <a:lvl1pPr marL="0" indent="0" algn="l">
              <a:buNone/>
              <a:defRPr sz="1800">
                <a:solidFill>
                  <a:schemeClr val="accent6">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39583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23" name="Text Placeholder 2">
            <a:extLst>
              <a:ext uri="{FF2B5EF4-FFF2-40B4-BE49-F238E27FC236}">
                <a16:creationId xmlns:a16="http://schemas.microsoft.com/office/drawing/2014/main" xmlns="" id="{BD840A27-9145-55C3-EC0D-067E580C7B2F}"/>
              </a:ext>
            </a:extLst>
          </p:cNvPr>
          <p:cNvSpPr>
            <a:spLocks noGrp="1"/>
          </p:cNvSpPr>
          <p:nvPr>
            <p:ph type="body" idx="19"/>
          </p:nvPr>
        </p:nvSpPr>
        <p:spPr>
          <a:xfrm>
            <a:off x="1156699" y="4220465"/>
            <a:ext cx="2185792" cy="457200"/>
          </a:xfrm>
        </p:spPr>
        <p:txBody>
          <a:bodyPr anchor="t">
            <a:normAutofit/>
          </a:bodyPr>
          <a:lstStyle>
            <a:lvl1pPr marL="0" indent="0">
              <a:buNone/>
              <a:defRPr sz="2000" b="0">
                <a:solidFill>
                  <a:schemeClr val="accent3">
                    <a:lumMod val="5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12">
            <a:extLst>
              <a:ext uri="{FF2B5EF4-FFF2-40B4-BE49-F238E27FC236}">
                <a16:creationId xmlns:a16="http://schemas.microsoft.com/office/drawing/2014/main" xmlns="" id="{1D271407-2A7C-722A-0103-FD07F037E5B8}"/>
              </a:ext>
            </a:extLst>
          </p:cNvPr>
          <p:cNvSpPr>
            <a:spLocks noGrp="1"/>
          </p:cNvSpPr>
          <p:nvPr>
            <p:ph type="body" sz="quarter" idx="20"/>
          </p:nvPr>
        </p:nvSpPr>
        <p:spPr>
          <a:xfrm>
            <a:off x="1156699" y="4707873"/>
            <a:ext cx="2185792" cy="1007127"/>
          </a:xfrm>
        </p:spPr>
        <p:txBody>
          <a:bodyPr>
            <a:noAutofit/>
          </a:bodyPr>
          <a:lstStyle>
            <a:lvl1pPr marL="0" indent="0">
              <a:lnSpc>
                <a:spcPct val="100000"/>
              </a:lnSpc>
              <a:spcBef>
                <a:spcPts val="0"/>
              </a:spcBef>
              <a:buNone/>
              <a:defRPr sz="16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a:r>
              <a:rPr lang="en-US"/>
              <a:t>Click to edit Master text styles</a:t>
            </a:r>
          </a:p>
        </p:txBody>
      </p:sp>
      <p:sp>
        <p:nvSpPr>
          <p:cNvPr id="25" name="Text Placeholder 2">
            <a:extLst>
              <a:ext uri="{FF2B5EF4-FFF2-40B4-BE49-F238E27FC236}">
                <a16:creationId xmlns:a16="http://schemas.microsoft.com/office/drawing/2014/main" xmlns="" id="{429F36B0-6E5A-7750-4DF5-9BEC42E18D43}"/>
              </a:ext>
            </a:extLst>
          </p:cNvPr>
          <p:cNvSpPr>
            <a:spLocks noGrp="1"/>
          </p:cNvSpPr>
          <p:nvPr>
            <p:ph type="body" idx="21"/>
          </p:nvPr>
        </p:nvSpPr>
        <p:spPr>
          <a:xfrm>
            <a:off x="3573225" y="4220465"/>
            <a:ext cx="2185792" cy="457200"/>
          </a:xfrm>
        </p:spPr>
        <p:txBody>
          <a:bodyPr anchor="t">
            <a:normAutofit/>
          </a:bodyPr>
          <a:lstStyle>
            <a:lvl1pPr marL="0" indent="0">
              <a:buNone/>
              <a:defRPr sz="2000" b="0">
                <a:solidFill>
                  <a:schemeClr val="accent3">
                    <a:lumMod val="5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Text Placeholder 12">
            <a:extLst>
              <a:ext uri="{FF2B5EF4-FFF2-40B4-BE49-F238E27FC236}">
                <a16:creationId xmlns:a16="http://schemas.microsoft.com/office/drawing/2014/main" xmlns="" id="{812D4754-2232-0EF9-BC7B-55413FA8AE19}"/>
              </a:ext>
            </a:extLst>
          </p:cNvPr>
          <p:cNvSpPr>
            <a:spLocks noGrp="1"/>
          </p:cNvSpPr>
          <p:nvPr>
            <p:ph type="body" sz="quarter" idx="22"/>
          </p:nvPr>
        </p:nvSpPr>
        <p:spPr>
          <a:xfrm>
            <a:off x="3573225" y="4707873"/>
            <a:ext cx="2185792" cy="1007127"/>
          </a:xfrm>
        </p:spPr>
        <p:txBody>
          <a:bodyPr>
            <a:noAutofit/>
          </a:bodyPr>
          <a:lstStyle>
            <a:lvl1pPr marL="0" indent="0">
              <a:lnSpc>
                <a:spcPct val="100000"/>
              </a:lnSpc>
              <a:spcBef>
                <a:spcPts val="0"/>
              </a:spcBef>
              <a:buNone/>
              <a:defRPr sz="16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a:r>
              <a:rPr lang="en-US"/>
              <a:t>Click to edit Master text styles</a:t>
            </a:r>
          </a:p>
        </p:txBody>
      </p:sp>
      <p:sp>
        <p:nvSpPr>
          <p:cNvPr id="35" name="Text Placeholder 2">
            <a:extLst>
              <a:ext uri="{FF2B5EF4-FFF2-40B4-BE49-F238E27FC236}">
                <a16:creationId xmlns:a16="http://schemas.microsoft.com/office/drawing/2014/main" xmlns="" id="{21EECEF9-D98F-A3BC-93AA-44D2853ABA60}"/>
              </a:ext>
            </a:extLst>
          </p:cNvPr>
          <p:cNvSpPr>
            <a:spLocks noGrp="1"/>
          </p:cNvSpPr>
          <p:nvPr>
            <p:ph type="body" idx="23"/>
          </p:nvPr>
        </p:nvSpPr>
        <p:spPr>
          <a:xfrm>
            <a:off x="1156699" y="2491873"/>
            <a:ext cx="2185792" cy="457200"/>
          </a:xfrm>
        </p:spPr>
        <p:txBody>
          <a:bodyPr anchor="t">
            <a:normAutofit/>
          </a:bodyPr>
          <a:lstStyle>
            <a:lvl1pPr marL="0" indent="0">
              <a:buNone/>
              <a:defRPr sz="2000" b="0">
                <a:solidFill>
                  <a:schemeClr val="accent3">
                    <a:lumMod val="5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6" name="Text Placeholder 12">
            <a:extLst>
              <a:ext uri="{FF2B5EF4-FFF2-40B4-BE49-F238E27FC236}">
                <a16:creationId xmlns:a16="http://schemas.microsoft.com/office/drawing/2014/main" xmlns="" id="{AD5EFBBC-536B-8A32-8171-F38F937A67AB}"/>
              </a:ext>
            </a:extLst>
          </p:cNvPr>
          <p:cNvSpPr>
            <a:spLocks noGrp="1"/>
          </p:cNvSpPr>
          <p:nvPr>
            <p:ph type="body" sz="quarter" idx="24"/>
          </p:nvPr>
        </p:nvSpPr>
        <p:spPr>
          <a:xfrm>
            <a:off x="1156699" y="2979281"/>
            <a:ext cx="2185792" cy="1007127"/>
          </a:xfrm>
        </p:spPr>
        <p:txBody>
          <a:bodyPr>
            <a:noAutofit/>
          </a:bodyPr>
          <a:lstStyle>
            <a:lvl1pPr marL="0" indent="0">
              <a:lnSpc>
                <a:spcPct val="100000"/>
              </a:lnSpc>
              <a:spcBef>
                <a:spcPts val="0"/>
              </a:spcBef>
              <a:buNone/>
              <a:defRPr sz="16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a:r>
              <a:rPr lang="en-US"/>
              <a:t>Click to edit Master text styles</a:t>
            </a:r>
          </a:p>
        </p:txBody>
      </p:sp>
      <p:sp>
        <p:nvSpPr>
          <p:cNvPr id="37" name="Text Placeholder 2">
            <a:extLst>
              <a:ext uri="{FF2B5EF4-FFF2-40B4-BE49-F238E27FC236}">
                <a16:creationId xmlns:a16="http://schemas.microsoft.com/office/drawing/2014/main" xmlns="" id="{359258B1-6352-FB7C-BB2D-C35AB6EF3322}"/>
              </a:ext>
            </a:extLst>
          </p:cNvPr>
          <p:cNvSpPr>
            <a:spLocks noGrp="1"/>
          </p:cNvSpPr>
          <p:nvPr>
            <p:ph type="body" idx="25"/>
          </p:nvPr>
        </p:nvSpPr>
        <p:spPr>
          <a:xfrm>
            <a:off x="3573225" y="2491873"/>
            <a:ext cx="2185792" cy="457200"/>
          </a:xfrm>
        </p:spPr>
        <p:txBody>
          <a:bodyPr anchor="t">
            <a:normAutofit/>
          </a:bodyPr>
          <a:lstStyle>
            <a:lvl1pPr marL="0" indent="0">
              <a:buNone/>
              <a:defRPr sz="2000" b="0">
                <a:solidFill>
                  <a:schemeClr val="accent3">
                    <a:lumMod val="5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Text Placeholder 12">
            <a:extLst>
              <a:ext uri="{FF2B5EF4-FFF2-40B4-BE49-F238E27FC236}">
                <a16:creationId xmlns:a16="http://schemas.microsoft.com/office/drawing/2014/main" xmlns="" id="{713DD997-1130-A778-0049-2767A4FFA9EF}"/>
              </a:ext>
            </a:extLst>
          </p:cNvPr>
          <p:cNvSpPr>
            <a:spLocks noGrp="1"/>
          </p:cNvSpPr>
          <p:nvPr>
            <p:ph type="body" sz="quarter" idx="26"/>
          </p:nvPr>
        </p:nvSpPr>
        <p:spPr>
          <a:xfrm>
            <a:off x="3573225" y="2979281"/>
            <a:ext cx="2185792" cy="1007127"/>
          </a:xfrm>
        </p:spPr>
        <p:txBody>
          <a:bodyPr>
            <a:noAutofit/>
          </a:bodyPr>
          <a:lstStyle>
            <a:lvl1pPr marL="0" indent="0">
              <a:lnSpc>
                <a:spcPct val="100000"/>
              </a:lnSpc>
              <a:spcBef>
                <a:spcPts val="0"/>
              </a:spcBef>
              <a:buNone/>
              <a:defRPr sz="16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a:r>
              <a:rPr lang="en-US"/>
              <a:t>Click to edit Master text styles</a:t>
            </a:r>
          </a:p>
        </p:txBody>
      </p:sp>
      <p:sp>
        <p:nvSpPr>
          <p:cNvPr id="41" name="Footer Placeholder 7">
            <a:extLst>
              <a:ext uri="{FF2B5EF4-FFF2-40B4-BE49-F238E27FC236}">
                <a16:creationId xmlns:a16="http://schemas.microsoft.com/office/drawing/2014/main" xmlns="" id="{BAF25DF6-9D20-554E-9847-0B63376DB28E}"/>
              </a:ext>
            </a:extLst>
          </p:cNvPr>
          <p:cNvSpPr>
            <a:spLocks noGrp="1"/>
          </p:cNvSpPr>
          <p:nvPr>
            <p:ph type="ftr" sz="quarter" idx="11"/>
          </p:nvPr>
        </p:nvSpPr>
        <p:spPr>
          <a:xfrm>
            <a:off x="6376988" y="6356350"/>
            <a:ext cx="4445500" cy="365125"/>
          </a:xfrm>
        </p:spPr>
        <p:txBody>
          <a:bodyPr/>
          <a:lstStyle>
            <a:lvl1pPr algn="r">
              <a:defRPr>
                <a:solidFill>
                  <a:schemeClr val="accent5">
                    <a:lumMod val="50000"/>
                  </a:schemeClr>
                </a:solidFill>
              </a:defRPr>
            </a:lvl1pPr>
          </a:lstStyle>
          <a:p>
            <a:r>
              <a:rPr lang="en-US" dirty="0"/>
              <a:t>Fundraising event plan</a:t>
            </a:r>
          </a:p>
        </p:txBody>
      </p:sp>
      <p:sp>
        <p:nvSpPr>
          <p:cNvPr id="42" name="Slide Number Placeholder 8">
            <a:extLst>
              <a:ext uri="{FF2B5EF4-FFF2-40B4-BE49-F238E27FC236}">
                <a16:creationId xmlns:a16="http://schemas.microsoft.com/office/drawing/2014/main" xmlns="" id="{286B9520-5DDF-23A3-3471-FF2E64642C5E}"/>
              </a:ext>
            </a:extLst>
          </p:cNvPr>
          <p:cNvSpPr>
            <a:spLocks noGrp="1"/>
          </p:cNvSpPr>
          <p:nvPr>
            <p:ph type="sldNum" sz="quarter" idx="12"/>
          </p:nvPr>
        </p:nvSpPr>
        <p:spPr>
          <a:xfrm>
            <a:off x="10972800" y="6356350"/>
            <a:ext cx="490258" cy="365125"/>
          </a:xfrm>
        </p:spPr>
        <p:txBody>
          <a:bodyPr/>
          <a:lstStyle>
            <a:lvl1pPr algn="l">
              <a:defRPr b="1" i="0">
                <a:solidFill>
                  <a:schemeClr val="accent5">
                    <a:lumMod val="50000"/>
                  </a:schemeClr>
                </a:solidFill>
                <a:latin typeface="Source Sans Pro SemiBold" panose="020B0503030403020204" pitchFamily="34" charset="0"/>
                <a:ea typeface="Source Sans Pro SemiBold" panose="020B0503030403020204" pitchFamily="34" charset="0"/>
              </a:defRPr>
            </a:lvl1pPr>
          </a:lstStyle>
          <a:p>
            <a:fld id="{B5CEABB6-07DC-46E8-9B57-56EC44A396E5}" type="slidenum">
              <a:rPr lang="en-US" smtClean="0"/>
              <a:pPr/>
              <a:t>‹#›</a:t>
            </a:fld>
            <a:endParaRPr lang="en-US" dirty="0"/>
          </a:p>
        </p:txBody>
      </p:sp>
      <p:sp>
        <p:nvSpPr>
          <p:cNvPr id="3" name="Picture Placeholder 7">
            <a:extLst>
              <a:ext uri="{FF2B5EF4-FFF2-40B4-BE49-F238E27FC236}">
                <a16:creationId xmlns:a16="http://schemas.microsoft.com/office/drawing/2014/main" xmlns="" id="{2E19F58C-2700-2E0B-257C-F038C29BC59C}"/>
              </a:ext>
            </a:extLst>
          </p:cNvPr>
          <p:cNvSpPr>
            <a:spLocks noGrp="1"/>
          </p:cNvSpPr>
          <p:nvPr>
            <p:ph type="pic" sz="quarter" idx="15"/>
          </p:nvPr>
        </p:nvSpPr>
        <p:spPr>
          <a:xfrm>
            <a:off x="6096001" y="0"/>
            <a:ext cx="5635532" cy="5715000"/>
          </a:xfrm>
          <a:noFill/>
        </p:spPr>
        <p:txBody>
          <a:bodyPr anchor="ctr">
            <a:normAutofit/>
          </a:bodyPr>
          <a:lstStyle>
            <a:lvl1pPr marL="0" indent="0" algn="ctr">
              <a:buNone/>
              <a:defRPr sz="1200"/>
            </a:lvl1pPr>
          </a:lstStyle>
          <a:p>
            <a:r>
              <a:rPr lang="en-US"/>
              <a:t>Click icon to add picture</a:t>
            </a:r>
            <a:endParaRPr lang="en-US" dirty="0"/>
          </a:p>
        </p:txBody>
      </p:sp>
      <p:sp>
        <p:nvSpPr>
          <p:cNvPr id="7" name="Title 1">
            <a:extLst>
              <a:ext uri="{FF2B5EF4-FFF2-40B4-BE49-F238E27FC236}">
                <a16:creationId xmlns:a16="http://schemas.microsoft.com/office/drawing/2014/main" xmlns="" id="{FF39A64F-0E82-3B0B-A002-9E28DF1AB355}"/>
              </a:ext>
            </a:extLst>
          </p:cNvPr>
          <p:cNvSpPr>
            <a:spLocks noGrp="1"/>
          </p:cNvSpPr>
          <p:nvPr>
            <p:ph type="title"/>
          </p:nvPr>
        </p:nvSpPr>
        <p:spPr>
          <a:xfrm>
            <a:off x="709923" y="1062164"/>
            <a:ext cx="4352862" cy="1062386"/>
          </a:xfrm>
        </p:spPr>
        <p:txBody>
          <a:bodyPr anchor="t">
            <a:noAutofit/>
          </a:bodyPr>
          <a:lstStyle>
            <a:lvl1pPr>
              <a:defRPr>
                <a:solidFill>
                  <a:schemeClr val="accent6">
                    <a:lumMod val="2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750779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image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E6B487E6-6563-4EEC-A349-2257BBAFD4DD}"/>
              </a:ext>
              <a:ext uri="{C183D7F6-B498-43B3-948B-1728B52AA6E4}">
                <adec:decorative xmlns:adec="http://schemas.microsoft.com/office/drawing/2017/decorative" xmlns="" val="1"/>
              </a:ext>
            </a:extLst>
          </p:cNvPr>
          <p:cNvSpPr/>
          <p:nvPr userDrawn="1"/>
        </p:nvSpPr>
        <p:spPr>
          <a:xfrm>
            <a:off x="1" y="0"/>
            <a:ext cx="3023615" cy="6858000"/>
          </a:xfrm>
          <a:prstGeom prst="rect">
            <a:avLst/>
          </a:prstGeom>
          <a:solidFill>
            <a:schemeClr val="accent5">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A1F8C642-49FB-4E16-A3A0-B2ACBEABFFD6}"/>
              </a:ext>
            </a:extLst>
          </p:cNvPr>
          <p:cNvSpPr>
            <a:spLocks noGrp="1"/>
          </p:cNvSpPr>
          <p:nvPr>
            <p:ph type="title"/>
          </p:nvPr>
        </p:nvSpPr>
        <p:spPr>
          <a:xfrm>
            <a:off x="6348334" y="1062164"/>
            <a:ext cx="5005466" cy="1325563"/>
          </a:xfrm>
        </p:spPr>
        <p:txBody>
          <a:bodyPr anchor="t"/>
          <a:lstStyle>
            <a:lvl1pPr>
              <a:defRPr>
                <a:solidFill>
                  <a:schemeClr val="accent6">
                    <a:lumMod val="25000"/>
                  </a:schemeClr>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xmlns="" id="{0ECB8E5B-4859-4892-A062-C831DA527F75}"/>
              </a:ext>
            </a:extLst>
          </p:cNvPr>
          <p:cNvSpPr>
            <a:spLocks noGrp="1"/>
          </p:cNvSpPr>
          <p:nvPr>
            <p:ph type="body" sz="quarter" idx="14"/>
          </p:nvPr>
        </p:nvSpPr>
        <p:spPr>
          <a:xfrm>
            <a:off x="6376988" y="3429000"/>
            <a:ext cx="4953000" cy="2286000"/>
          </a:xfrm>
        </p:spPr>
        <p:txBody>
          <a:bodyPr>
            <a:normAutofit/>
          </a:bodyPr>
          <a:lstStyle>
            <a:lvl1pPr marL="0" indent="0">
              <a:lnSpc>
                <a:spcPts val="2600"/>
              </a:lnSpc>
              <a:spcBef>
                <a:spcPts val="0"/>
              </a:spcBef>
              <a:buNone/>
              <a:defRPr sz="1600">
                <a:solidFill>
                  <a:schemeClr val="tx1">
                    <a:lumMod val="65000"/>
                    <a:lumOff val="35000"/>
                  </a:schemeClr>
                </a:solidFill>
                <a:latin typeface="+mn-lt"/>
              </a:defRPr>
            </a:lvl1pPr>
            <a:lvl2pPr marL="457200" indent="0">
              <a:lnSpc>
                <a:spcPts val="2600"/>
              </a:lnSpc>
              <a:spcBef>
                <a:spcPts val="0"/>
              </a:spcBef>
              <a:buNone/>
              <a:defRPr sz="1600">
                <a:solidFill>
                  <a:schemeClr val="tx1">
                    <a:lumMod val="65000"/>
                    <a:lumOff val="35000"/>
                  </a:schemeClr>
                </a:solidFill>
                <a:latin typeface="+mn-lt"/>
              </a:defRPr>
            </a:lvl2pPr>
            <a:lvl3pPr marL="914400" indent="0">
              <a:lnSpc>
                <a:spcPts val="2600"/>
              </a:lnSpc>
              <a:spcBef>
                <a:spcPts val="0"/>
              </a:spcBef>
              <a:buNone/>
              <a:defRPr sz="1600">
                <a:solidFill>
                  <a:schemeClr val="tx1">
                    <a:lumMod val="65000"/>
                    <a:lumOff val="35000"/>
                  </a:schemeClr>
                </a:solidFill>
                <a:latin typeface="+mn-lt"/>
              </a:defRPr>
            </a:lvl3pPr>
            <a:lvl4pPr marL="1371600" indent="0">
              <a:lnSpc>
                <a:spcPts val="2600"/>
              </a:lnSpc>
              <a:spcBef>
                <a:spcPts val="0"/>
              </a:spcBef>
              <a:buNone/>
              <a:defRPr sz="1600">
                <a:solidFill>
                  <a:schemeClr val="tx1">
                    <a:lumMod val="65000"/>
                    <a:lumOff val="35000"/>
                  </a:schemeClr>
                </a:solidFill>
                <a:latin typeface="+mn-lt"/>
              </a:defRPr>
            </a:lvl4pPr>
            <a:lvl5pPr marL="1828800" indent="0">
              <a:lnSpc>
                <a:spcPts val="2600"/>
              </a:lnSpc>
              <a:spcBef>
                <a:spcPts val="0"/>
              </a:spcBef>
              <a:buNone/>
              <a:defRPr sz="1600">
                <a:solidFill>
                  <a:schemeClr val="tx1">
                    <a:lumMod val="65000"/>
                    <a:lumOff val="3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7">
            <a:extLst>
              <a:ext uri="{FF2B5EF4-FFF2-40B4-BE49-F238E27FC236}">
                <a16:creationId xmlns:a16="http://schemas.microsoft.com/office/drawing/2014/main" xmlns="" id="{271EE8F4-CD75-FB20-B986-44B31703EF43}"/>
              </a:ext>
            </a:extLst>
          </p:cNvPr>
          <p:cNvSpPr>
            <a:spLocks noGrp="1"/>
          </p:cNvSpPr>
          <p:nvPr>
            <p:ph type="pic" sz="quarter" idx="15"/>
          </p:nvPr>
        </p:nvSpPr>
        <p:spPr>
          <a:xfrm>
            <a:off x="458724" y="1062164"/>
            <a:ext cx="5356211" cy="4652836"/>
          </a:xfrm>
          <a:noFill/>
        </p:spPr>
        <p:txBody>
          <a:bodyPr anchor="ctr">
            <a:normAutofit/>
          </a:bodyPr>
          <a:lstStyle>
            <a:lvl1pPr marL="0" indent="0" algn="ctr">
              <a:buNone/>
              <a:defRPr sz="1200"/>
            </a:lvl1pPr>
          </a:lstStyle>
          <a:p>
            <a:r>
              <a:rPr lang="en-US"/>
              <a:t>Click icon to add picture</a:t>
            </a:r>
            <a:endParaRPr lang="en-US" dirty="0"/>
          </a:p>
        </p:txBody>
      </p:sp>
      <p:sp>
        <p:nvSpPr>
          <p:cNvPr id="16" name="Text Placeholder 2">
            <a:extLst>
              <a:ext uri="{FF2B5EF4-FFF2-40B4-BE49-F238E27FC236}">
                <a16:creationId xmlns:a16="http://schemas.microsoft.com/office/drawing/2014/main" xmlns="" id="{B6B90EE8-69B7-0A01-B397-78E785B1BD25}"/>
              </a:ext>
            </a:extLst>
          </p:cNvPr>
          <p:cNvSpPr>
            <a:spLocks noGrp="1"/>
          </p:cNvSpPr>
          <p:nvPr>
            <p:ph type="body" idx="1"/>
          </p:nvPr>
        </p:nvSpPr>
        <p:spPr>
          <a:xfrm>
            <a:off x="6376988" y="2787650"/>
            <a:ext cx="4953000" cy="457200"/>
          </a:xfrm>
        </p:spPr>
        <p:txBody>
          <a:bodyPr anchor="ctr">
            <a:normAutofit/>
          </a:bodyPr>
          <a:lstStyle>
            <a:lvl1pPr marL="0" indent="0">
              <a:buNone/>
              <a:defRPr sz="2000" b="0">
                <a:solidFill>
                  <a:schemeClr val="accent3">
                    <a:lumMod val="5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Footer Placeholder 7">
            <a:extLst>
              <a:ext uri="{FF2B5EF4-FFF2-40B4-BE49-F238E27FC236}">
                <a16:creationId xmlns:a16="http://schemas.microsoft.com/office/drawing/2014/main" xmlns="" id="{81B7EA28-61E1-38E4-2650-A97BC8BB0C5C}"/>
              </a:ext>
            </a:extLst>
          </p:cNvPr>
          <p:cNvSpPr>
            <a:spLocks noGrp="1"/>
          </p:cNvSpPr>
          <p:nvPr>
            <p:ph type="ftr" sz="quarter" idx="11"/>
          </p:nvPr>
        </p:nvSpPr>
        <p:spPr>
          <a:xfrm>
            <a:off x="6376988" y="6356350"/>
            <a:ext cx="4445500" cy="365125"/>
          </a:xfrm>
        </p:spPr>
        <p:txBody>
          <a:bodyPr/>
          <a:lstStyle>
            <a:lvl1pPr algn="r">
              <a:defRPr>
                <a:solidFill>
                  <a:schemeClr val="accent5">
                    <a:lumMod val="50000"/>
                  </a:schemeClr>
                </a:solidFill>
              </a:defRPr>
            </a:lvl1pPr>
          </a:lstStyle>
          <a:p>
            <a:r>
              <a:rPr lang="en-US" dirty="0"/>
              <a:t>Fundraising event plan</a:t>
            </a:r>
          </a:p>
        </p:txBody>
      </p:sp>
      <p:sp>
        <p:nvSpPr>
          <p:cNvPr id="13" name="Slide Number Placeholder 8">
            <a:extLst>
              <a:ext uri="{FF2B5EF4-FFF2-40B4-BE49-F238E27FC236}">
                <a16:creationId xmlns:a16="http://schemas.microsoft.com/office/drawing/2014/main" xmlns="" id="{0E445CF1-3881-5B04-A9A4-282225CAAE68}"/>
              </a:ext>
            </a:extLst>
          </p:cNvPr>
          <p:cNvSpPr>
            <a:spLocks noGrp="1"/>
          </p:cNvSpPr>
          <p:nvPr>
            <p:ph type="sldNum" sz="quarter" idx="12"/>
          </p:nvPr>
        </p:nvSpPr>
        <p:spPr>
          <a:xfrm>
            <a:off x="10972800" y="6356350"/>
            <a:ext cx="490258" cy="365125"/>
          </a:xfrm>
        </p:spPr>
        <p:txBody>
          <a:bodyPr/>
          <a:lstStyle>
            <a:lvl1pPr algn="l">
              <a:defRPr b="1" i="0">
                <a:solidFill>
                  <a:schemeClr val="accent5">
                    <a:lumMod val="50000"/>
                  </a:schemeClr>
                </a:solidFill>
                <a:latin typeface="Source Sans Pro SemiBold" panose="020B0503030403020204" pitchFamily="34" charset="0"/>
                <a:ea typeface="Source Sans Pro SemiBold" panose="020B0503030403020204" pitchFamily="34" charset="0"/>
              </a:defRPr>
            </a:lvl1pPr>
          </a:lstStyle>
          <a:p>
            <a:fld id="{B5CEABB6-07DC-46E8-9B57-56EC44A396E5}" type="slidenum">
              <a:rPr lang="en-US" smtClean="0"/>
              <a:pPr/>
              <a:t>‹#›</a:t>
            </a:fld>
            <a:endParaRPr lang="en-US" dirty="0"/>
          </a:p>
        </p:txBody>
      </p:sp>
      <p:sp>
        <p:nvSpPr>
          <p:cNvPr id="15" name="TextBox 14">
            <a:extLst>
              <a:ext uri="{FF2B5EF4-FFF2-40B4-BE49-F238E27FC236}">
                <a16:creationId xmlns:a16="http://schemas.microsoft.com/office/drawing/2014/main" xmlns="" id="{C6CBFD7F-3FEB-C562-E94B-A5F0FE4489E6}"/>
              </a:ext>
            </a:extLst>
          </p:cNvPr>
          <p:cNvSpPr txBox="1"/>
          <p:nvPr userDrawn="1"/>
        </p:nvSpPr>
        <p:spPr>
          <a:xfrm>
            <a:off x="7189940" y="6601216"/>
            <a:ext cx="0" cy="0"/>
          </a:xfrm>
          <a:prstGeom prst="rect">
            <a:avLst/>
          </a:prstGeom>
        </p:spPr>
        <p:txBody>
          <a:bodyPr vert="horz" wrap="none" lIns="91440" tIns="45720" rIns="91440" bIns="45720" rtlCol="0" anchor="t">
            <a:normAutofit fontScale="25000" lnSpcReduction="20000"/>
          </a:bodyPr>
          <a:lstStyle/>
          <a:p>
            <a:pPr algn="l"/>
            <a:endParaRPr lang="en-US" sz="2000" dirty="0"/>
          </a:p>
        </p:txBody>
      </p:sp>
    </p:spTree>
    <p:extLst>
      <p:ext uri="{BB962C8B-B14F-4D97-AF65-F5344CB8AC3E}">
        <p14:creationId xmlns:p14="http://schemas.microsoft.com/office/powerpoint/2010/main" val="2893847496"/>
      </p:ext>
    </p:extLst>
  </p:cSld>
  <p:clrMapOvr>
    <a:masterClrMapping/>
  </p:clrMapOvr>
  <p:extLst>
    <p:ext uri="{DCECCB84-F9BA-43D5-87BE-67443E8EF086}">
      <p15:sldGuideLst xmlns:p15="http://schemas.microsoft.com/office/powerpoint/2012/main">
        <p15:guide id="1" pos="3840" userDrawn="1">
          <p15:clr>
            <a:srgbClr val="FBAE40"/>
          </p15:clr>
        </p15:guide>
        <p15:guide id="2" pos="52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fographic with image">
    <p:spTree>
      <p:nvGrpSpPr>
        <p:cNvPr id="1" name=""/>
        <p:cNvGrpSpPr/>
        <p:nvPr/>
      </p:nvGrpSpPr>
      <p:grpSpPr>
        <a:xfrm>
          <a:off x="0" y="0"/>
          <a:ext cx="0" cy="0"/>
          <a:chOff x="0" y="0"/>
          <a:chExt cx="0" cy="0"/>
        </a:xfrm>
      </p:grpSpPr>
      <p:sp>
        <p:nvSpPr>
          <p:cNvPr id="7" name="Footer Placeholder 7">
            <a:extLst>
              <a:ext uri="{FF2B5EF4-FFF2-40B4-BE49-F238E27FC236}">
                <a16:creationId xmlns:a16="http://schemas.microsoft.com/office/drawing/2014/main" xmlns="" id="{EB8E178B-B813-0C29-61CD-48C0734726F5}"/>
              </a:ext>
            </a:extLst>
          </p:cNvPr>
          <p:cNvSpPr>
            <a:spLocks noGrp="1"/>
          </p:cNvSpPr>
          <p:nvPr>
            <p:ph type="ftr" sz="quarter" idx="11"/>
          </p:nvPr>
        </p:nvSpPr>
        <p:spPr>
          <a:xfrm>
            <a:off x="6376988" y="6356350"/>
            <a:ext cx="4445500" cy="365125"/>
          </a:xfrm>
        </p:spPr>
        <p:txBody>
          <a:bodyPr/>
          <a:lstStyle>
            <a:lvl1pPr algn="r">
              <a:defRPr>
                <a:solidFill>
                  <a:schemeClr val="accent5">
                    <a:lumMod val="50000"/>
                  </a:schemeClr>
                </a:solidFill>
              </a:defRPr>
            </a:lvl1pPr>
          </a:lstStyle>
          <a:p>
            <a:r>
              <a:rPr lang="en-US" dirty="0"/>
              <a:t>Fundraising event plan</a:t>
            </a:r>
          </a:p>
        </p:txBody>
      </p:sp>
      <p:sp>
        <p:nvSpPr>
          <p:cNvPr id="8" name="Slide Number Placeholder 8">
            <a:extLst>
              <a:ext uri="{FF2B5EF4-FFF2-40B4-BE49-F238E27FC236}">
                <a16:creationId xmlns:a16="http://schemas.microsoft.com/office/drawing/2014/main" xmlns="" id="{AB16787D-82A9-4F46-6F4B-8A56E65C83F7}"/>
              </a:ext>
            </a:extLst>
          </p:cNvPr>
          <p:cNvSpPr>
            <a:spLocks noGrp="1"/>
          </p:cNvSpPr>
          <p:nvPr>
            <p:ph type="sldNum" sz="quarter" idx="12"/>
          </p:nvPr>
        </p:nvSpPr>
        <p:spPr>
          <a:xfrm>
            <a:off x="10972800" y="6356350"/>
            <a:ext cx="490258" cy="365125"/>
          </a:xfrm>
        </p:spPr>
        <p:txBody>
          <a:bodyPr/>
          <a:lstStyle>
            <a:lvl1pPr algn="l">
              <a:defRPr b="1" i="0">
                <a:solidFill>
                  <a:schemeClr val="accent5">
                    <a:lumMod val="50000"/>
                  </a:schemeClr>
                </a:solidFill>
                <a:latin typeface="Source Sans Pro SemiBold" panose="020B0503030403020204" pitchFamily="34" charset="0"/>
                <a:ea typeface="Source Sans Pro SemiBold" panose="020B0503030403020204" pitchFamily="34" charset="0"/>
              </a:defRPr>
            </a:lvl1pPr>
          </a:lstStyle>
          <a:p>
            <a:fld id="{B5CEABB6-07DC-46E8-9B57-56EC44A396E5}" type="slidenum">
              <a:rPr lang="en-US" smtClean="0"/>
              <a:pPr/>
              <a:t>‹#›</a:t>
            </a:fld>
            <a:endParaRPr lang="en-US" dirty="0"/>
          </a:p>
        </p:txBody>
      </p:sp>
      <p:sp>
        <p:nvSpPr>
          <p:cNvPr id="26" name="Title 1">
            <a:extLst>
              <a:ext uri="{FF2B5EF4-FFF2-40B4-BE49-F238E27FC236}">
                <a16:creationId xmlns:a16="http://schemas.microsoft.com/office/drawing/2014/main" xmlns="" id="{80AC999E-9405-FC59-56E3-5E3B9F285C9A}"/>
              </a:ext>
            </a:extLst>
          </p:cNvPr>
          <p:cNvSpPr>
            <a:spLocks noGrp="1"/>
          </p:cNvSpPr>
          <p:nvPr>
            <p:ph type="title"/>
          </p:nvPr>
        </p:nvSpPr>
        <p:spPr>
          <a:xfrm>
            <a:off x="709924" y="1062164"/>
            <a:ext cx="10112564" cy="749538"/>
          </a:xfrm>
        </p:spPr>
        <p:txBody>
          <a:bodyPr anchor="t"/>
          <a:lstStyle>
            <a:lvl1pPr algn="l">
              <a:defRPr>
                <a:solidFill>
                  <a:schemeClr val="accent6">
                    <a:lumMod val="25000"/>
                  </a:schemeClr>
                </a:solidFill>
              </a:defRPr>
            </a:lvl1pPr>
          </a:lstStyle>
          <a:p>
            <a:r>
              <a:rPr lang="en-US"/>
              <a:t>Click to edit Master title style</a:t>
            </a:r>
            <a:endParaRPr lang="en-US" dirty="0"/>
          </a:p>
        </p:txBody>
      </p:sp>
      <p:sp>
        <p:nvSpPr>
          <p:cNvPr id="40" name="Text Placeholder 15">
            <a:extLst>
              <a:ext uri="{FF2B5EF4-FFF2-40B4-BE49-F238E27FC236}">
                <a16:creationId xmlns:a16="http://schemas.microsoft.com/office/drawing/2014/main" xmlns="" id="{32ED2CAA-D61C-0D90-423B-1682C789EFA1}"/>
              </a:ext>
            </a:extLst>
          </p:cNvPr>
          <p:cNvSpPr>
            <a:spLocks noGrp="1"/>
          </p:cNvSpPr>
          <p:nvPr>
            <p:ph type="body" sz="quarter" idx="36" hasCustomPrompt="1"/>
          </p:nvPr>
        </p:nvSpPr>
        <p:spPr>
          <a:xfrm>
            <a:off x="4299566" y="4099394"/>
            <a:ext cx="3200400" cy="593574"/>
          </a:xfrm>
          <a:solidFill>
            <a:schemeClr val="accent3">
              <a:lumMod val="50000"/>
              <a:alpha val="75000"/>
            </a:schemeClr>
          </a:solidFill>
          <a:ln>
            <a:solidFill>
              <a:schemeClr val="accent3">
                <a:lumMod val="50000"/>
              </a:schemeClr>
            </a:solidFill>
          </a:ln>
        </p:spPr>
        <p:txBody>
          <a:bodyPr anchor="ctr" anchorCtr="1">
            <a:normAutofit/>
          </a:bodyPr>
          <a:lstStyle>
            <a:lvl1pPr marL="0" indent="0" algn="ctr">
              <a:buNone/>
              <a:defRPr sz="2000" b="0">
                <a:solidFill>
                  <a:schemeClr val="tx1"/>
                </a:solidFill>
                <a:latin typeface="+mj-lt"/>
              </a:defRPr>
            </a:lvl1pPr>
          </a:lstStyle>
          <a:p>
            <a:pPr lvl="0"/>
            <a:r>
              <a:rPr lang="en-US" dirty="0"/>
              <a:t>Click to add subtitle</a:t>
            </a:r>
          </a:p>
        </p:txBody>
      </p:sp>
      <p:sp>
        <p:nvSpPr>
          <p:cNvPr id="41" name="Text Placeholder 18">
            <a:extLst>
              <a:ext uri="{FF2B5EF4-FFF2-40B4-BE49-F238E27FC236}">
                <a16:creationId xmlns:a16="http://schemas.microsoft.com/office/drawing/2014/main" xmlns="" id="{5B584320-848A-F64B-B615-EC046F70F956}"/>
              </a:ext>
            </a:extLst>
          </p:cNvPr>
          <p:cNvSpPr>
            <a:spLocks noGrp="1"/>
          </p:cNvSpPr>
          <p:nvPr>
            <p:ph type="body" sz="quarter" idx="37" hasCustomPrompt="1"/>
          </p:nvPr>
        </p:nvSpPr>
        <p:spPr>
          <a:xfrm>
            <a:off x="4301156" y="4692968"/>
            <a:ext cx="3198810" cy="1415162"/>
          </a:xfrm>
          <a:noFill/>
          <a:ln>
            <a:solidFill>
              <a:schemeClr val="accent3">
                <a:lumMod val="50000"/>
              </a:schemeClr>
            </a:solidFill>
          </a:ln>
        </p:spPr>
        <p:txBody>
          <a:bodyPr lIns="182880" tIns="182880" rIns="182880" anchor="ctr" anchorCtr="1">
            <a:normAutofit/>
          </a:bodyPr>
          <a:lstStyle>
            <a:lvl1pPr marL="0" indent="0" algn="ctr">
              <a:lnSpc>
                <a:spcPts val="2400"/>
              </a:lnSpc>
              <a:spcBef>
                <a:spcPts val="0"/>
              </a:spcBef>
              <a:buFont typeface="Arial" panose="020B0604020202020204" pitchFamily="34" charset="0"/>
              <a:buNone/>
              <a:defRPr sz="4000">
                <a:solidFill>
                  <a:schemeClr val="tx1"/>
                </a:solidFill>
              </a:defRPr>
            </a:lvl1pPr>
          </a:lstStyle>
          <a:p>
            <a:pPr lvl="0"/>
            <a:r>
              <a:rPr lang="en-US" dirty="0"/>
              <a:t>Click to add text</a:t>
            </a:r>
          </a:p>
        </p:txBody>
      </p:sp>
      <p:sp>
        <p:nvSpPr>
          <p:cNvPr id="44" name="Picture Placeholder 7">
            <a:extLst>
              <a:ext uri="{FF2B5EF4-FFF2-40B4-BE49-F238E27FC236}">
                <a16:creationId xmlns:a16="http://schemas.microsoft.com/office/drawing/2014/main" xmlns="" id="{550281F4-2F8B-07D5-132C-423E5364B4C3}"/>
              </a:ext>
            </a:extLst>
          </p:cNvPr>
          <p:cNvSpPr>
            <a:spLocks noGrp="1"/>
          </p:cNvSpPr>
          <p:nvPr>
            <p:ph type="pic" sz="quarter" idx="15"/>
          </p:nvPr>
        </p:nvSpPr>
        <p:spPr>
          <a:xfrm>
            <a:off x="7746500" y="1819657"/>
            <a:ext cx="4445500" cy="4288473"/>
          </a:xfrm>
          <a:noFill/>
        </p:spPr>
        <p:txBody>
          <a:bodyPr anchor="ctr">
            <a:normAutofit/>
          </a:bodyPr>
          <a:lstStyle>
            <a:lvl1pPr marL="0" indent="0" algn="ctr">
              <a:buNone/>
              <a:defRPr sz="1200"/>
            </a:lvl1pPr>
          </a:lstStyle>
          <a:p>
            <a:r>
              <a:rPr lang="en-US"/>
              <a:t>Click icon to add picture</a:t>
            </a:r>
            <a:endParaRPr lang="en-US" dirty="0"/>
          </a:p>
        </p:txBody>
      </p:sp>
      <p:sp>
        <p:nvSpPr>
          <p:cNvPr id="49" name="Text Placeholder 15">
            <a:extLst>
              <a:ext uri="{FF2B5EF4-FFF2-40B4-BE49-F238E27FC236}">
                <a16:creationId xmlns:a16="http://schemas.microsoft.com/office/drawing/2014/main" xmlns="" id="{6B5E911A-9199-8DBE-007F-795E11FFB4EC}"/>
              </a:ext>
            </a:extLst>
          </p:cNvPr>
          <p:cNvSpPr>
            <a:spLocks noGrp="1"/>
          </p:cNvSpPr>
          <p:nvPr>
            <p:ph type="body" sz="quarter" idx="42" hasCustomPrompt="1"/>
          </p:nvPr>
        </p:nvSpPr>
        <p:spPr>
          <a:xfrm>
            <a:off x="852633" y="4099394"/>
            <a:ext cx="3200400" cy="593574"/>
          </a:xfrm>
          <a:solidFill>
            <a:schemeClr val="accent3">
              <a:lumMod val="50000"/>
              <a:alpha val="75000"/>
            </a:schemeClr>
          </a:solidFill>
          <a:ln>
            <a:solidFill>
              <a:schemeClr val="accent3">
                <a:lumMod val="50000"/>
              </a:schemeClr>
            </a:solidFill>
          </a:ln>
        </p:spPr>
        <p:txBody>
          <a:bodyPr anchor="ctr" anchorCtr="1">
            <a:normAutofit/>
          </a:bodyPr>
          <a:lstStyle>
            <a:lvl1pPr marL="0" indent="0" algn="ctr">
              <a:buNone/>
              <a:defRPr sz="2000" b="0">
                <a:solidFill>
                  <a:schemeClr val="tx1"/>
                </a:solidFill>
                <a:latin typeface="+mj-lt"/>
              </a:defRPr>
            </a:lvl1pPr>
          </a:lstStyle>
          <a:p>
            <a:pPr lvl="0"/>
            <a:r>
              <a:rPr lang="en-US" dirty="0"/>
              <a:t>Click to add subtitle</a:t>
            </a:r>
          </a:p>
        </p:txBody>
      </p:sp>
      <p:sp>
        <p:nvSpPr>
          <p:cNvPr id="50" name="Text Placeholder 18">
            <a:extLst>
              <a:ext uri="{FF2B5EF4-FFF2-40B4-BE49-F238E27FC236}">
                <a16:creationId xmlns:a16="http://schemas.microsoft.com/office/drawing/2014/main" xmlns="" id="{DF521BEE-72B4-6D50-84EC-4DC55B8D0CD7}"/>
              </a:ext>
            </a:extLst>
          </p:cNvPr>
          <p:cNvSpPr>
            <a:spLocks noGrp="1"/>
          </p:cNvSpPr>
          <p:nvPr>
            <p:ph type="body" sz="quarter" idx="43" hasCustomPrompt="1"/>
          </p:nvPr>
        </p:nvSpPr>
        <p:spPr>
          <a:xfrm>
            <a:off x="854223" y="4692968"/>
            <a:ext cx="3198810" cy="1415162"/>
          </a:xfrm>
          <a:noFill/>
          <a:ln>
            <a:solidFill>
              <a:schemeClr val="accent3">
                <a:lumMod val="50000"/>
              </a:schemeClr>
            </a:solidFill>
          </a:ln>
        </p:spPr>
        <p:txBody>
          <a:bodyPr lIns="182880" tIns="182880" rIns="182880" anchor="ctr" anchorCtr="1">
            <a:normAutofit/>
          </a:bodyPr>
          <a:lstStyle>
            <a:lvl1pPr marL="0" indent="0" algn="ctr">
              <a:lnSpc>
                <a:spcPts val="2400"/>
              </a:lnSpc>
              <a:spcBef>
                <a:spcPts val="0"/>
              </a:spcBef>
              <a:buFont typeface="Arial" panose="020B0604020202020204" pitchFamily="34" charset="0"/>
              <a:buNone/>
              <a:defRPr sz="4000">
                <a:solidFill>
                  <a:schemeClr val="tx1"/>
                </a:solidFill>
              </a:defRPr>
            </a:lvl1pPr>
          </a:lstStyle>
          <a:p>
            <a:pPr lvl="0"/>
            <a:r>
              <a:rPr lang="en-US" dirty="0"/>
              <a:t>Click to add text</a:t>
            </a:r>
          </a:p>
        </p:txBody>
      </p:sp>
      <p:sp>
        <p:nvSpPr>
          <p:cNvPr id="51" name="Text Placeholder 15">
            <a:extLst>
              <a:ext uri="{FF2B5EF4-FFF2-40B4-BE49-F238E27FC236}">
                <a16:creationId xmlns:a16="http://schemas.microsoft.com/office/drawing/2014/main" xmlns="" id="{239E5F18-6B32-3217-7951-A5BE7D507B05}"/>
              </a:ext>
            </a:extLst>
          </p:cNvPr>
          <p:cNvSpPr>
            <a:spLocks noGrp="1"/>
          </p:cNvSpPr>
          <p:nvPr>
            <p:ph type="body" sz="quarter" idx="44" hasCustomPrompt="1"/>
          </p:nvPr>
        </p:nvSpPr>
        <p:spPr>
          <a:xfrm>
            <a:off x="4299566" y="1819657"/>
            <a:ext cx="3200400" cy="593574"/>
          </a:xfrm>
          <a:solidFill>
            <a:schemeClr val="accent3">
              <a:lumMod val="50000"/>
              <a:alpha val="75000"/>
            </a:schemeClr>
          </a:solidFill>
          <a:ln>
            <a:solidFill>
              <a:schemeClr val="accent3">
                <a:lumMod val="50000"/>
              </a:schemeClr>
            </a:solidFill>
          </a:ln>
        </p:spPr>
        <p:txBody>
          <a:bodyPr anchor="ctr" anchorCtr="1">
            <a:normAutofit/>
          </a:bodyPr>
          <a:lstStyle>
            <a:lvl1pPr marL="0" indent="0" algn="ctr">
              <a:buNone/>
              <a:defRPr sz="2000" b="0">
                <a:solidFill>
                  <a:schemeClr val="tx1"/>
                </a:solidFill>
                <a:latin typeface="+mj-lt"/>
              </a:defRPr>
            </a:lvl1pPr>
          </a:lstStyle>
          <a:p>
            <a:pPr lvl="0"/>
            <a:r>
              <a:rPr lang="en-US" dirty="0"/>
              <a:t>Click to add subtitle</a:t>
            </a:r>
          </a:p>
        </p:txBody>
      </p:sp>
      <p:sp>
        <p:nvSpPr>
          <p:cNvPr id="52" name="Text Placeholder 18">
            <a:extLst>
              <a:ext uri="{FF2B5EF4-FFF2-40B4-BE49-F238E27FC236}">
                <a16:creationId xmlns:a16="http://schemas.microsoft.com/office/drawing/2014/main" xmlns="" id="{EEA848A3-478E-51CC-CD84-6ED80DFCE9C9}"/>
              </a:ext>
            </a:extLst>
          </p:cNvPr>
          <p:cNvSpPr>
            <a:spLocks noGrp="1"/>
          </p:cNvSpPr>
          <p:nvPr>
            <p:ph type="body" sz="quarter" idx="45" hasCustomPrompt="1"/>
          </p:nvPr>
        </p:nvSpPr>
        <p:spPr>
          <a:xfrm>
            <a:off x="4301156" y="2413231"/>
            <a:ext cx="3198810" cy="1415162"/>
          </a:xfrm>
          <a:noFill/>
          <a:ln>
            <a:solidFill>
              <a:schemeClr val="accent3">
                <a:lumMod val="50000"/>
              </a:schemeClr>
            </a:solidFill>
          </a:ln>
        </p:spPr>
        <p:txBody>
          <a:bodyPr lIns="182880" tIns="182880" rIns="182880" anchor="ctr" anchorCtr="1">
            <a:normAutofit/>
          </a:bodyPr>
          <a:lstStyle>
            <a:lvl1pPr marL="0" indent="0" algn="ctr">
              <a:lnSpc>
                <a:spcPts val="2400"/>
              </a:lnSpc>
              <a:spcBef>
                <a:spcPts val="0"/>
              </a:spcBef>
              <a:buFont typeface="Arial" panose="020B0604020202020204" pitchFamily="34" charset="0"/>
              <a:buNone/>
              <a:defRPr sz="4000">
                <a:solidFill>
                  <a:schemeClr val="tx1"/>
                </a:solidFill>
              </a:defRPr>
            </a:lvl1pPr>
          </a:lstStyle>
          <a:p>
            <a:pPr lvl="0"/>
            <a:r>
              <a:rPr lang="en-US" dirty="0"/>
              <a:t>Click to add text</a:t>
            </a:r>
          </a:p>
        </p:txBody>
      </p:sp>
      <p:sp>
        <p:nvSpPr>
          <p:cNvPr id="53" name="Text Placeholder 15">
            <a:extLst>
              <a:ext uri="{FF2B5EF4-FFF2-40B4-BE49-F238E27FC236}">
                <a16:creationId xmlns:a16="http://schemas.microsoft.com/office/drawing/2014/main" xmlns="" id="{3525A008-9785-1D0E-BAAC-F447EF1A8EE2}"/>
              </a:ext>
            </a:extLst>
          </p:cNvPr>
          <p:cNvSpPr>
            <a:spLocks noGrp="1"/>
          </p:cNvSpPr>
          <p:nvPr>
            <p:ph type="body" sz="quarter" idx="46" hasCustomPrompt="1"/>
          </p:nvPr>
        </p:nvSpPr>
        <p:spPr>
          <a:xfrm>
            <a:off x="852633" y="1819657"/>
            <a:ext cx="3200400" cy="593574"/>
          </a:xfrm>
          <a:solidFill>
            <a:schemeClr val="accent3">
              <a:lumMod val="50000"/>
              <a:alpha val="75000"/>
            </a:schemeClr>
          </a:solidFill>
          <a:ln>
            <a:solidFill>
              <a:schemeClr val="accent3">
                <a:lumMod val="50000"/>
              </a:schemeClr>
            </a:solidFill>
          </a:ln>
        </p:spPr>
        <p:txBody>
          <a:bodyPr anchor="ctr" anchorCtr="1">
            <a:normAutofit/>
          </a:bodyPr>
          <a:lstStyle>
            <a:lvl1pPr marL="0" indent="0" algn="ctr">
              <a:buNone/>
              <a:defRPr sz="2000" b="0">
                <a:solidFill>
                  <a:schemeClr val="tx1"/>
                </a:solidFill>
                <a:latin typeface="+mj-lt"/>
              </a:defRPr>
            </a:lvl1pPr>
          </a:lstStyle>
          <a:p>
            <a:pPr lvl="0"/>
            <a:r>
              <a:rPr lang="en-US" dirty="0"/>
              <a:t>Click to add subtitle</a:t>
            </a:r>
          </a:p>
        </p:txBody>
      </p:sp>
      <p:sp>
        <p:nvSpPr>
          <p:cNvPr id="54" name="Text Placeholder 18">
            <a:extLst>
              <a:ext uri="{FF2B5EF4-FFF2-40B4-BE49-F238E27FC236}">
                <a16:creationId xmlns:a16="http://schemas.microsoft.com/office/drawing/2014/main" xmlns="" id="{3A7DA01A-DAC8-D5BA-54C4-59788BC6F60E}"/>
              </a:ext>
            </a:extLst>
          </p:cNvPr>
          <p:cNvSpPr>
            <a:spLocks noGrp="1"/>
          </p:cNvSpPr>
          <p:nvPr>
            <p:ph type="body" sz="quarter" idx="47" hasCustomPrompt="1"/>
          </p:nvPr>
        </p:nvSpPr>
        <p:spPr>
          <a:xfrm>
            <a:off x="854223" y="2413231"/>
            <a:ext cx="3198810" cy="1415162"/>
          </a:xfrm>
          <a:noFill/>
          <a:ln>
            <a:solidFill>
              <a:schemeClr val="accent3">
                <a:lumMod val="50000"/>
              </a:schemeClr>
            </a:solidFill>
          </a:ln>
        </p:spPr>
        <p:txBody>
          <a:bodyPr lIns="182880" tIns="182880" rIns="182880" anchor="ctr" anchorCtr="1">
            <a:normAutofit/>
          </a:bodyPr>
          <a:lstStyle>
            <a:lvl1pPr marL="0" indent="0" algn="ctr">
              <a:lnSpc>
                <a:spcPts val="2400"/>
              </a:lnSpc>
              <a:spcBef>
                <a:spcPts val="0"/>
              </a:spcBef>
              <a:buFont typeface="Arial" panose="020B0604020202020204" pitchFamily="34" charset="0"/>
              <a:buNone/>
              <a:defRPr sz="4000">
                <a:solidFill>
                  <a:schemeClr val="tx1"/>
                </a:solidFill>
              </a:defRPr>
            </a:lvl1pPr>
          </a:lstStyle>
          <a:p>
            <a:pPr lvl="0"/>
            <a:r>
              <a:rPr lang="en-US" dirty="0"/>
              <a:t>Click to add text</a:t>
            </a:r>
          </a:p>
        </p:txBody>
      </p:sp>
    </p:spTree>
    <p:extLst>
      <p:ext uri="{BB962C8B-B14F-4D97-AF65-F5344CB8AC3E}">
        <p14:creationId xmlns:p14="http://schemas.microsoft.com/office/powerpoint/2010/main" val="999414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70F68C6A-FCB6-3345-EE10-E21D3C9F02B8}"/>
              </a:ext>
              <a:ext uri="{C183D7F6-B498-43B3-948B-1728B52AA6E4}">
                <adec:decorative xmlns:adec="http://schemas.microsoft.com/office/drawing/2017/decorative" xmlns="" val="1"/>
              </a:ext>
            </a:extLst>
          </p:cNvPr>
          <p:cNvSpPr/>
          <p:nvPr userDrawn="1"/>
        </p:nvSpPr>
        <p:spPr>
          <a:xfrm>
            <a:off x="0" y="3429000"/>
            <a:ext cx="12192000" cy="3429000"/>
          </a:xfrm>
          <a:prstGeom prst="rect">
            <a:avLst/>
          </a:prstGeom>
          <a:solidFill>
            <a:schemeClr val="accent5">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A1F8C642-49FB-4E16-A3A0-B2ACBEABFFD6}"/>
              </a:ext>
            </a:extLst>
          </p:cNvPr>
          <p:cNvSpPr>
            <a:spLocks noGrp="1"/>
          </p:cNvSpPr>
          <p:nvPr>
            <p:ph type="title"/>
          </p:nvPr>
        </p:nvSpPr>
        <p:spPr>
          <a:xfrm>
            <a:off x="838200" y="646614"/>
            <a:ext cx="10515600" cy="1044074"/>
          </a:xfrm>
        </p:spPr>
        <p:txBody>
          <a:bodyPr anchor="t"/>
          <a:lstStyle>
            <a:lvl1pPr algn="ctr">
              <a:defRPr>
                <a:solidFill>
                  <a:schemeClr val="accent6">
                    <a:lumMod val="25000"/>
                  </a:schemeClr>
                </a:solidFill>
              </a:defRPr>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xmlns="" id="{37BA1CDE-376A-4ABA-B8B8-75D6A678096B}"/>
              </a:ext>
            </a:extLst>
          </p:cNvPr>
          <p:cNvSpPr>
            <a:spLocks noGrp="1"/>
          </p:cNvSpPr>
          <p:nvPr>
            <p:ph type="pic" sz="quarter" idx="13"/>
          </p:nvPr>
        </p:nvSpPr>
        <p:spPr>
          <a:xfrm>
            <a:off x="838201" y="1718402"/>
            <a:ext cx="3443883" cy="3566160"/>
          </a:xfrm>
          <a:noFill/>
        </p:spPr>
        <p:txBody>
          <a:bodyPr anchor="ctr">
            <a:normAutofit/>
          </a:bodyPr>
          <a:lstStyle>
            <a:lvl1pPr marL="0" indent="0" algn="ctr">
              <a:buNone/>
              <a:defRPr sz="1200"/>
            </a:lvl1pPr>
          </a:lstStyle>
          <a:p>
            <a:r>
              <a:rPr lang="en-US"/>
              <a:t>Click icon to add picture</a:t>
            </a:r>
            <a:endParaRPr lang="en-US" dirty="0"/>
          </a:p>
        </p:txBody>
      </p:sp>
      <p:sp>
        <p:nvSpPr>
          <p:cNvPr id="9" name="Text Placeholder 8">
            <a:extLst>
              <a:ext uri="{FF2B5EF4-FFF2-40B4-BE49-F238E27FC236}">
                <a16:creationId xmlns:a16="http://schemas.microsoft.com/office/drawing/2014/main" xmlns="" id="{1B8F9B77-308B-48E1-BCAC-0C74FB9A1CF4}"/>
              </a:ext>
            </a:extLst>
          </p:cNvPr>
          <p:cNvSpPr>
            <a:spLocks noGrp="1"/>
          </p:cNvSpPr>
          <p:nvPr>
            <p:ph type="body" sz="quarter" idx="14" hasCustomPrompt="1"/>
          </p:nvPr>
        </p:nvSpPr>
        <p:spPr>
          <a:xfrm>
            <a:off x="838198" y="5394960"/>
            <a:ext cx="3443883" cy="365125"/>
          </a:xfrm>
        </p:spPr>
        <p:txBody>
          <a:bodyPr anchor="ctr" anchorCtr="0">
            <a:noAutofit/>
          </a:bodyPr>
          <a:lstStyle>
            <a:lvl1pPr marL="0" indent="0" algn="ctr">
              <a:buNone/>
              <a:defRPr sz="2000">
                <a:solidFill>
                  <a:schemeClr val="accent3">
                    <a:lumMod val="50000"/>
                  </a:schemeClr>
                </a:solidFill>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10" name="Text Placeholder 8">
            <a:extLst>
              <a:ext uri="{FF2B5EF4-FFF2-40B4-BE49-F238E27FC236}">
                <a16:creationId xmlns:a16="http://schemas.microsoft.com/office/drawing/2014/main" xmlns="" id="{50BA97C8-6774-46D2-9678-1BA2BE8C9D3E}"/>
              </a:ext>
            </a:extLst>
          </p:cNvPr>
          <p:cNvSpPr>
            <a:spLocks noGrp="1"/>
          </p:cNvSpPr>
          <p:nvPr>
            <p:ph type="body" sz="quarter" idx="15" hasCustomPrompt="1"/>
          </p:nvPr>
        </p:nvSpPr>
        <p:spPr>
          <a:xfrm>
            <a:off x="838198" y="5779008"/>
            <a:ext cx="3443883" cy="365125"/>
          </a:xfrm>
        </p:spPr>
        <p:txBody>
          <a:bodyPr>
            <a:noAutofit/>
          </a:bodyPr>
          <a:lstStyle>
            <a:lvl1pPr marL="0" indent="0" algn="ctr">
              <a:buNone/>
              <a:defRPr sz="16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11" name="Picture Placeholder 6">
            <a:extLst>
              <a:ext uri="{FF2B5EF4-FFF2-40B4-BE49-F238E27FC236}">
                <a16:creationId xmlns:a16="http://schemas.microsoft.com/office/drawing/2014/main" xmlns="" id="{D48977F0-CAE5-4054-B1AC-16B25EB28CBA}"/>
              </a:ext>
            </a:extLst>
          </p:cNvPr>
          <p:cNvSpPr>
            <a:spLocks noGrp="1"/>
          </p:cNvSpPr>
          <p:nvPr>
            <p:ph type="pic" sz="quarter" idx="16"/>
          </p:nvPr>
        </p:nvSpPr>
        <p:spPr>
          <a:xfrm>
            <a:off x="4374058" y="1718798"/>
            <a:ext cx="3443883" cy="3566160"/>
          </a:xfrm>
          <a:noFill/>
        </p:spPr>
        <p:txBody>
          <a:bodyPr anchor="ctr">
            <a:normAutofit/>
          </a:bodyPr>
          <a:lstStyle>
            <a:lvl1pPr marL="0" indent="0" algn="ctr">
              <a:buNone/>
              <a:defRPr sz="1200"/>
            </a:lvl1pPr>
          </a:lstStyle>
          <a:p>
            <a:r>
              <a:rPr lang="en-US"/>
              <a:t>Click icon to add picture</a:t>
            </a:r>
            <a:endParaRPr lang="en-US" dirty="0"/>
          </a:p>
        </p:txBody>
      </p:sp>
      <p:sp>
        <p:nvSpPr>
          <p:cNvPr id="12" name="Text Placeholder 8">
            <a:extLst>
              <a:ext uri="{FF2B5EF4-FFF2-40B4-BE49-F238E27FC236}">
                <a16:creationId xmlns:a16="http://schemas.microsoft.com/office/drawing/2014/main" xmlns="" id="{035550F1-A852-48F3-9C1C-C64F3B8D4D7E}"/>
              </a:ext>
            </a:extLst>
          </p:cNvPr>
          <p:cNvSpPr>
            <a:spLocks noGrp="1"/>
          </p:cNvSpPr>
          <p:nvPr>
            <p:ph type="body" sz="quarter" idx="17" hasCustomPrompt="1"/>
          </p:nvPr>
        </p:nvSpPr>
        <p:spPr>
          <a:xfrm>
            <a:off x="4374057" y="5394960"/>
            <a:ext cx="3443883" cy="365125"/>
          </a:xfrm>
        </p:spPr>
        <p:txBody>
          <a:bodyPr anchor="ctr" anchorCtr="0">
            <a:noAutofit/>
          </a:bodyPr>
          <a:lstStyle>
            <a:lvl1pPr marL="0" indent="0" algn="ctr">
              <a:buNone/>
              <a:defRPr sz="2000">
                <a:solidFill>
                  <a:schemeClr val="accent3">
                    <a:lumMod val="50000"/>
                  </a:schemeClr>
                </a:solidFill>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13" name="Text Placeholder 8">
            <a:extLst>
              <a:ext uri="{FF2B5EF4-FFF2-40B4-BE49-F238E27FC236}">
                <a16:creationId xmlns:a16="http://schemas.microsoft.com/office/drawing/2014/main" xmlns="" id="{D757D7CE-02BE-4D9B-A676-F2967D660EC0}"/>
              </a:ext>
            </a:extLst>
          </p:cNvPr>
          <p:cNvSpPr>
            <a:spLocks noGrp="1"/>
          </p:cNvSpPr>
          <p:nvPr>
            <p:ph type="body" sz="quarter" idx="18" hasCustomPrompt="1"/>
          </p:nvPr>
        </p:nvSpPr>
        <p:spPr>
          <a:xfrm>
            <a:off x="4374057" y="5779008"/>
            <a:ext cx="3443883" cy="365125"/>
          </a:xfrm>
        </p:spPr>
        <p:txBody>
          <a:bodyPr>
            <a:noAutofit/>
          </a:bodyPr>
          <a:lstStyle>
            <a:lvl1pPr marL="0" indent="0" algn="ctr">
              <a:buNone/>
              <a:defRPr sz="16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14" name="Picture Placeholder 6">
            <a:extLst>
              <a:ext uri="{FF2B5EF4-FFF2-40B4-BE49-F238E27FC236}">
                <a16:creationId xmlns:a16="http://schemas.microsoft.com/office/drawing/2014/main" xmlns="" id="{64C29CA7-3B83-4C84-8407-F05C8CA7084D}"/>
              </a:ext>
            </a:extLst>
          </p:cNvPr>
          <p:cNvSpPr>
            <a:spLocks noGrp="1"/>
          </p:cNvSpPr>
          <p:nvPr>
            <p:ph type="pic" sz="quarter" idx="19"/>
          </p:nvPr>
        </p:nvSpPr>
        <p:spPr>
          <a:xfrm>
            <a:off x="7909916" y="1718402"/>
            <a:ext cx="3443883" cy="3566160"/>
          </a:xfrm>
          <a:noFill/>
        </p:spPr>
        <p:txBody>
          <a:bodyPr anchor="ctr">
            <a:normAutofit/>
          </a:bodyPr>
          <a:lstStyle>
            <a:lvl1pPr marL="0" indent="0" algn="ctr">
              <a:buNone/>
              <a:defRPr sz="1200"/>
            </a:lvl1pPr>
          </a:lstStyle>
          <a:p>
            <a:r>
              <a:rPr lang="en-US"/>
              <a:t>Click icon to add picture</a:t>
            </a:r>
            <a:endParaRPr lang="en-US" dirty="0"/>
          </a:p>
        </p:txBody>
      </p:sp>
      <p:sp>
        <p:nvSpPr>
          <p:cNvPr id="15" name="Text Placeholder 8">
            <a:extLst>
              <a:ext uri="{FF2B5EF4-FFF2-40B4-BE49-F238E27FC236}">
                <a16:creationId xmlns:a16="http://schemas.microsoft.com/office/drawing/2014/main" xmlns="" id="{62304448-704D-4C85-87B3-13204A597E05}"/>
              </a:ext>
            </a:extLst>
          </p:cNvPr>
          <p:cNvSpPr>
            <a:spLocks noGrp="1"/>
          </p:cNvSpPr>
          <p:nvPr>
            <p:ph type="body" sz="quarter" idx="20" hasCustomPrompt="1"/>
          </p:nvPr>
        </p:nvSpPr>
        <p:spPr>
          <a:xfrm>
            <a:off x="7909915" y="5394960"/>
            <a:ext cx="3443883" cy="365125"/>
          </a:xfrm>
        </p:spPr>
        <p:txBody>
          <a:bodyPr anchor="ctr" anchorCtr="0">
            <a:noAutofit/>
          </a:bodyPr>
          <a:lstStyle>
            <a:lvl1pPr marL="0" indent="0" algn="ctr">
              <a:buNone/>
              <a:defRPr sz="2000">
                <a:solidFill>
                  <a:schemeClr val="accent3">
                    <a:lumMod val="50000"/>
                  </a:schemeClr>
                </a:solidFill>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16" name="Text Placeholder 8">
            <a:extLst>
              <a:ext uri="{FF2B5EF4-FFF2-40B4-BE49-F238E27FC236}">
                <a16:creationId xmlns:a16="http://schemas.microsoft.com/office/drawing/2014/main" xmlns="" id="{BB608A2D-D2B2-4E41-89DB-745BBE2D8B47}"/>
              </a:ext>
            </a:extLst>
          </p:cNvPr>
          <p:cNvSpPr>
            <a:spLocks noGrp="1"/>
          </p:cNvSpPr>
          <p:nvPr>
            <p:ph type="body" sz="quarter" idx="21" hasCustomPrompt="1"/>
          </p:nvPr>
        </p:nvSpPr>
        <p:spPr>
          <a:xfrm>
            <a:off x="7909915" y="5779008"/>
            <a:ext cx="3443883" cy="365125"/>
          </a:xfrm>
        </p:spPr>
        <p:txBody>
          <a:bodyPr>
            <a:noAutofit/>
          </a:bodyPr>
          <a:lstStyle>
            <a:lvl1pPr marL="0" indent="0" algn="ctr">
              <a:buNone/>
              <a:defRPr sz="16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20" name="Footer Placeholder 7">
            <a:extLst>
              <a:ext uri="{FF2B5EF4-FFF2-40B4-BE49-F238E27FC236}">
                <a16:creationId xmlns:a16="http://schemas.microsoft.com/office/drawing/2014/main" xmlns="" id="{02853C4A-0AC0-3EC4-2BC5-AEE3C8A48F97}"/>
              </a:ext>
            </a:extLst>
          </p:cNvPr>
          <p:cNvSpPr>
            <a:spLocks noGrp="1"/>
          </p:cNvSpPr>
          <p:nvPr>
            <p:ph type="ftr" sz="quarter" idx="11"/>
          </p:nvPr>
        </p:nvSpPr>
        <p:spPr>
          <a:xfrm>
            <a:off x="6376988" y="6356350"/>
            <a:ext cx="4445500" cy="365125"/>
          </a:xfrm>
        </p:spPr>
        <p:txBody>
          <a:bodyPr/>
          <a:lstStyle>
            <a:lvl1pPr algn="r">
              <a:defRPr>
                <a:solidFill>
                  <a:schemeClr val="accent5">
                    <a:lumMod val="50000"/>
                  </a:schemeClr>
                </a:solidFill>
              </a:defRPr>
            </a:lvl1pPr>
          </a:lstStyle>
          <a:p>
            <a:r>
              <a:rPr lang="en-US" dirty="0"/>
              <a:t>Fundraising event plan</a:t>
            </a:r>
          </a:p>
        </p:txBody>
      </p:sp>
      <p:sp>
        <p:nvSpPr>
          <p:cNvPr id="21" name="Slide Number Placeholder 8">
            <a:extLst>
              <a:ext uri="{FF2B5EF4-FFF2-40B4-BE49-F238E27FC236}">
                <a16:creationId xmlns:a16="http://schemas.microsoft.com/office/drawing/2014/main" xmlns="" id="{3629D386-F559-A276-4443-C29678BA0A6F}"/>
              </a:ext>
            </a:extLst>
          </p:cNvPr>
          <p:cNvSpPr>
            <a:spLocks noGrp="1"/>
          </p:cNvSpPr>
          <p:nvPr>
            <p:ph type="sldNum" sz="quarter" idx="12"/>
          </p:nvPr>
        </p:nvSpPr>
        <p:spPr>
          <a:xfrm>
            <a:off x="10972800" y="6356350"/>
            <a:ext cx="490258" cy="365125"/>
          </a:xfrm>
        </p:spPr>
        <p:txBody>
          <a:bodyPr/>
          <a:lstStyle>
            <a:lvl1pPr algn="l">
              <a:defRPr b="1" i="0">
                <a:solidFill>
                  <a:schemeClr val="accent5">
                    <a:lumMod val="50000"/>
                  </a:schemeClr>
                </a:solidFill>
                <a:latin typeface="Source Sans Pro SemiBold" panose="020B0503030403020204" pitchFamily="34" charset="0"/>
                <a:ea typeface="Source Sans Pro SemiBold" panose="020B0503030403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956699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dge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8C642-49FB-4E16-A3A0-B2ACBEABFFD6}"/>
              </a:ext>
            </a:extLst>
          </p:cNvPr>
          <p:cNvSpPr>
            <a:spLocks noGrp="1"/>
          </p:cNvSpPr>
          <p:nvPr>
            <p:ph type="title"/>
          </p:nvPr>
        </p:nvSpPr>
        <p:spPr>
          <a:xfrm>
            <a:off x="838200" y="1062164"/>
            <a:ext cx="2911867" cy="1725486"/>
          </a:xfrm>
        </p:spPr>
        <p:txBody>
          <a:bodyPr anchor="t"/>
          <a:lstStyle>
            <a:lvl1pPr>
              <a:defRPr>
                <a:solidFill>
                  <a:schemeClr val="accent6">
                    <a:lumMod val="25000"/>
                  </a:schemeClr>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xmlns="" id="{89CEAE8A-9ADA-0B65-76CD-F0CC632DFB88}"/>
              </a:ext>
            </a:extLst>
          </p:cNvPr>
          <p:cNvSpPr>
            <a:spLocks noGrp="1"/>
          </p:cNvSpPr>
          <p:nvPr>
            <p:ph idx="16"/>
          </p:nvPr>
        </p:nvSpPr>
        <p:spPr>
          <a:xfrm>
            <a:off x="838200" y="3989514"/>
            <a:ext cx="10515600" cy="21186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10">
            <a:extLst>
              <a:ext uri="{FF2B5EF4-FFF2-40B4-BE49-F238E27FC236}">
                <a16:creationId xmlns:a16="http://schemas.microsoft.com/office/drawing/2014/main" xmlns="" id="{CD0365C8-B6BF-A864-123B-A6F2EEC179F5}"/>
              </a:ext>
            </a:extLst>
          </p:cNvPr>
          <p:cNvSpPr>
            <a:spLocks noGrp="1"/>
          </p:cNvSpPr>
          <p:nvPr>
            <p:ph type="pic" sz="quarter" idx="13"/>
          </p:nvPr>
        </p:nvSpPr>
        <p:spPr>
          <a:xfrm>
            <a:off x="4038600" y="1"/>
            <a:ext cx="7315200" cy="3698696"/>
          </a:xfrm>
          <a:noFill/>
        </p:spPr>
        <p:txBody>
          <a:bodyPr>
            <a:normAutofit/>
          </a:bodyPr>
          <a:lstStyle>
            <a:lvl1pPr>
              <a:defRPr sz="1200"/>
            </a:lvl1pPr>
          </a:lstStyle>
          <a:p>
            <a:r>
              <a:rPr lang="en-US"/>
              <a:t>Click icon to add picture</a:t>
            </a:r>
            <a:endParaRPr lang="en-US" dirty="0"/>
          </a:p>
        </p:txBody>
      </p:sp>
      <p:sp>
        <p:nvSpPr>
          <p:cNvPr id="14" name="Footer Placeholder 7">
            <a:extLst>
              <a:ext uri="{FF2B5EF4-FFF2-40B4-BE49-F238E27FC236}">
                <a16:creationId xmlns:a16="http://schemas.microsoft.com/office/drawing/2014/main" xmlns="" id="{844692A4-EDC3-2E38-2AFD-41C6C9230E71}"/>
              </a:ext>
            </a:extLst>
          </p:cNvPr>
          <p:cNvSpPr>
            <a:spLocks noGrp="1"/>
          </p:cNvSpPr>
          <p:nvPr>
            <p:ph type="ftr" sz="quarter" idx="11"/>
          </p:nvPr>
        </p:nvSpPr>
        <p:spPr>
          <a:xfrm>
            <a:off x="6376988" y="6356350"/>
            <a:ext cx="4445500" cy="365125"/>
          </a:xfrm>
        </p:spPr>
        <p:txBody>
          <a:bodyPr/>
          <a:lstStyle>
            <a:lvl1pPr algn="r">
              <a:defRPr>
                <a:solidFill>
                  <a:schemeClr val="accent5">
                    <a:lumMod val="50000"/>
                  </a:schemeClr>
                </a:solidFill>
              </a:defRPr>
            </a:lvl1pPr>
          </a:lstStyle>
          <a:p>
            <a:r>
              <a:rPr lang="en-US" dirty="0"/>
              <a:t>Fundraising event plan</a:t>
            </a:r>
          </a:p>
        </p:txBody>
      </p:sp>
      <p:sp>
        <p:nvSpPr>
          <p:cNvPr id="15" name="Slide Number Placeholder 8">
            <a:extLst>
              <a:ext uri="{FF2B5EF4-FFF2-40B4-BE49-F238E27FC236}">
                <a16:creationId xmlns:a16="http://schemas.microsoft.com/office/drawing/2014/main" xmlns="" id="{C9B20B20-1FD1-EBDE-FA1C-D4AF930CE68D}"/>
              </a:ext>
            </a:extLst>
          </p:cNvPr>
          <p:cNvSpPr>
            <a:spLocks noGrp="1"/>
          </p:cNvSpPr>
          <p:nvPr>
            <p:ph type="sldNum" sz="quarter" idx="12"/>
          </p:nvPr>
        </p:nvSpPr>
        <p:spPr>
          <a:xfrm>
            <a:off x="10972800" y="6356350"/>
            <a:ext cx="490258" cy="365125"/>
          </a:xfrm>
        </p:spPr>
        <p:txBody>
          <a:bodyPr/>
          <a:lstStyle>
            <a:lvl1pPr algn="l">
              <a:defRPr b="1" i="0">
                <a:solidFill>
                  <a:schemeClr val="accent5">
                    <a:lumMod val="50000"/>
                  </a:schemeClr>
                </a:solidFill>
                <a:latin typeface="Source Sans Pro SemiBold" panose="020B0503030403020204" pitchFamily="34" charset="0"/>
                <a:ea typeface="Source Sans Pro SemiBold" panose="020B0503030403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856871409"/>
      </p:ext>
    </p:extLst>
  </p:cSld>
  <p:clrMapOvr>
    <a:masterClrMapping/>
  </p:clrMapOvr>
  <p:extLst>
    <p:ext uri="{DCECCB84-F9BA-43D5-87BE-67443E8EF086}">
      <p15:sldGuideLst xmlns:p15="http://schemas.microsoft.com/office/powerpoint/2012/main">
        <p15:guide id="1" pos="3840" userDrawn="1">
          <p15:clr>
            <a:srgbClr val="FBAE40"/>
          </p15:clr>
        </p15:guide>
        <p15:guide id="2" pos="52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xmlns="" id="{81939E1B-F286-9912-6D4E-158007A092A3}"/>
              </a:ext>
            </a:extLst>
          </p:cNvPr>
          <p:cNvSpPr>
            <a:spLocks noGrp="1"/>
          </p:cNvSpPr>
          <p:nvPr>
            <p:ph type="pic" sz="quarter" idx="13"/>
          </p:nvPr>
        </p:nvSpPr>
        <p:spPr>
          <a:xfrm>
            <a:off x="3133344" y="457200"/>
            <a:ext cx="8599932" cy="5943600"/>
          </a:xfrm>
          <a:noFill/>
        </p:spPr>
        <p:txBody>
          <a:bodyPr anchor="ctr">
            <a:normAutofit/>
          </a:bodyPr>
          <a:lstStyle>
            <a:lvl1pPr marL="0" indent="0" algn="ctr">
              <a:buNone/>
              <a:defRPr sz="1200"/>
            </a:lvl1pPr>
          </a:lstStyle>
          <a:p>
            <a:r>
              <a:rPr lang="en-US"/>
              <a:t>Click icon to add picture</a:t>
            </a:r>
            <a:endParaRPr lang="en-US" dirty="0"/>
          </a:p>
        </p:txBody>
      </p:sp>
      <p:sp>
        <p:nvSpPr>
          <p:cNvPr id="2" name="Title 1">
            <a:extLst>
              <a:ext uri="{FF2B5EF4-FFF2-40B4-BE49-F238E27FC236}">
                <a16:creationId xmlns:a16="http://schemas.microsoft.com/office/drawing/2014/main" xmlns="" id="{6C25C416-A3A2-4CF9-9532-2C0BFB51CFDF}"/>
              </a:ext>
            </a:extLst>
          </p:cNvPr>
          <p:cNvSpPr>
            <a:spLocks noGrp="1"/>
          </p:cNvSpPr>
          <p:nvPr>
            <p:ph type="ctrTitle"/>
          </p:nvPr>
        </p:nvSpPr>
        <p:spPr>
          <a:xfrm>
            <a:off x="573024" y="2141919"/>
            <a:ext cx="3167636" cy="2054388"/>
          </a:xfrm>
        </p:spPr>
        <p:txBody>
          <a:bodyPr anchor="b">
            <a:normAutofit/>
          </a:bodyPr>
          <a:lstStyle>
            <a:lvl1pPr algn="l">
              <a:defRPr sz="5400">
                <a:solidFill>
                  <a:schemeClr val="accent6">
                    <a:lumMod val="25000"/>
                  </a:schemeClr>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43D32955-BB06-40DE-A14A-2170FD41AD52}"/>
              </a:ext>
            </a:extLst>
          </p:cNvPr>
          <p:cNvSpPr>
            <a:spLocks noGrp="1"/>
          </p:cNvSpPr>
          <p:nvPr>
            <p:ph type="subTitle" idx="1"/>
          </p:nvPr>
        </p:nvSpPr>
        <p:spPr>
          <a:xfrm>
            <a:off x="573024" y="4507992"/>
            <a:ext cx="2560320" cy="64767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991014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xmlns=""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2">
                    <a:lumMod val="50000"/>
                  </a:schemeClr>
                </a:solidFill>
              </a:defRPr>
            </a:lvl1pPr>
          </a:lstStyle>
          <a:p>
            <a:r>
              <a:rPr lang="en-US" dirty="0"/>
              <a:t>Fundraising event plan</a:t>
            </a:r>
          </a:p>
        </p:txBody>
      </p:sp>
      <p:sp>
        <p:nvSpPr>
          <p:cNvPr id="6" name="Slide Number Placeholder 5">
            <a:extLst>
              <a:ext uri="{FF2B5EF4-FFF2-40B4-BE49-F238E27FC236}">
                <a16:creationId xmlns:a16="http://schemas.microsoft.com/office/drawing/2014/main" xmlns=""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94" r:id="rId2"/>
    <p:sldLayoutId id="2147483690" r:id="rId3"/>
    <p:sldLayoutId id="2147483696" r:id="rId4"/>
    <p:sldLayoutId id="2147483654" r:id="rId5"/>
    <p:sldLayoutId id="2147483693" r:id="rId6"/>
    <p:sldLayoutId id="2147483692" r:id="rId7"/>
  </p:sldLayoutIdLst>
  <p:hf hdr="0" dt="0"/>
  <p:txStyles>
    <p:titleStyle>
      <a:lvl1pPr algn="l" defTabSz="914400" rtl="0" eaLnBrk="1" latinLnBrk="0" hangingPunct="1">
        <a:lnSpc>
          <a:spcPct val="90000"/>
        </a:lnSpc>
        <a:spcBef>
          <a:spcPct val="0"/>
        </a:spcBef>
        <a:buNone/>
        <a:defRPr sz="4400" kern="1200">
          <a:solidFill>
            <a:schemeClr val="accent6">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920" userDrawn="1">
          <p15:clr>
            <a:srgbClr val="F26B43"/>
          </p15:clr>
        </p15:guide>
        <p15:guide id="4" pos="5760" userDrawn="1">
          <p15:clr>
            <a:srgbClr val="F26B43"/>
          </p15:clr>
        </p15:guide>
        <p15:guide id="5" pos="7248" userDrawn="1">
          <p15:clr>
            <a:srgbClr val="F26B43"/>
          </p15:clr>
        </p15:guide>
        <p15:guide id="6" pos="4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Young girl standing at lockers">
            <a:extLst>
              <a:ext uri="{FF2B5EF4-FFF2-40B4-BE49-F238E27FC236}">
                <a16:creationId xmlns:a16="http://schemas.microsoft.com/office/drawing/2014/main" xmlns="" id="{A08789A8-CBF2-24AC-F8A0-59E1DFF96F17}"/>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t="18" b="18"/>
          <a:stretch/>
        </p:blipFill>
        <p:spPr>
          <a:xfrm>
            <a:off x="10141" y="14980"/>
            <a:ext cx="12181859" cy="6834782"/>
          </a:xfrm>
        </p:spPr>
      </p:pic>
      <p:sp>
        <p:nvSpPr>
          <p:cNvPr id="2" name="Title 1">
            <a:extLst>
              <a:ext uri="{FF2B5EF4-FFF2-40B4-BE49-F238E27FC236}">
                <a16:creationId xmlns:a16="http://schemas.microsoft.com/office/drawing/2014/main" xmlns="" id="{216815C6-3AD0-46E6-A74A-1967BD91AF50}"/>
              </a:ext>
            </a:extLst>
          </p:cNvPr>
          <p:cNvSpPr>
            <a:spLocks noGrp="1"/>
          </p:cNvSpPr>
          <p:nvPr>
            <p:ph type="ctrTitle"/>
          </p:nvPr>
        </p:nvSpPr>
        <p:spPr>
          <a:xfrm>
            <a:off x="590530" y="3247350"/>
            <a:ext cx="9209081" cy="727108"/>
          </a:xfrm>
        </p:spPr>
        <p:txBody>
          <a:bodyPr>
            <a:noAutofit/>
          </a:bodyPr>
          <a:lstStyle/>
          <a:p>
            <a:r>
              <a:rPr lang="en-US" sz="3100" b="1" dirty="0">
                <a:solidFill>
                  <a:srgbClr val="C00000"/>
                </a:solidFill>
                <a:latin typeface="Arial" charset="0"/>
                <a:cs typeface="Arial" charset="0"/>
              </a:rPr>
              <a:t>PERKULIAHAN SESI </a:t>
            </a:r>
            <a:r>
              <a:rPr lang="en-US" sz="3100" b="1" dirty="0" smtClean="0">
                <a:solidFill>
                  <a:srgbClr val="C00000"/>
                </a:solidFill>
                <a:latin typeface="Arial" charset="0"/>
                <a:cs typeface="Arial" charset="0"/>
              </a:rPr>
              <a:t>13</a:t>
            </a:r>
            <a:r>
              <a:rPr lang="id-ID" sz="3100" b="1" dirty="0" smtClean="0">
                <a:solidFill>
                  <a:srgbClr val="C00000"/>
                </a:solidFill>
                <a:latin typeface="Arial" charset="0"/>
                <a:cs typeface="Arial" charset="0"/>
              </a:rPr>
              <a:t/>
            </a:r>
            <a:br>
              <a:rPr lang="id-ID" sz="3100" b="1" dirty="0" smtClean="0">
                <a:solidFill>
                  <a:srgbClr val="C00000"/>
                </a:solidFill>
                <a:latin typeface="Arial" charset="0"/>
                <a:cs typeface="Arial" charset="0"/>
              </a:rPr>
            </a:br>
            <a:r>
              <a:rPr lang="id-ID" sz="3100" b="1" dirty="0" smtClean="0">
                <a:solidFill>
                  <a:srgbClr val="C00000"/>
                </a:solidFill>
                <a:latin typeface="Arial" charset="0"/>
                <a:cs typeface="Arial" charset="0"/>
              </a:rPr>
              <a:t>Ayu Firdhayanti S.Kom.,M.T.I</a:t>
            </a:r>
            <a:endParaRPr lang="en-US" sz="3100" b="1" dirty="0">
              <a:solidFill>
                <a:srgbClr val="C00000"/>
              </a:solidFill>
              <a:latin typeface="Arial" charset="0"/>
              <a:cs typeface="Arial" charset="0"/>
            </a:endParaRPr>
          </a:p>
        </p:txBody>
      </p:sp>
      <p:sp>
        <p:nvSpPr>
          <p:cNvPr id="3" name="Subtitle 2">
            <a:extLst>
              <a:ext uri="{FF2B5EF4-FFF2-40B4-BE49-F238E27FC236}">
                <a16:creationId xmlns:a16="http://schemas.microsoft.com/office/drawing/2014/main" xmlns="" id="{1901B20D-4C28-4DA3-ABBD-718C22A5E58B}"/>
              </a:ext>
            </a:extLst>
          </p:cNvPr>
          <p:cNvSpPr>
            <a:spLocks noGrp="1"/>
          </p:cNvSpPr>
          <p:nvPr>
            <p:ph type="subTitle" idx="1"/>
          </p:nvPr>
        </p:nvSpPr>
        <p:spPr>
          <a:xfrm>
            <a:off x="244540" y="1178589"/>
            <a:ext cx="7582312" cy="647673"/>
          </a:xfrm>
        </p:spPr>
        <p:txBody>
          <a:bodyPr>
            <a:noAutofit/>
          </a:bodyPr>
          <a:lstStyle/>
          <a:p>
            <a:r>
              <a:rPr lang="en-US" sz="3900" b="1" dirty="0">
                <a:solidFill>
                  <a:srgbClr val="C00000"/>
                </a:solidFill>
                <a:latin typeface="Arial" pitchFamily="34" charset="0"/>
                <a:cs typeface="Arial" pitchFamily="34" charset="0"/>
              </a:rPr>
              <a:t>PANCASILA SEBAGAI DASAR PENGEMBANGAN ILMU</a:t>
            </a:r>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kids holding books at the park">
            <a:extLst>
              <a:ext uri="{FF2B5EF4-FFF2-40B4-BE49-F238E27FC236}">
                <a16:creationId xmlns:a16="http://schemas.microsoft.com/office/drawing/2014/main" xmlns="" id="{3EACF64B-64CB-FA1C-97D0-9A83238E8F3D}"/>
              </a:ext>
            </a:extLst>
          </p:cNvPr>
          <p:cNvPicPr>
            <a:picLocks noGrp="1" noChangeAspect="1"/>
          </p:cNvPicPr>
          <p:nvPr>
            <p:ph type="pic" sz="quarter" idx="13"/>
          </p:nvPr>
        </p:nvPicPr>
        <p:blipFill>
          <a:blip r:embed="rId2"/>
          <a:srcRect l="1734" r="1734"/>
          <a:stretch>
            <a:fillRect/>
          </a:stretch>
        </p:blipFill>
        <p:spPr/>
      </p:pic>
      <p:sp>
        <p:nvSpPr>
          <p:cNvPr id="3" name="Title 2">
            <a:extLst>
              <a:ext uri="{FF2B5EF4-FFF2-40B4-BE49-F238E27FC236}">
                <a16:creationId xmlns:a16="http://schemas.microsoft.com/office/drawing/2014/main" xmlns="" id="{6AC5AA14-CFD9-D75F-D673-137F98D8B9BD}"/>
              </a:ext>
            </a:extLst>
          </p:cNvPr>
          <p:cNvSpPr>
            <a:spLocks noGrp="1"/>
          </p:cNvSpPr>
          <p:nvPr>
            <p:ph type="ctrTitle"/>
          </p:nvPr>
        </p:nvSpPr>
        <p:spPr/>
        <p:txBody>
          <a:bodyPr/>
          <a:lstStyle/>
          <a:p>
            <a:r>
              <a:rPr lang="en-US" dirty="0"/>
              <a:t>Thank you</a:t>
            </a:r>
          </a:p>
        </p:txBody>
      </p:sp>
      <p:sp>
        <p:nvSpPr>
          <p:cNvPr id="4" name="Subtitle 3">
            <a:extLst>
              <a:ext uri="{FF2B5EF4-FFF2-40B4-BE49-F238E27FC236}">
                <a16:creationId xmlns:a16="http://schemas.microsoft.com/office/drawing/2014/main" xmlns="" id="{2A026FA8-E03C-C3D0-B5F4-332394D0BD0B}"/>
              </a:ext>
            </a:extLst>
          </p:cNvPr>
          <p:cNvSpPr>
            <a:spLocks noGrp="1"/>
          </p:cNvSpPr>
          <p:nvPr>
            <p:ph type="subTitle" idx="1"/>
          </p:nvPr>
        </p:nvSpPr>
        <p:spPr/>
        <p:txBody>
          <a:bodyPr/>
          <a:lstStyle/>
          <a:p>
            <a:r>
              <a:rPr lang="en-US" dirty="0"/>
              <a:t>See you there!</a:t>
            </a:r>
          </a:p>
        </p:txBody>
      </p:sp>
    </p:spTree>
    <p:extLst>
      <p:ext uri="{BB962C8B-B14F-4D97-AF65-F5344CB8AC3E}">
        <p14:creationId xmlns:p14="http://schemas.microsoft.com/office/powerpoint/2010/main" val="2737972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8C689B-9ABD-7862-944D-7F5DB94E968A}"/>
              </a:ext>
            </a:extLst>
          </p:cNvPr>
          <p:cNvSpPr>
            <a:spLocks noGrp="1"/>
          </p:cNvSpPr>
          <p:nvPr>
            <p:ph type="title"/>
          </p:nvPr>
        </p:nvSpPr>
        <p:spPr>
          <a:xfrm>
            <a:off x="263611" y="234362"/>
            <a:ext cx="5964194" cy="1062386"/>
          </a:xfrm>
        </p:spPr>
        <p:txBody>
          <a:bodyPr/>
          <a:lstStyle/>
          <a:p>
            <a:pPr algn="ctr"/>
            <a:r>
              <a:rPr lang="en-US" b="1" dirty="0"/>
              <a:t>PANCASILA DASAR </a:t>
            </a:r>
            <a:r>
              <a:rPr lang="en-US" b="1" dirty="0" smtClean="0"/>
              <a:t>PENGEBANG</a:t>
            </a:r>
            <a:r>
              <a:rPr lang="id-ID" b="1" dirty="0"/>
              <a:t>A</a:t>
            </a:r>
            <a:r>
              <a:rPr lang="en-US" b="1" dirty="0" smtClean="0"/>
              <a:t>N </a:t>
            </a:r>
            <a:r>
              <a:rPr lang="en-US" b="1" dirty="0"/>
              <a:t>ILMU</a:t>
            </a:r>
            <a:endParaRPr lang="en-US" b="1" dirty="0"/>
          </a:p>
        </p:txBody>
      </p:sp>
      <p:sp>
        <p:nvSpPr>
          <p:cNvPr id="10" name="Text Placeholder 9">
            <a:extLst>
              <a:ext uri="{FF2B5EF4-FFF2-40B4-BE49-F238E27FC236}">
                <a16:creationId xmlns:a16="http://schemas.microsoft.com/office/drawing/2014/main" xmlns="" id="{F3C73C62-46C7-15CA-9ED4-46BD6D34EC36}"/>
              </a:ext>
            </a:extLst>
          </p:cNvPr>
          <p:cNvSpPr>
            <a:spLocks noGrp="1"/>
          </p:cNvSpPr>
          <p:nvPr>
            <p:ph type="body" idx="23"/>
          </p:nvPr>
        </p:nvSpPr>
        <p:spPr>
          <a:xfrm>
            <a:off x="536928" y="1969477"/>
            <a:ext cx="5386078" cy="963827"/>
          </a:xfrm>
        </p:spPr>
        <p:txBody>
          <a:bodyPr>
            <a:normAutofit fontScale="92500" lnSpcReduction="20000"/>
          </a:bodyPr>
          <a:lstStyle/>
          <a:p>
            <a:pPr algn="r"/>
            <a:r>
              <a:rPr lang="id-ID" dirty="0"/>
              <a:t>Pancasila sebagai ideologi bangsa Indonesia mengakomodir seluruh aktivitas kehidupan bermasyarakat, berbangsa dan bernegara</a:t>
            </a:r>
            <a:r>
              <a:rPr lang="en-US" dirty="0"/>
              <a:t>. </a:t>
            </a:r>
            <a:r>
              <a:rPr lang="en-US" b="1" dirty="0" err="1">
                <a:solidFill>
                  <a:srgbClr val="FF0000"/>
                </a:solidFill>
              </a:rPr>
              <a:t>Termasuk</a:t>
            </a:r>
            <a:r>
              <a:rPr lang="id-ID" b="1" dirty="0">
                <a:solidFill>
                  <a:srgbClr val="FF0000"/>
                </a:solidFill>
              </a:rPr>
              <a:t> aktivitas ilmiah</a:t>
            </a:r>
            <a:r>
              <a:rPr lang="id-ID" dirty="0"/>
              <a:t> </a:t>
            </a:r>
            <a:endParaRPr lang="en-US" dirty="0"/>
          </a:p>
        </p:txBody>
      </p:sp>
      <p:sp>
        <p:nvSpPr>
          <p:cNvPr id="6" name="Text Placeholder 5">
            <a:extLst>
              <a:ext uri="{FF2B5EF4-FFF2-40B4-BE49-F238E27FC236}">
                <a16:creationId xmlns:a16="http://schemas.microsoft.com/office/drawing/2014/main" xmlns="" id="{EE039D0E-3FF4-6977-7376-B9DAD937BD4E}"/>
              </a:ext>
            </a:extLst>
          </p:cNvPr>
          <p:cNvSpPr>
            <a:spLocks noGrp="1"/>
          </p:cNvSpPr>
          <p:nvPr>
            <p:ph type="body" idx="19"/>
          </p:nvPr>
        </p:nvSpPr>
        <p:spPr>
          <a:xfrm>
            <a:off x="263611" y="4229247"/>
            <a:ext cx="5659394" cy="845806"/>
          </a:xfrm>
        </p:spPr>
        <p:txBody>
          <a:bodyPr>
            <a:normAutofit fontScale="92500" lnSpcReduction="10000"/>
          </a:bodyPr>
          <a:lstStyle/>
          <a:p>
            <a:pPr algn="r"/>
            <a:r>
              <a:rPr lang="en-US" dirty="0"/>
              <a:t>P</a:t>
            </a:r>
            <a:r>
              <a:rPr lang="id-ID" dirty="0"/>
              <a:t>engembangan ilmu yang terlepas dari nilai ideologi bangsa, </a:t>
            </a:r>
            <a:r>
              <a:rPr lang="id-ID" dirty="0" smtClean="0"/>
              <a:t>akan </a:t>
            </a:r>
            <a:r>
              <a:rPr lang="id-ID" b="1" dirty="0" smtClean="0">
                <a:solidFill>
                  <a:srgbClr val="FF0000"/>
                </a:solidFill>
              </a:rPr>
              <a:t>mengakibatkan </a:t>
            </a:r>
            <a:r>
              <a:rPr lang="id-ID" b="1" dirty="0">
                <a:solidFill>
                  <a:srgbClr val="FF0000"/>
                </a:solidFill>
              </a:rPr>
              <a:t>sekularisme</a:t>
            </a:r>
            <a:r>
              <a:rPr lang="id-ID" dirty="0"/>
              <a:t>, seperti yang terjadi pada zaman Renaissance di Eropa</a:t>
            </a:r>
            <a:endParaRPr lang="en-US" dirty="0"/>
          </a:p>
        </p:txBody>
      </p:sp>
      <p:sp>
        <p:nvSpPr>
          <p:cNvPr id="12" name="Text Placeholder 11">
            <a:extLst>
              <a:ext uri="{FF2B5EF4-FFF2-40B4-BE49-F238E27FC236}">
                <a16:creationId xmlns:a16="http://schemas.microsoft.com/office/drawing/2014/main" xmlns="" id="{B81358C3-871E-6683-9043-96AC728C0573}"/>
              </a:ext>
            </a:extLst>
          </p:cNvPr>
          <p:cNvSpPr>
            <a:spLocks noGrp="1"/>
          </p:cNvSpPr>
          <p:nvPr>
            <p:ph type="body" idx="25"/>
          </p:nvPr>
        </p:nvSpPr>
        <p:spPr>
          <a:xfrm>
            <a:off x="411892" y="3183130"/>
            <a:ext cx="5511113" cy="787508"/>
          </a:xfrm>
        </p:spPr>
        <p:txBody>
          <a:bodyPr>
            <a:normAutofit fontScale="92500" lnSpcReduction="10000"/>
          </a:bodyPr>
          <a:lstStyle/>
          <a:p>
            <a:pPr algn="r"/>
            <a:r>
              <a:rPr lang="en-US" dirty="0"/>
              <a:t>P</a:t>
            </a:r>
            <a:r>
              <a:rPr lang="id-ID" dirty="0"/>
              <a:t>erumusan pancasila sebagai paradigma ilmu bagi aktivitas ilmiah di Indonesia merupakan sesuatu yang </a:t>
            </a:r>
            <a:r>
              <a:rPr lang="id-ID" b="1" dirty="0">
                <a:solidFill>
                  <a:srgbClr val="FF0000"/>
                </a:solidFill>
              </a:rPr>
              <a:t>bersifat </a:t>
            </a:r>
            <a:r>
              <a:rPr lang="en-US" b="1" dirty="0" err="1">
                <a:solidFill>
                  <a:srgbClr val="FF0000"/>
                </a:solidFill>
              </a:rPr>
              <a:t>ke</a:t>
            </a:r>
            <a:r>
              <a:rPr lang="id-ID" b="1" dirty="0">
                <a:solidFill>
                  <a:srgbClr val="FF0000"/>
                </a:solidFill>
              </a:rPr>
              <a:t>niscaya</a:t>
            </a:r>
            <a:r>
              <a:rPr lang="en-US" b="1" dirty="0">
                <a:solidFill>
                  <a:srgbClr val="FF0000"/>
                </a:solidFill>
              </a:rPr>
              <a:t>an</a:t>
            </a:r>
          </a:p>
        </p:txBody>
      </p:sp>
      <p:sp>
        <p:nvSpPr>
          <p:cNvPr id="8" name="Text Placeholder 7">
            <a:extLst>
              <a:ext uri="{FF2B5EF4-FFF2-40B4-BE49-F238E27FC236}">
                <a16:creationId xmlns:a16="http://schemas.microsoft.com/office/drawing/2014/main" xmlns="" id="{E2926241-AECE-E388-19FE-68B71E9C1B53}"/>
              </a:ext>
            </a:extLst>
          </p:cNvPr>
          <p:cNvSpPr>
            <a:spLocks noGrp="1"/>
          </p:cNvSpPr>
          <p:nvPr>
            <p:ph type="body" idx="21"/>
          </p:nvPr>
        </p:nvSpPr>
        <p:spPr>
          <a:xfrm>
            <a:off x="181232" y="5316096"/>
            <a:ext cx="5914767" cy="1108151"/>
          </a:xfrm>
        </p:spPr>
        <p:txBody>
          <a:bodyPr>
            <a:normAutofit/>
          </a:bodyPr>
          <a:lstStyle/>
          <a:p>
            <a:pPr algn="r"/>
            <a:r>
              <a:rPr lang="en-US" dirty="0" err="1"/>
              <a:t>Bila</a:t>
            </a:r>
            <a:r>
              <a:rPr lang="id-ID" dirty="0"/>
              <a:t> pengembangan ilmu tidak berakar pada ideologi bangsa, sama halnya dengan membiarkan ilmu berkembang </a:t>
            </a:r>
            <a:r>
              <a:rPr lang="id-ID" b="1" dirty="0">
                <a:solidFill>
                  <a:srgbClr val="FF0000"/>
                </a:solidFill>
              </a:rPr>
              <a:t>tanpa arah dan </a:t>
            </a:r>
            <a:r>
              <a:rPr lang="id-ID" b="1" dirty="0" smtClean="0">
                <a:solidFill>
                  <a:srgbClr val="FF0000"/>
                </a:solidFill>
              </a:rPr>
              <a:t>orientasi</a:t>
            </a:r>
            <a:endParaRPr lang="en-US" dirty="0"/>
          </a:p>
        </p:txBody>
      </p:sp>
      <p:pic>
        <p:nvPicPr>
          <p:cNvPr id="14" name="Picture 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9612" y="0"/>
            <a:ext cx="5635531" cy="5715000"/>
          </a:xfrm>
          <a:prstGeom prst="rect">
            <a:avLst/>
          </a:prstGeom>
          <a:noFill/>
          <a:ln>
            <a:noFill/>
          </a:ln>
        </p:spPr>
      </p:pic>
      <p:sp>
        <p:nvSpPr>
          <p:cNvPr id="21" name="Picture Placeholder 20"/>
          <p:cNvSpPr>
            <a:spLocks noGrp="1"/>
          </p:cNvSpPr>
          <p:nvPr>
            <p:ph type="pic" sz="quarter" idx="15"/>
          </p:nvPr>
        </p:nvSpPr>
        <p:spPr>
          <a:xfrm>
            <a:off x="6425515" y="0"/>
            <a:ext cx="5635532" cy="5715000"/>
          </a:xfrm>
        </p:spPr>
      </p:sp>
    </p:spTree>
    <p:extLst>
      <p:ext uri="{BB962C8B-B14F-4D97-AF65-F5344CB8AC3E}">
        <p14:creationId xmlns:p14="http://schemas.microsoft.com/office/powerpoint/2010/main" val="3120201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8F0FCB-1E61-C00B-BA34-780E582036A0}"/>
              </a:ext>
            </a:extLst>
          </p:cNvPr>
          <p:cNvSpPr>
            <a:spLocks noGrp="1"/>
          </p:cNvSpPr>
          <p:nvPr>
            <p:ph type="title"/>
          </p:nvPr>
        </p:nvSpPr>
        <p:spPr>
          <a:xfrm>
            <a:off x="3113903" y="115331"/>
            <a:ext cx="9078097" cy="1095631"/>
          </a:xfrm>
        </p:spPr>
        <p:txBody>
          <a:bodyPr>
            <a:normAutofit fontScale="90000"/>
          </a:bodyPr>
          <a:lstStyle/>
          <a:p>
            <a:pPr algn="ctr"/>
            <a:r>
              <a:rPr lang="en-US" b="1" cap="all" dirty="0">
                <a:solidFill>
                  <a:srgbClr val="FF0000"/>
                </a:solidFill>
              </a:rPr>
              <a:t>KONSEP </a:t>
            </a:r>
            <a:r>
              <a:rPr lang="id-ID" b="1" cap="all" dirty="0">
                <a:solidFill>
                  <a:srgbClr val="FF0000"/>
                </a:solidFill>
              </a:rPr>
              <a:t>Pancasila sebagai  Pengembangan Ilmu</a:t>
            </a:r>
            <a:endParaRPr lang="en-US" b="1" dirty="0">
              <a:solidFill>
                <a:srgbClr val="FF0000"/>
              </a:solidFill>
            </a:endParaRPr>
          </a:p>
        </p:txBody>
      </p:sp>
      <p:sp>
        <p:nvSpPr>
          <p:cNvPr id="3" name="Text Placeholder 2">
            <a:extLst>
              <a:ext uri="{FF2B5EF4-FFF2-40B4-BE49-F238E27FC236}">
                <a16:creationId xmlns:a16="http://schemas.microsoft.com/office/drawing/2014/main" xmlns="" id="{6B234E5C-0CB7-D011-5577-7266AABB5E5D}"/>
              </a:ext>
            </a:extLst>
          </p:cNvPr>
          <p:cNvSpPr>
            <a:spLocks noGrp="1"/>
          </p:cNvSpPr>
          <p:nvPr>
            <p:ph type="body" sz="quarter" idx="14"/>
          </p:nvPr>
        </p:nvSpPr>
        <p:spPr>
          <a:xfrm>
            <a:off x="4061254" y="1533099"/>
            <a:ext cx="7965989" cy="960906"/>
          </a:xfrm>
        </p:spPr>
        <p:txBody>
          <a:bodyPr>
            <a:normAutofit/>
          </a:bodyPr>
          <a:lstStyle/>
          <a:p>
            <a:pPr algn="r"/>
            <a:r>
              <a:rPr lang="id-ID" b="1" i="1" dirty="0">
                <a:solidFill>
                  <a:srgbClr val="FF9933"/>
                </a:solidFill>
              </a:rPr>
              <a:t>Pertama</a:t>
            </a:r>
            <a:r>
              <a:rPr lang="id-ID" b="1" i="1" dirty="0"/>
              <a:t> </a:t>
            </a:r>
            <a:r>
              <a:rPr lang="id-ID" dirty="0"/>
              <a:t>setiap ilmu pengetahuan dan teknologi (iptek) yang dikembangkan di Indonesia tidak bertentangan dengan nilai-nilai yang terkandung dalam pancasila</a:t>
            </a:r>
            <a:endParaRPr lang="en-US" dirty="0"/>
          </a:p>
        </p:txBody>
      </p:sp>
      <p:sp>
        <p:nvSpPr>
          <p:cNvPr id="16" name="Slide Number Placeholder 15">
            <a:extLst>
              <a:ext uri="{FF2B5EF4-FFF2-40B4-BE49-F238E27FC236}">
                <a16:creationId xmlns:a16="http://schemas.microsoft.com/office/drawing/2014/main" xmlns="" id="{4E6BE829-E003-5D1A-04DB-381B9B9B59A9}"/>
              </a:ext>
            </a:extLst>
          </p:cNvPr>
          <p:cNvSpPr>
            <a:spLocks noGrp="1"/>
          </p:cNvSpPr>
          <p:nvPr>
            <p:ph type="sldNum" sz="quarter" idx="12"/>
          </p:nvPr>
        </p:nvSpPr>
        <p:spPr/>
        <p:txBody>
          <a:bodyPr/>
          <a:lstStyle/>
          <a:p>
            <a:fld id="{B5CEABB6-07DC-46E8-9B57-56EC44A396E5}" type="slidenum">
              <a:rPr lang="en-US" smtClean="0"/>
              <a:pPr/>
              <a:t>3</a:t>
            </a:fld>
            <a:endParaRPr lang="en-US" dirty="0"/>
          </a:p>
        </p:txBody>
      </p:sp>
      <p:pic>
        <p:nvPicPr>
          <p:cNvPr id="1026" name="Picture 2" descr="Makna dan Prinsip-Prinsip Demokrasi Pancasi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18269"/>
            <a:ext cx="3015049" cy="2281883"/>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
            <a:extLst>
              <a:ext uri="{FF2B5EF4-FFF2-40B4-BE49-F238E27FC236}">
                <a16:creationId xmlns:a16="http://schemas.microsoft.com/office/drawing/2014/main" xmlns="" id="{6B234E5C-0CB7-D011-5577-7266AABB5E5D}"/>
              </a:ext>
            </a:extLst>
          </p:cNvPr>
          <p:cNvSpPr>
            <a:spLocks noGrp="1"/>
          </p:cNvSpPr>
          <p:nvPr>
            <p:ph type="body" sz="quarter" idx="14"/>
          </p:nvPr>
        </p:nvSpPr>
        <p:spPr>
          <a:xfrm>
            <a:off x="3509318" y="2665969"/>
            <a:ext cx="8460259" cy="966918"/>
          </a:xfrm>
        </p:spPr>
        <p:txBody>
          <a:bodyPr>
            <a:normAutofit/>
          </a:bodyPr>
          <a:lstStyle/>
          <a:p>
            <a:pPr algn="r"/>
            <a:r>
              <a:rPr lang="id-ID" b="1" i="1" dirty="0">
                <a:solidFill>
                  <a:srgbClr val="FF9933"/>
                </a:solidFill>
              </a:rPr>
              <a:t>Kedua</a:t>
            </a:r>
            <a:r>
              <a:rPr lang="id-ID" b="1" i="1" dirty="0"/>
              <a:t> </a:t>
            </a:r>
            <a:r>
              <a:rPr lang="id-ID" dirty="0"/>
              <a:t>setiap iptek yang dikembangkan di Indonesia harus menyertakan nilai-nilai pancasila sebagai faktor internal pengembangan iptek itu sendiri</a:t>
            </a:r>
            <a:endParaRPr lang="en-US" dirty="0"/>
          </a:p>
        </p:txBody>
      </p:sp>
      <p:sp>
        <p:nvSpPr>
          <p:cNvPr id="12" name="Text Placeholder 2">
            <a:extLst>
              <a:ext uri="{FF2B5EF4-FFF2-40B4-BE49-F238E27FC236}">
                <a16:creationId xmlns:a16="http://schemas.microsoft.com/office/drawing/2014/main" xmlns="" id="{6B234E5C-0CB7-D011-5577-7266AABB5E5D}"/>
              </a:ext>
            </a:extLst>
          </p:cNvPr>
          <p:cNvSpPr>
            <a:spLocks noGrp="1"/>
          </p:cNvSpPr>
          <p:nvPr>
            <p:ph type="body" sz="quarter" idx="14"/>
          </p:nvPr>
        </p:nvSpPr>
        <p:spPr>
          <a:xfrm>
            <a:off x="3509318" y="3632887"/>
            <a:ext cx="8394358" cy="1390135"/>
          </a:xfrm>
        </p:spPr>
        <p:txBody>
          <a:bodyPr>
            <a:normAutofit/>
          </a:bodyPr>
          <a:lstStyle/>
          <a:p>
            <a:pPr algn="r"/>
            <a:r>
              <a:rPr lang="id-ID" b="1" i="1" dirty="0">
                <a:solidFill>
                  <a:srgbClr val="FF9933"/>
                </a:solidFill>
              </a:rPr>
              <a:t>Ketiga</a:t>
            </a:r>
            <a:r>
              <a:rPr lang="id-ID" dirty="0"/>
              <a:t> nilai-nilai pancasila berperan sebagai rambu normatif bagi pengembangan iptek di Indonesia, artinya mampu mengendalikan iptek agar tidak keluar dari cara berpikir dan cara bertindak bangsa Indonesia</a:t>
            </a:r>
            <a:endParaRPr lang="en-US" dirty="0"/>
          </a:p>
        </p:txBody>
      </p:sp>
      <p:sp>
        <p:nvSpPr>
          <p:cNvPr id="13" name="Text Placeholder 2">
            <a:extLst>
              <a:ext uri="{FF2B5EF4-FFF2-40B4-BE49-F238E27FC236}">
                <a16:creationId xmlns:a16="http://schemas.microsoft.com/office/drawing/2014/main" xmlns="" id="{6B234E5C-0CB7-D011-5577-7266AABB5E5D}"/>
              </a:ext>
            </a:extLst>
          </p:cNvPr>
          <p:cNvSpPr>
            <a:spLocks noGrp="1"/>
          </p:cNvSpPr>
          <p:nvPr>
            <p:ph type="body" sz="quarter" idx="14"/>
          </p:nvPr>
        </p:nvSpPr>
        <p:spPr>
          <a:xfrm>
            <a:off x="3542268" y="5023022"/>
            <a:ext cx="8394358" cy="1390135"/>
          </a:xfrm>
        </p:spPr>
        <p:txBody>
          <a:bodyPr>
            <a:normAutofit/>
          </a:bodyPr>
          <a:lstStyle/>
          <a:p>
            <a:pPr algn="r"/>
            <a:r>
              <a:rPr lang="id-ID" b="1" i="1" dirty="0">
                <a:solidFill>
                  <a:srgbClr val="FF9933"/>
                </a:solidFill>
              </a:rPr>
              <a:t>Keempat</a:t>
            </a:r>
            <a:r>
              <a:rPr lang="id-ID" dirty="0"/>
              <a:t> setiap pengembangan iptek harus berakar dari budaya dan ideologi bangsa Indonesia sendiri atau yang lebih dikenal dengan istilah indegenisasi ilmu (mempribumian ilmu).</a:t>
            </a:r>
            <a:endParaRPr lang="en-US" dirty="0"/>
          </a:p>
        </p:txBody>
      </p:sp>
    </p:spTree>
    <p:extLst>
      <p:ext uri="{BB962C8B-B14F-4D97-AF65-F5344CB8AC3E}">
        <p14:creationId xmlns:p14="http://schemas.microsoft.com/office/powerpoint/2010/main" val="3421079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2DD875A-8263-4FFA-3017-69FC2B9C8F5F}"/>
              </a:ext>
            </a:extLst>
          </p:cNvPr>
          <p:cNvSpPr>
            <a:spLocks noGrp="1"/>
          </p:cNvSpPr>
          <p:nvPr>
            <p:ph type="title"/>
          </p:nvPr>
        </p:nvSpPr>
        <p:spPr>
          <a:xfrm>
            <a:off x="141514" y="106682"/>
            <a:ext cx="10112564" cy="749538"/>
          </a:xfrm>
        </p:spPr>
        <p:txBody>
          <a:bodyPr>
            <a:normAutofit fontScale="90000"/>
          </a:bodyPr>
          <a:lstStyle/>
          <a:p>
            <a:pPr algn="ctr"/>
            <a:r>
              <a:rPr lang="en-US" b="1" cap="all" dirty="0">
                <a:solidFill>
                  <a:srgbClr val="FF0000"/>
                </a:solidFill>
              </a:rPr>
              <a:t>ALASAN </a:t>
            </a:r>
            <a:r>
              <a:rPr lang="id-ID" b="1" cap="all" dirty="0">
                <a:solidFill>
                  <a:srgbClr val="FF0000"/>
                </a:solidFill>
              </a:rPr>
              <a:t>Pancasila sebagai  </a:t>
            </a:r>
            <a:r>
              <a:rPr lang="en-US" b="1" cap="all" dirty="0">
                <a:solidFill>
                  <a:srgbClr val="FF0000"/>
                </a:solidFill>
              </a:rPr>
              <a:t>NILAI </a:t>
            </a:r>
            <a:r>
              <a:rPr lang="id-ID" b="1" cap="all" dirty="0">
                <a:solidFill>
                  <a:srgbClr val="FF0000"/>
                </a:solidFill>
              </a:rPr>
              <a:t>Pengembangan I</a:t>
            </a:r>
            <a:r>
              <a:rPr lang="en-US" b="1" cap="all" dirty="0">
                <a:solidFill>
                  <a:srgbClr val="FF0000"/>
                </a:solidFill>
              </a:rPr>
              <a:t>PTEK</a:t>
            </a:r>
            <a:endParaRPr lang="en-US" b="1" dirty="0">
              <a:solidFill>
                <a:srgbClr val="FF0000"/>
              </a:solidFill>
            </a:endParaRPr>
          </a:p>
        </p:txBody>
      </p:sp>
      <p:sp>
        <p:nvSpPr>
          <p:cNvPr id="13" name="Text Placeholder 12">
            <a:extLst>
              <a:ext uri="{FF2B5EF4-FFF2-40B4-BE49-F238E27FC236}">
                <a16:creationId xmlns:a16="http://schemas.microsoft.com/office/drawing/2014/main" xmlns="" id="{517B58DD-17B1-655D-DD86-2293CE393EE5}"/>
              </a:ext>
            </a:extLst>
          </p:cNvPr>
          <p:cNvSpPr>
            <a:spLocks noGrp="1"/>
          </p:cNvSpPr>
          <p:nvPr>
            <p:ph type="body" sz="quarter" idx="47"/>
          </p:nvPr>
        </p:nvSpPr>
        <p:spPr>
          <a:xfrm>
            <a:off x="442330" y="1483542"/>
            <a:ext cx="7057635" cy="1415162"/>
          </a:xfrm>
        </p:spPr>
        <p:txBody>
          <a:bodyPr>
            <a:normAutofit/>
          </a:bodyPr>
          <a:lstStyle/>
          <a:p>
            <a:pPr marL="225425" lvl="1"/>
            <a:r>
              <a:rPr lang="en-US" sz="1600" b="1" dirty="0">
                <a:solidFill>
                  <a:srgbClr val="FF9933"/>
                </a:solidFill>
              </a:rPr>
              <a:t>PERUSAKAN</a:t>
            </a:r>
            <a:r>
              <a:rPr lang="id-ID" sz="1600" dirty="0"/>
              <a:t> lingkungan ditimbulkan oleh iptek, baik percepatan pembangunan daerah tertinggal maupun upaya peningkatan kesejahteraan masyarakat. </a:t>
            </a:r>
            <a:r>
              <a:rPr lang="en-US" sz="1600" dirty="0" err="1"/>
              <a:t>Misal</a:t>
            </a:r>
            <a:r>
              <a:rPr lang="en-US" sz="1600" dirty="0"/>
              <a:t> p</a:t>
            </a:r>
            <a:r>
              <a:rPr lang="id-ID" sz="1600" dirty="0"/>
              <a:t>enggalian tambang batubara, minyak, biji besi, emas di berbagai daerah di Indonesia dengan menggunakan teknologi canggih mempercepat kerusakan lingkungan. </a:t>
            </a:r>
            <a:endParaRPr lang="en-US" sz="1600" dirty="0"/>
          </a:p>
        </p:txBody>
      </p:sp>
      <p:sp>
        <p:nvSpPr>
          <p:cNvPr id="9" name="Text Placeholder 8">
            <a:extLst>
              <a:ext uri="{FF2B5EF4-FFF2-40B4-BE49-F238E27FC236}">
                <a16:creationId xmlns:a16="http://schemas.microsoft.com/office/drawing/2014/main" xmlns="" id="{98741E1D-EA70-8FFB-31A0-FC3EA205A66F}"/>
              </a:ext>
            </a:extLst>
          </p:cNvPr>
          <p:cNvSpPr>
            <a:spLocks noGrp="1"/>
          </p:cNvSpPr>
          <p:nvPr>
            <p:ph type="body" sz="quarter" idx="43"/>
          </p:nvPr>
        </p:nvSpPr>
        <p:spPr>
          <a:xfrm>
            <a:off x="442330" y="4941188"/>
            <a:ext cx="7057634" cy="1415162"/>
          </a:xfrm>
        </p:spPr>
        <p:txBody>
          <a:bodyPr>
            <a:normAutofit/>
          </a:bodyPr>
          <a:lstStyle/>
          <a:p>
            <a:pPr marL="225425" lvl="1"/>
            <a:r>
              <a:rPr lang="id-ID" sz="1600" b="1" cap="all" dirty="0">
                <a:solidFill>
                  <a:srgbClr val="FF9933"/>
                </a:solidFill>
              </a:rPr>
              <a:t>Nilai-nilai kearifan lokal</a:t>
            </a:r>
            <a:r>
              <a:rPr lang="id-ID" sz="1600" dirty="0"/>
              <a:t> yang menjadi simbol kehidupan di berbagai daerah mulai digantikan dengan gaya hidup global, seperti sikap bersahaja digantikan dengan gaya hidup bermewah-mewah, solidaritas sosial digantikan dengan semangat individualistis, musyawarah untuk mufakat digantikan dengan </a:t>
            </a:r>
            <a:r>
              <a:rPr lang="id-ID" sz="1600" i="1" dirty="0"/>
              <a:t>voting</a:t>
            </a:r>
            <a:r>
              <a:rPr lang="id-ID" sz="1600" dirty="0"/>
              <a:t>, dll. </a:t>
            </a:r>
            <a:endParaRPr lang="en-US" sz="1600" dirty="0"/>
          </a:p>
        </p:txBody>
      </p:sp>
      <p:sp>
        <p:nvSpPr>
          <p:cNvPr id="11" name="Text Placeholder 10">
            <a:extLst>
              <a:ext uri="{FF2B5EF4-FFF2-40B4-BE49-F238E27FC236}">
                <a16:creationId xmlns:a16="http://schemas.microsoft.com/office/drawing/2014/main" xmlns="" id="{852BB7AF-1383-A9B2-C2FB-8FB296CE92EE}"/>
              </a:ext>
            </a:extLst>
          </p:cNvPr>
          <p:cNvSpPr>
            <a:spLocks noGrp="1"/>
          </p:cNvSpPr>
          <p:nvPr>
            <p:ph type="body" sz="quarter" idx="45"/>
          </p:nvPr>
        </p:nvSpPr>
        <p:spPr>
          <a:xfrm>
            <a:off x="426363" y="3160901"/>
            <a:ext cx="7057634" cy="1415162"/>
          </a:xfrm>
        </p:spPr>
        <p:txBody>
          <a:bodyPr>
            <a:normAutofit/>
          </a:bodyPr>
          <a:lstStyle/>
          <a:p>
            <a:pPr marL="225425" lvl="1"/>
            <a:r>
              <a:rPr lang="id-ID" sz="1600" b="1" cap="all" dirty="0">
                <a:solidFill>
                  <a:srgbClr val="FF9933"/>
                </a:solidFill>
              </a:rPr>
              <a:t>Penjabaran sila-sila pancasila</a:t>
            </a:r>
            <a:r>
              <a:rPr lang="id-ID" sz="1600" dirty="0"/>
              <a:t> sebagai dasar nilai pengembangan iptek dapat menjadi sarana untuk mengontrol dan mengendalikan kemajuan iptek</a:t>
            </a:r>
            <a:r>
              <a:rPr lang="en-US" sz="1600" dirty="0"/>
              <a:t>, </a:t>
            </a:r>
            <a:r>
              <a:rPr lang="id-ID" sz="1600" dirty="0"/>
              <a:t>berpengaruh pada cara berpikir dan bertindak masyarakat yang cenderung pragmatis. </a:t>
            </a:r>
            <a:endParaRPr lang="en-US" sz="1600" dirty="0"/>
          </a:p>
        </p:txBody>
      </p:sp>
      <p:pic>
        <p:nvPicPr>
          <p:cNvPr id="15" name="Picture Placeholder 14" descr="A group of kids heads in a circle ">
            <a:extLst>
              <a:ext uri="{FF2B5EF4-FFF2-40B4-BE49-F238E27FC236}">
                <a16:creationId xmlns:a16="http://schemas.microsoft.com/office/drawing/2014/main" xmlns="" id="{0D21B0F5-97C3-9DE2-203D-777265D3A872}"/>
              </a:ext>
            </a:extLst>
          </p:cNvPr>
          <p:cNvPicPr>
            <a:picLocks noGrp="1" noChangeAspect="1"/>
          </p:cNvPicPr>
          <p:nvPr>
            <p:ph type="pic" sz="quarter" idx="15"/>
          </p:nvPr>
        </p:nvPicPr>
        <p:blipFill rotWithShape="1">
          <a:blip r:embed="rId2" cstate="print">
            <a:extLst>
              <a:ext uri="{28A0092B-C50C-407E-A947-70E740481C1C}">
                <a14:useLocalDpi xmlns:a14="http://schemas.microsoft.com/office/drawing/2010/main"/>
              </a:ext>
            </a:extLst>
          </a:blip>
          <a:srcRect t="20" b="20"/>
          <a:stretch/>
        </p:blipFill>
        <p:spPr/>
      </p:pic>
      <p:sp>
        <p:nvSpPr>
          <p:cNvPr id="2" name="Footer Placeholder 1">
            <a:extLst>
              <a:ext uri="{FF2B5EF4-FFF2-40B4-BE49-F238E27FC236}">
                <a16:creationId xmlns:a16="http://schemas.microsoft.com/office/drawing/2014/main" xmlns="" id="{EE33BA49-8791-73C4-BF3C-CCAD2B2C0F00}"/>
              </a:ext>
            </a:extLst>
          </p:cNvPr>
          <p:cNvSpPr>
            <a:spLocks noGrp="1"/>
          </p:cNvSpPr>
          <p:nvPr>
            <p:ph type="ftr" sz="quarter" idx="11"/>
          </p:nvPr>
        </p:nvSpPr>
        <p:spPr/>
        <p:txBody>
          <a:bodyPr/>
          <a:lstStyle/>
          <a:p>
            <a:r>
              <a:rPr lang="en-US" dirty="0"/>
              <a:t>Fundraising event plan</a:t>
            </a:r>
          </a:p>
        </p:txBody>
      </p:sp>
      <p:sp>
        <p:nvSpPr>
          <p:cNvPr id="3" name="Slide Number Placeholder 2">
            <a:extLst>
              <a:ext uri="{FF2B5EF4-FFF2-40B4-BE49-F238E27FC236}">
                <a16:creationId xmlns:a16="http://schemas.microsoft.com/office/drawing/2014/main" xmlns="" id="{D575A7F7-4FB9-9C74-91C3-F5976E51D966}"/>
              </a:ext>
            </a:extLst>
          </p:cNvPr>
          <p:cNvSpPr>
            <a:spLocks noGrp="1"/>
          </p:cNvSpPr>
          <p:nvPr>
            <p:ph type="sldNum" sz="quarter" idx="12"/>
          </p:nvPr>
        </p:nvSpPr>
        <p:spPr/>
        <p:txBody>
          <a:bodyPr/>
          <a:lstStyle/>
          <a:p>
            <a:fld id="{B5CEABB6-07DC-46E8-9B57-56EC44A396E5}" type="slidenum">
              <a:rPr lang="en-US" smtClean="0"/>
              <a:pPr/>
              <a:t>4</a:t>
            </a:fld>
            <a:endParaRPr lang="en-US" dirty="0"/>
          </a:p>
        </p:txBody>
      </p:sp>
    </p:spTree>
    <p:extLst>
      <p:ext uri="{BB962C8B-B14F-4D97-AF65-F5344CB8AC3E}">
        <p14:creationId xmlns:p14="http://schemas.microsoft.com/office/powerpoint/2010/main" val="2620122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B7E0A2-737E-BA68-ACC8-F8022B96F5A3}"/>
              </a:ext>
            </a:extLst>
          </p:cNvPr>
          <p:cNvSpPr>
            <a:spLocks noGrp="1"/>
          </p:cNvSpPr>
          <p:nvPr>
            <p:ph type="title"/>
          </p:nvPr>
        </p:nvSpPr>
        <p:spPr>
          <a:xfrm>
            <a:off x="838198" y="179882"/>
            <a:ext cx="10515600" cy="1044074"/>
          </a:xfrm>
        </p:spPr>
        <p:txBody>
          <a:bodyPr>
            <a:normAutofit fontScale="90000"/>
          </a:bodyPr>
          <a:lstStyle/>
          <a:p>
            <a:r>
              <a:rPr lang="en-US" b="1" cap="all" dirty="0">
                <a:solidFill>
                  <a:srgbClr val="FF9933"/>
                </a:solidFill>
              </a:rPr>
              <a:t>PERAN NILAI  </a:t>
            </a:r>
            <a:r>
              <a:rPr lang="id-ID" b="1" cap="all" dirty="0">
                <a:solidFill>
                  <a:srgbClr val="FF9933"/>
                </a:solidFill>
              </a:rPr>
              <a:t>Pancasila sebagai  </a:t>
            </a:r>
            <a:r>
              <a:rPr lang="en-US" b="1" cap="all" dirty="0">
                <a:solidFill>
                  <a:srgbClr val="FF9933"/>
                </a:solidFill>
              </a:rPr>
              <a:t> </a:t>
            </a:r>
            <a:r>
              <a:rPr lang="id-ID" b="1" cap="all" dirty="0">
                <a:solidFill>
                  <a:srgbClr val="FF9933"/>
                </a:solidFill>
              </a:rPr>
              <a:t>Pengembangan I</a:t>
            </a:r>
            <a:r>
              <a:rPr lang="en-US" b="1" cap="all" dirty="0">
                <a:solidFill>
                  <a:srgbClr val="FF9933"/>
                </a:solidFill>
              </a:rPr>
              <a:t>PTEK</a:t>
            </a:r>
            <a:endParaRPr lang="en-US" b="1" dirty="0">
              <a:solidFill>
                <a:srgbClr val="FF9933"/>
              </a:solidFill>
            </a:endParaRPr>
          </a:p>
        </p:txBody>
      </p:sp>
      <p:sp>
        <p:nvSpPr>
          <p:cNvPr id="4" name="Text Placeholder 3">
            <a:extLst>
              <a:ext uri="{FF2B5EF4-FFF2-40B4-BE49-F238E27FC236}">
                <a16:creationId xmlns:a16="http://schemas.microsoft.com/office/drawing/2014/main" xmlns="" id="{68AF3F00-BAA0-0694-06DD-D18591BD84E3}"/>
              </a:ext>
            </a:extLst>
          </p:cNvPr>
          <p:cNvSpPr>
            <a:spLocks noGrp="1"/>
          </p:cNvSpPr>
          <p:nvPr>
            <p:ph type="body" sz="quarter" idx="14"/>
          </p:nvPr>
        </p:nvSpPr>
        <p:spPr>
          <a:xfrm>
            <a:off x="286263" y="1819738"/>
            <a:ext cx="10777153" cy="3864370"/>
          </a:xfrm>
        </p:spPr>
        <p:txBody>
          <a:bodyPr/>
          <a:lstStyle/>
          <a:p>
            <a:pPr marL="225425" lvl="1" algn="r"/>
            <a:r>
              <a:rPr lang="id-ID" sz="1600" b="1" dirty="0">
                <a:solidFill>
                  <a:srgbClr val="C00000"/>
                </a:solidFill>
              </a:rPr>
              <a:t>Sila pertama</a:t>
            </a:r>
            <a:r>
              <a:rPr lang="id-ID" sz="1600" dirty="0"/>
              <a:t>: Ketuhanan Yang Maha Esa. Sila ini melengkapi ilmu pengetahuan dengan menyeimbangkan antara rasional dan irasional, antara rasa dan akal. Juga menempatkan manusia sebagai bagian dari dalam alam semesta</a:t>
            </a:r>
            <a:endParaRPr lang="en-US" sz="1600" dirty="0"/>
          </a:p>
          <a:p>
            <a:pPr marL="225425" lvl="1" algn="r"/>
            <a:endParaRPr lang="en-US" sz="1600" dirty="0"/>
          </a:p>
          <a:p>
            <a:pPr marL="225425" lvl="1" algn="r"/>
            <a:r>
              <a:rPr lang="id-ID" sz="1600" b="1" dirty="0">
                <a:solidFill>
                  <a:srgbClr val="C00000"/>
                </a:solidFill>
              </a:rPr>
              <a:t>Sila kedua</a:t>
            </a:r>
            <a:r>
              <a:rPr lang="id-ID" sz="1600" dirty="0"/>
              <a:t>: Kemanusiaan yang adil dan beradab. Sila ini memberi arah dan mengendalikan ilmu pengetahuan, sesuai fungsinya, yaitu untuk kemanusiaan, tidak hanya untuk kelompok, lapisan tertentu</a:t>
            </a:r>
            <a:endParaRPr lang="en-US" sz="1600" dirty="0"/>
          </a:p>
          <a:p>
            <a:pPr marL="225425" lvl="1" algn="r"/>
            <a:endParaRPr lang="en-US" sz="1600" dirty="0"/>
          </a:p>
          <a:p>
            <a:pPr marL="225425" lvl="1" algn="r"/>
            <a:r>
              <a:rPr lang="id-ID" sz="1600" b="1" dirty="0">
                <a:solidFill>
                  <a:srgbClr val="C00000"/>
                </a:solidFill>
              </a:rPr>
              <a:t>Sila ketiga</a:t>
            </a:r>
            <a:r>
              <a:rPr lang="id-ID" sz="1600" dirty="0"/>
              <a:t>: Persatuan Indonesia. Sila ini mengkomplementasikan universalisme dalam sila-sila yang lain, sehingga supra-sistem tidak mengabaikan sistem dan sub-sistem. Solidaritas dalam sub-sistem sangat penting untuk kelangsungan keseluruhan individualitas, tetapi tidak mengganggu integrasi.</a:t>
            </a:r>
            <a:endParaRPr lang="en-US" sz="1600" dirty="0"/>
          </a:p>
          <a:p>
            <a:pPr marL="225425" lvl="1" algn="r"/>
            <a:endParaRPr lang="en-US" sz="1600" dirty="0"/>
          </a:p>
        </p:txBody>
      </p:sp>
      <p:sp>
        <p:nvSpPr>
          <p:cNvPr id="6" name="Slide Number Placeholder 5">
            <a:extLst>
              <a:ext uri="{FF2B5EF4-FFF2-40B4-BE49-F238E27FC236}">
                <a16:creationId xmlns:a16="http://schemas.microsoft.com/office/drawing/2014/main" xmlns="" id="{269A6E5D-6BBC-E33C-D692-29419D16E659}"/>
              </a:ext>
            </a:extLst>
          </p:cNvPr>
          <p:cNvSpPr>
            <a:spLocks noGrp="1"/>
          </p:cNvSpPr>
          <p:nvPr>
            <p:ph type="sldNum" sz="quarter" idx="12"/>
          </p:nvPr>
        </p:nvSpPr>
        <p:spPr/>
        <p:txBody>
          <a:bodyPr/>
          <a:lstStyle/>
          <a:p>
            <a:fld id="{B5CEABB6-07DC-46E8-9B57-56EC44A396E5}" type="slidenum">
              <a:rPr lang="en-US" smtClean="0"/>
              <a:pPr/>
              <a:t>5</a:t>
            </a:fld>
            <a:endParaRPr lang="en-US" dirty="0"/>
          </a:p>
        </p:txBody>
      </p:sp>
    </p:spTree>
    <p:extLst>
      <p:ext uri="{BB962C8B-B14F-4D97-AF65-F5344CB8AC3E}">
        <p14:creationId xmlns:p14="http://schemas.microsoft.com/office/powerpoint/2010/main" val="1970218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B7E0A2-737E-BA68-ACC8-F8022B96F5A3}"/>
              </a:ext>
            </a:extLst>
          </p:cNvPr>
          <p:cNvSpPr>
            <a:spLocks noGrp="1"/>
          </p:cNvSpPr>
          <p:nvPr>
            <p:ph type="title"/>
          </p:nvPr>
        </p:nvSpPr>
        <p:spPr>
          <a:xfrm>
            <a:off x="838198" y="179882"/>
            <a:ext cx="10515600" cy="1044074"/>
          </a:xfrm>
        </p:spPr>
        <p:txBody>
          <a:bodyPr>
            <a:normAutofit fontScale="90000"/>
          </a:bodyPr>
          <a:lstStyle/>
          <a:p>
            <a:r>
              <a:rPr lang="en-US" b="1" cap="all" dirty="0">
                <a:solidFill>
                  <a:srgbClr val="FF9933"/>
                </a:solidFill>
              </a:rPr>
              <a:t>PERAN NILAI  </a:t>
            </a:r>
            <a:r>
              <a:rPr lang="id-ID" b="1" cap="all" dirty="0">
                <a:solidFill>
                  <a:srgbClr val="FF9933"/>
                </a:solidFill>
              </a:rPr>
              <a:t>Pancasila sebagai  </a:t>
            </a:r>
            <a:r>
              <a:rPr lang="en-US" b="1" cap="all" dirty="0">
                <a:solidFill>
                  <a:srgbClr val="FF9933"/>
                </a:solidFill>
              </a:rPr>
              <a:t> </a:t>
            </a:r>
            <a:r>
              <a:rPr lang="id-ID" b="1" cap="all" dirty="0">
                <a:solidFill>
                  <a:srgbClr val="FF9933"/>
                </a:solidFill>
              </a:rPr>
              <a:t>Pengembangan I</a:t>
            </a:r>
            <a:r>
              <a:rPr lang="en-US" b="1" cap="all" dirty="0">
                <a:solidFill>
                  <a:srgbClr val="FF9933"/>
                </a:solidFill>
              </a:rPr>
              <a:t>PTEK</a:t>
            </a:r>
            <a:endParaRPr lang="en-US" b="1" dirty="0">
              <a:solidFill>
                <a:srgbClr val="FF9933"/>
              </a:solidFill>
            </a:endParaRPr>
          </a:p>
        </p:txBody>
      </p:sp>
      <p:sp>
        <p:nvSpPr>
          <p:cNvPr id="4" name="Text Placeholder 3">
            <a:extLst>
              <a:ext uri="{FF2B5EF4-FFF2-40B4-BE49-F238E27FC236}">
                <a16:creationId xmlns:a16="http://schemas.microsoft.com/office/drawing/2014/main" xmlns="" id="{68AF3F00-BAA0-0694-06DD-D18591BD84E3}"/>
              </a:ext>
            </a:extLst>
          </p:cNvPr>
          <p:cNvSpPr>
            <a:spLocks noGrp="1"/>
          </p:cNvSpPr>
          <p:nvPr>
            <p:ph type="body" sz="quarter" idx="14"/>
          </p:nvPr>
        </p:nvSpPr>
        <p:spPr>
          <a:xfrm>
            <a:off x="286263" y="1819738"/>
            <a:ext cx="10991337" cy="2430986"/>
          </a:xfrm>
        </p:spPr>
        <p:txBody>
          <a:bodyPr/>
          <a:lstStyle/>
          <a:p>
            <a:pPr lvl="1" algn="r"/>
            <a:r>
              <a:rPr lang="id-ID" sz="1600" b="1" dirty="0">
                <a:solidFill>
                  <a:srgbClr val="C00000"/>
                </a:solidFill>
              </a:rPr>
              <a:t>Sila keempat</a:t>
            </a:r>
            <a:r>
              <a:rPr lang="id-ID" sz="1600" dirty="0"/>
              <a:t>: kerakyatan yang dipimpin oleh hikmah kebijaksanaan dalam permusyawaratan dan perwakilan. Sila ini bermakna mengimbangi otodinamika ilmu pengetahuan dan teknologi. Eksperimentasi penerapan dan penyebaran ilmu pengetahuan harus demokratis dapat dimusyawarahkan secara perwakilan, sejak dari kebijakan, penelitian sampai penerapan massal</a:t>
            </a:r>
            <a:endParaRPr lang="en-US" sz="1600" dirty="0"/>
          </a:p>
          <a:p>
            <a:pPr lvl="1" algn="r"/>
            <a:endParaRPr lang="en-US" sz="1600" dirty="0"/>
          </a:p>
          <a:p>
            <a:pPr lvl="1" algn="r"/>
            <a:r>
              <a:rPr lang="id-ID" sz="1600" b="1" dirty="0">
                <a:solidFill>
                  <a:srgbClr val="C00000"/>
                </a:solidFill>
              </a:rPr>
              <a:t>Sila kelima</a:t>
            </a:r>
            <a:r>
              <a:rPr lang="id-ID" sz="1600" dirty="0"/>
              <a:t>: keadilan sosial bagi seluruh rakyat Indonesia. Sila ini menekankan tiga keadilan yang disebut oleh Aristoteles, yaitu keadilan distributif, keadilan kontributif, dan keadilan komutatif. Keadilan sosial juga menjaga keseimbangan antara kepentingan individu dan masyarakat, karena kepentingan individu tidak boleh terinjak oleh kepentingan semu. Individualitas merupakan landasan yang memungkinkan timbulnya kreativitas dan inovasi.</a:t>
            </a:r>
            <a:endParaRPr lang="en-US" sz="1600" dirty="0"/>
          </a:p>
          <a:p>
            <a:pPr marL="225425" lvl="1" algn="r"/>
            <a:endParaRPr lang="en-US" sz="1600" dirty="0"/>
          </a:p>
        </p:txBody>
      </p:sp>
      <p:sp>
        <p:nvSpPr>
          <p:cNvPr id="6" name="Slide Number Placeholder 5">
            <a:extLst>
              <a:ext uri="{FF2B5EF4-FFF2-40B4-BE49-F238E27FC236}">
                <a16:creationId xmlns:a16="http://schemas.microsoft.com/office/drawing/2014/main" xmlns="" id="{269A6E5D-6BBC-E33C-D692-29419D16E659}"/>
              </a:ext>
            </a:extLst>
          </p:cNvPr>
          <p:cNvSpPr>
            <a:spLocks noGrp="1"/>
          </p:cNvSpPr>
          <p:nvPr>
            <p:ph type="sldNum" sz="quarter" idx="12"/>
          </p:nvPr>
        </p:nvSpPr>
        <p:spPr/>
        <p:txBody>
          <a:bodyPr/>
          <a:lstStyle/>
          <a:p>
            <a:fld id="{B5CEABB6-07DC-46E8-9B57-56EC44A396E5}" type="slidenum">
              <a:rPr lang="en-US" smtClean="0"/>
              <a:pPr/>
              <a:t>6</a:t>
            </a:fld>
            <a:endParaRPr lang="en-US" dirty="0"/>
          </a:p>
        </p:txBody>
      </p:sp>
    </p:spTree>
    <p:extLst>
      <p:ext uri="{BB962C8B-B14F-4D97-AF65-F5344CB8AC3E}">
        <p14:creationId xmlns:p14="http://schemas.microsoft.com/office/powerpoint/2010/main" val="448002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B3B5E7-006C-6F5D-1DD9-87107D9DCDA5}"/>
              </a:ext>
            </a:extLst>
          </p:cNvPr>
          <p:cNvSpPr>
            <a:spLocks noGrp="1"/>
          </p:cNvSpPr>
          <p:nvPr>
            <p:ph type="title"/>
          </p:nvPr>
        </p:nvSpPr>
        <p:spPr>
          <a:xfrm>
            <a:off x="0" y="139918"/>
            <a:ext cx="5799437" cy="1725486"/>
          </a:xfrm>
        </p:spPr>
        <p:txBody>
          <a:bodyPr>
            <a:normAutofit fontScale="90000"/>
          </a:bodyPr>
          <a:lstStyle/>
          <a:p>
            <a:pPr algn="ctr"/>
            <a:r>
              <a:rPr lang="en-US" b="1" cap="all" dirty="0"/>
              <a:t>UPAYA PANCASILA SEBAGAI PENGEMBANGAN IPTEK</a:t>
            </a:r>
            <a:endParaRPr lang="en-US" b="1" dirty="0"/>
          </a:p>
        </p:txBody>
      </p:sp>
      <p:sp>
        <p:nvSpPr>
          <p:cNvPr id="12" name="Slide Number Placeholder 11">
            <a:extLst>
              <a:ext uri="{FF2B5EF4-FFF2-40B4-BE49-F238E27FC236}">
                <a16:creationId xmlns:a16="http://schemas.microsoft.com/office/drawing/2014/main" xmlns="" id="{35C4C3E3-63CA-6322-07E1-C1F75F469C84}"/>
              </a:ext>
            </a:extLst>
          </p:cNvPr>
          <p:cNvSpPr>
            <a:spLocks noGrp="1"/>
          </p:cNvSpPr>
          <p:nvPr>
            <p:ph type="sldNum" sz="quarter" idx="12"/>
          </p:nvPr>
        </p:nvSpPr>
        <p:spPr/>
        <p:txBody>
          <a:bodyPr/>
          <a:lstStyle/>
          <a:p>
            <a:fld id="{B5CEABB6-07DC-46E8-9B57-56EC44A396E5}" type="slidenum">
              <a:rPr lang="en-US" smtClean="0"/>
              <a:pPr/>
              <a:t>7</a:t>
            </a:fld>
            <a:endParaRPr lang="en-US" dirty="0"/>
          </a:p>
        </p:txBody>
      </p:sp>
      <p:pic>
        <p:nvPicPr>
          <p:cNvPr id="2050" name="Picture 2" descr="Pancasila sebagai Paradigma Pengembangan IPT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4767" y="123863"/>
            <a:ext cx="5981700" cy="2709953"/>
          </a:xfrm>
          <a:prstGeom prst="rect">
            <a:avLst/>
          </a:prstGeom>
          <a:noFill/>
          <a:extLst>
            <a:ext uri="{909E8E84-426E-40DD-AFC4-6F175D3DCCD1}">
              <a14:hiddenFill xmlns:a14="http://schemas.microsoft.com/office/drawing/2010/main">
                <a:solidFill>
                  <a:srgbClr val="FFFFFF"/>
                </a:solidFill>
              </a14:hiddenFill>
            </a:ext>
          </a:extLst>
        </p:spPr>
      </p:pic>
      <p:sp>
        <p:nvSpPr>
          <p:cNvPr id="3" name="Picture Placeholder 2"/>
          <p:cNvSpPr>
            <a:spLocks noGrp="1"/>
          </p:cNvSpPr>
          <p:nvPr>
            <p:ph type="pic" sz="quarter" idx="13"/>
          </p:nvPr>
        </p:nvSpPr>
        <p:spPr>
          <a:xfrm>
            <a:off x="5914768" y="345322"/>
            <a:ext cx="5981699" cy="2693898"/>
          </a:xfrm>
        </p:spPr>
      </p:sp>
      <p:sp>
        <p:nvSpPr>
          <p:cNvPr id="4" name="Content Placeholder 3"/>
          <p:cNvSpPr>
            <a:spLocks noGrp="1"/>
          </p:cNvSpPr>
          <p:nvPr>
            <p:ph idx="16"/>
          </p:nvPr>
        </p:nvSpPr>
        <p:spPr>
          <a:xfrm>
            <a:off x="345989" y="3295138"/>
            <a:ext cx="11442357" cy="3336324"/>
          </a:xfrm>
        </p:spPr>
        <p:txBody>
          <a:bodyPr>
            <a:normAutofit/>
          </a:bodyPr>
          <a:lstStyle/>
          <a:p>
            <a:pPr marL="119063" lvl="2" algn="r"/>
            <a:r>
              <a:rPr lang="en-US" sz="1600" b="1" dirty="0">
                <a:solidFill>
                  <a:srgbClr val="FF9933"/>
                </a:solidFill>
              </a:rPr>
              <a:t>T</a:t>
            </a:r>
            <a:r>
              <a:rPr lang="id-ID" sz="1600" b="1" dirty="0">
                <a:solidFill>
                  <a:srgbClr val="FF9933"/>
                </a:solidFill>
              </a:rPr>
              <a:t>anggal 15 Oktober 1987, UGM, Yogyakarta  </a:t>
            </a:r>
            <a:r>
              <a:rPr lang="id-ID" sz="1600" dirty="0"/>
              <a:t>menyelenggarakan seminar  tema </a:t>
            </a:r>
            <a:r>
              <a:rPr lang="en-US" sz="1600" dirty="0"/>
              <a:t>“</a:t>
            </a:r>
            <a:r>
              <a:rPr lang="id-ID" sz="1600" i="1" dirty="0"/>
              <a:t>Pancasila sebagai Orientasi Pengembangan Ilmu”</a:t>
            </a:r>
            <a:r>
              <a:rPr lang="id-ID" sz="1600" b="1" i="1" dirty="0"/>
              <a:t>.</a:t>
            </a:r>
            <a:r>
              <a:rPr lang="id-ID" sz="1600" dirty="0"/>
              <a:t> </a:t>
            </a:r>
            <a:r>
              <a:rPr lang="en-US" sz="1600" dirty="0"/>
              <a:t> K</a:t>
            </a:r>
            <a:r>
              <a:rPr lang="id-ID" sz="1600" dirty="0"/>
              <a:t>onsep pancasila merupakan pegangan dan pedoman dalam usaha ilmu pengetahuan</a:t>
            </a:r>
            <a:r>
              <a:rPr lang="en-US" sz="1600" dirty="0"/>
              <a:t>,</a:t>
            </a:r>
            <a:r>
              <a:rPr lang="id-ID" sz="1600" dirty="0"/>
              <a:t> dipergunakan sebagai asas dan pendirian hidup, sebagai suatu pangkal sudut pandangan dari subjek ilmu pengetahuan dan juga menjadi objek ilmu pengetahuan</a:t>
            </a:r>
            <a:endParaRPr lang="en-US" sz="1600" dirty="0"/>
          </a:p>
          <a:p>
            <a:pPr marL="119063" lvl="2" algn="r"/>
            <a:endParaRPr lang="en-US" sz="1600" dirty="0"/>
          </a:p>
          <a:p>
            <a:pPr marL="119063" lvl="2" algn="r"/>
            <a:r>
              <a:rPr lang="id-ID" sz="1600" b="1" dirty="0">
                <a:solidFill>
                  <a:srgbClr val="FF9933"/>
                </a:solidFill>
              </a:rPr>
              <a:t>Daoed Joesoef </a:t>
            </a:r>
            <a:r>
              <a:rPr lang="id-ID" sz="1600" dirty="0"/>
              <a:t>membuat artikel ilmiah yang berjudul “</a:t>
            </a:r>
            <a:r>
              <a:rPr lang="id-ID" sz="1600" i="1" dirty="0"/>
              <a:t>Pancasila, Kebudayaan, dan Ilmu Pengetahuan” </a:t>
            </a:r>
            <a:r>
              <a:rPr lang="id-ID" sz="1600" dirty="0"/>
              <a:t>menyatakan bahwa pancasila adalah gagasan vital yang berasal dari kebudayaan Indonesia</a:t>
            </a:r>
            <a:endParaRPr lang="en-US" sz="1600" dirty="0"/>
          </a:p>
          <a:p>
            <a:pPr marL="119063" lvl="2" algn="r"/>
            <a:endParaRPr lang="en-US" sz="1600" dirty="0"/>
          </a:p>
          <a:p>
            <a:pPr marL="119063" lvl="2" algn="r"/>
            <a:r>
              <a:rPr lang="id-ID" sz="1600" b="1" dirty="0">
                <a:solidFill>
                  <a:srgbClr val="FF9933"/>
                </a:solidFill>
              </a:rPr>
              <a:t>Prof. Dr. T Jacob</a:t>
            </a:r>
            <a:r>
              <a:rPr lang="id-ID" sz="1600" dirty="0"/>
              <a:t> </a:t>
            </a:r>
            <a:r>
              <a:rPr lang="en-US" sz="1600" dirty="0"/>
              <a:t>P</a:t>
            </a:r>
            <a:r>
              <a:rPr lang="id-ID" sz="1600" dirty="0"/>
              <a:t>ancasila seharsunya dapat membantu dan digunakan sebagai dasar etika ilmu pengetahuan dan teknologi di Indonesia. </a:t>
            </a:r>
            <a:r>
              <a:rPr lang="id-ID" sz="1600" b="1" dirty="0"/>
              <a:t>Ada lima prinsip besar yang terkandung dalam pancasila yang mencakup segala persoalan etik dalam ilmu pengetahuan dan teknologi, yaitu, monoteisme; humanism dan solidaritas karya negara; nasionalisme dan solidaritas warga negara; demokrasi dan perwakilan; dan Keadilan sosia</a:t>
            </a:r>
            <a:endParaRPr lang="en-US" sz="1600" b="1" dirty="0"/>
          </a:p>
          <a:p>
            <a:pPr marL="119063" lvl="2" algn="r"/>
            <a:endParaRPr lang="en-US" sz="1600" dirty="0"/>
          </a:p>
          <a:p>
            <a:endParaRPr lang="id-ID" dirty="0"/>
          </a:p>
        </p:txBody>
      </p:sp>
    </p:spTree>
    <p:extLst>
      <p:ext uri="{BB962C8B-B14F-4D97-AF65-F5344CB8AC3E}">
        <p14:creationId xmlns:p14="http://schemas.microsoft.com/office/powerpoint/2010/main" val="1540596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B3B5E7-006C-6F5D-1DD9-87107D9DCDA5}"/>
              </a:ext>
            </a:extLst>
          </p:cNvPr>
          <p:cNvSpPr>
            <a:spLocks noGrp="1"/>
          </p:cNvSpPr>
          <p:nvPr>
            <p:ph type="title"/>
          </p:nvPr>
        </p:nvSpPr>
        <p:spPr>
          <a:xfrm>
            <a:off x="0" y="139918"/>
            <a:ext cx="5799437" cy="1725486"/>
          </a:xfrm>
        </p:spPr>
        <p:txBody>
          <a:bodyPr>
            <a:normAutofit fontScale="90000"/>
          </a:bodyPr>
          <a:lstStyle/>
          <a:p>
            <a:pPr algn="ctr"/>
            <a:r>
              <a:rPr lang="en-US" b="1" cap="all" dirty="0"/>
              <a:t>UPAYA PANCASILA SEBAGAI PENGEMBANGAN IPTEK</a:t>
            </a:r>
            <a:endParaRPr lang="en-US" b="1" dirty="0"/>
          </a:p>
        </p:txBody>
      </p:sp>
      <p:sp>
        <p:nvSpPr>
          <p:cNvPr id="12" name="Slide Number Placeholder 11">
            <a:extLst>
              <a:ext uri="{FF2B5EF4-FFF2-40B4-BE49-F238E27FC236}">
                <a16:creationId xmlns:a16="http://schemas.microsoft.com/office/drawing/2014/main" xmlns="" id="{35C4C3E3-63CA-6322-07E1-C1F75F469C84}"/>
              </a:ext>
            </a:extLst>
          </p:cNvPr>
          <p:cNvSpPr>
            <a:spLocks noGrp="1"/>
          </p:cNvSpPr>
          <p:nvPr>
            <p:ph type="sldNum" sz="quarter" idx="12"/>
          </p:nvPr>
        </p:nvSpPr>
        <p:spPr/>
        <p:txBody>
          <a:bodyPr/>
          <a:lstStyle/>
          <a:p>
            <a:fld id="{B5CEABB6-07DC-46E8-9B57-56EC44A396E5}" type="slidenum">
              <a:rPr lang="en-US" smtClean="0"/>
              <a:pPr/>
              <a:t>8</a:t>
            </a:fld>
            <a:endParaRPr lang="en-US" dirty="0"/>
          </a:p>
        </p:txBody>
      </p:sp>
      <p:pic>
        <p:nvPicPr>
          <p:cNvPr id="2050" name="Picture 2" descr="Pancasila sebagai Paradigma Pengembangan IPT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4767" y="123863"/>
            <a:ext cx="5981700" cy="2709953"/>
          </a:xfrm>
          <a:prstGeom prst="rect">
            <a:avLst/>
          </a:prstGeom>
          <a:noFill/>
          <a:extLst>
            <a:ext uri="{909E8E84-426E-40DD-AFC4-6F175D3DCCD1}">
              <a14:hiddenFill xmlns:a14="http://schemas.microsoft.com/office/drawing/2010/main">
                <a:solidFill>
                  <a:srgbClr val="FFFFFF"/>
                </a:solidFill>
              </a14:hiddenFill>
            </a:ext>
          </a:extLst>
        </p:spPr>
      </p:pic>
      <p:sp>
        <p:nvSpPr>
          <p:cNvPr id="3" name="Picture Placeholder 2"/>
          <p:cNvSpPr>
            <a:spLocks noGrp="1"/>
          </p:cNvSpPr>
          <p:nvPr>
            <p:ph type="pic" sz="quarter" idx="13"/>
          </p:nvPr>
        </p:nvSpPr>
        <p:spPr>
          <a:xfrm>
            <a:off x="5914768" y="345322"/>
            <a:ext cx="5981699" cy="2693898"/>
          </a:xfrm>
        </p:spPr>
      </p:sp>
      <p:sp>
        <p:nvSpPr>
          <p:cNvPr id="4" name="Content Placeholder 3"/>
          <p:cNvSpPr>
            <a:spLocks noGrp="1"/>
          </p:cNvSpPr>
          <p:nvPr>
            <p:ph idx="16"/>
          </p:nvPr>
        </p:nvSpPr>
        <p:spPr>
          <a:xfrm>
            <a:off x="345989" y="3295138"/>
            <a:ext cx="11442357" cy="3336324"/>
          </a:xfrm>
        </p:spPr>
        <p:txBody>
          <a:bodyPr>
            <a:normAutofit/>
          </a:bodyPr>
          <a:lstStyle/>
          <a:p>
            <a:pPr marL="225425" lvl="2" algn="r"/>
            <a:r>
              <a:rPr lang="id-ID" sz="1600" b="1" dirty="0" smtClean="0">
                <a:solidFill>
                  <a:srgbClr val="FF9933"/>
                </a:solidFill>
              </a:rPr>
              <a:t>Prof</a:t>
            </a:r>
            <a:r>
              <a:rPr lang="id-ID" sz="1600" b="1" dirty="0">
                <a:solidFill>
                  <a:srgbClr val="FF9933"/>
                </a:solidFill>
              </a:rPr>
              <a:t>. Dr. Muladi </a:t>
            </a:r>
            <a:r>
              <a:rPr lang="id-ID" sz="1600" dirty="0"/>
              <a:t> kedudukan pancasila sebagai </a:t>
            </a:r>
            <a:r>
              <a:rPr lang="id-ID" sz="1600" i="1" dirty="0"/>
              <a:t>common denominator values, </a:t>
            </a:r>
            <a:r>
              <a:rPr lang="id-ID" sz="1600" dirty="0"/>
              <a:t>artinya nilai yang mempersatukan seluruh potensi kemanusiaan melalui </a:t>
            </a:r>
            <a:r>
              <a:rPr lang="id-ID" sz="1600" i="1" dirty="0"/>
              <a:t>counter values and cunter culture</a:t>
            </a:r>
            <a:r>
              <a:rPr lang="id-ID" sz="1600" dirty="0"/>
              <a:t>.</a:t>
            </a:r>
            <a:r>
              <a:rPr lang="en-US" sz="1600" dirty="0"/>
              <a:t> P</a:t>
            </a:r>
            <a:r>
              <a:rPr lang="id-ID" sz="1600" dirty="0"/>
              <a:t>engembangan ilmu dan teknologi seharusnya dikaitkan dengan nilai-nilai pancasila sebagai </a:t>
            </a:r>
            <a:r>
              <a:rPr lang="id-ID" sz="1600" i="1" dirty="0"/>
              <a:t>common denominator values</a:t>
            </a:r>
            <a:r>
              <a:rPr lang="id-ID" sz="1600" dirty="0"/>
              <a:t>, yakni nilai-nilai yang disepakati bersama-sama oleh bangsa Indonesia, sekaligus sebagai kerangka acuan bersama.</a:t>
            </a:r>
            <a:endParaRPr lang="en-US" sz="1600" dirty="0"/>
          </a:p>
          <a:p>
            <a:pPr lvl="1" algn="r"/>
            <a:endParaRPr lang="en-US" sz="1600" dirty="0"/>
          </a:p>
          <a:p>
            <a:pPr marL="344488" lvl="2" algn="r"/>
            <a:r>
              <a:rPr lang="id-ID" b="1" dirty="0">
                <a:solidFill>
                  <a:srgbClr val="FF9933"/>
                </a:solidFill>
              </a:rPr>
              <a:t>Prof. Dr. M. Sastrapratedja</a:t>
            </a:r>
            <a:r>
              <a:rPr lang="id-ID" b="1" dirty="0"/>
              <a:t> </a:t>
            </a:r>
            <a:r>
              <a:rPr lang="id-ID" dirty="0"/>
              <a:t>dalam artikelnya yang berjudul, </a:t>
            </a:r>
            <a:r>
              <a:rPr lang="id-ID" i="1" dirty="0"/>
              <a:t>Pancasila sebagai Orientasi Pembangunan Bangsa dan Pengembangan Etika Ilmu Pengetahuan </a:t>
            </a:r>
            <a:r>
              <a:rPr lang="id-ID" dirty="0"/>
              <a:t>menegaskan ada dua peran pancasila dalam pengembangan iptek, yaitu;</a:t>
            </a:r>
            <a:r>
              <a:rPr lang="en-US" dirty="0"/>
              <a:t> </a:t>
            </a:r>
            <a:r>
              <a:rPr lang="id-ID" b="1" i="1" dirty="0">
                <a:solidFill>
                  <a:srgbClr val="C00000"/>
                </a:solidFill>
              </a:rPr>
              <a:t>Pertama</a:t>
            </a:r>
            <a:r>
              <a:rPr lang="id-ID" i="1" dirty="0"/>
              <a:t>, </a:t>
            </a:r>
            <a:r>
              <a:rPr lang="id-ID" dirty="0"/>
              <a:t>pancasila merupakan landasan dari kebijakan pengembangan ilmu pengetahuan.</a:t>
            </a:r>
            <a:r>
              <a:rPr lang="en-US" dirty="0"/>
              <a:t> </a:t>
            </a:r>
            <a:r>
              <a:rPr lang="id-ID" b="1" i="1" dirty="0">
                <a:solidFill>
                  <a:srgbClr val="C00000"/>
                </a:solidFill>
              </a:rPr>
              <a:t>Kedua</a:t>
            </a:r>
            <a:r>
              <a:rPr lang="id-ID" dirty="0"/>
              <a:t>, pancasila sebagai landasan dari etika ilmu pengetahuan dan teknologi. </a:t>
            </a:r>
            <a:endParaRPr lang="en-US" dirty="0"/>
          </a:p>
          <a:p>
            <a:pPr marL="119063" lvl="2" algn="r"/>
            <a:endParaRPr lang="en-US" sz="1600" b="1" dirty="0"/>
          </a:p>
          <a:p>
            <a:pPr marL="119063" lvl="2" algn="r"/>
            <a:endParaRPr lang="en-US" sz="1600" dirty="0"/>
          </a:p>
          <a:p>
            <a:endParaRPr lang="id-ID" dirty="0"/>
          </a:p>
        </p:txBody>
      </p:sp>
    </p:spTree>
    <p:extLst>
      <p:ext uri="{BB962C8B-B14F-4D97-AF65-F5344CB8AC3E}">
        <p14:creationId xmlns:p14="http://schemas.microsoft.com/office/powerpoint/2010/main" val="4274894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AC5AA14-CFD9-D75F-D673-137F98D8B9BD}"/>
              </a:ext>
            </a:extLst>
          </p:cNvPr>
          <p:cNvSpPr>
            <a:spLocks noGrp="1"/>
          </p:cNvSpPr>
          <p:nvPr>
            <p:ph type="ctrTitle"/>
          </p:nvPr>
        </p:nvSpPr>
        <p:spPr>
          <a:xfrm>
            <a:off x="276462" y="255375"/>
            <a:ext cx="6659797" cy="1787609"/>
          </a:xfrm>
        </p:spPr>
        <p:txBody>
          <a:bodyPr>
            <a:normAutofit/>
          </a:bodyPr>
          <a:lstStyle/>
          <a:p>
            <a:pPr algn="ctr"/>
            <a:r>
              <a:rPr lang="en-US" sz="3900" b="1" cap="all" dirty="0"/>
              <a:t>KEDUDUKAN PANCASILA SEBAGAI LANDASAN PENGEMBANGAN IPTEK</a:t>
            </a:r>
            <a:endParaRPr lang="en-US" sz="3900" b="1" dirty="0"/>
          </a:p>
        </p:txBody>
      </p:sp>
      <p:sp>
        <p:nvSpPr>
          <p:cNvPr id="4" name="Subtitle 3">
            <a:extLst>
              <a:ext uri="{FF2B5EF4-FFF2-40B4-BE49-F238E27FC236}">
                <a16:creationId xmlns:a16="http://schemas.microsoft.com/office/drawing/2014/main" xmlns="" id="{2A026FA8-E03C-C3D0-B5F4-332394D0BD0B}"/>
              </a:ext>
            </a:extLst>
          </p:cNvPr>
          <p:cNvSpPr>
            <a:spLocks noGrp="1"/>
          </p:cNvSpPr>
          <p:nvPr>
            <p:ph type="subTitle" idx="1"/>
          </p:nvPr>
        </p:nvSpPr>
        <p:spPr>
          <a:xfrm>
            <a:off x="370704" y="3220995"/>
            <a:ext cx="11656540" cy="3319848"/>
          </a:xfrm>
        </p:spPr>
        <p:txBody>
          <a:bodyPr>
            <a:normAutofit fontScale="92500" lnSpcReduction="10000"/>
          </a:bodyPr>
          <a:lstStyle/>
          <a:p>
            <a:pPr algn="r"/>
            <a:r>
              <a:rPr lang="id-ID" b="1" i="1" dirty="0">
                <a:solidFill>
                  <a:srgbClr val="C00000"/>
                </a:solidFill>
              </a:rPr>
              <a:t>Pertama</a:t>
            </a:r>
            <a:r>
              <a:rPr lang="id-ID" i="1" dirty="0"/>
              <a:t>,</a:t>
            </a:r>
            <a:r>
              <a:rPr lang="id-ID" dirty="0"/>
              <a:t> pengembangan ilmu pengetahuan harus menghormati keyakinan religius masyarakat</a:t>
            </a:r>
            <a:endParaRPr lang="en-US" dirty="0"/>
          </a:p>
          <a:p>
            <a:pPr algn="r"/>
            <a:endParaRPr lang="en-US" dirty="0"/>
          </a:p>
          <a:p>
            <a:pPr algn="r"/>
            <a:r>
              <a:rPr lang="id-ID" b="1" i="1" dirty="0">
                <a:solidFill>
                  <a:srgbClr val="C00000"/>
                </a:solidFill>
              </a:rPr>
              <a:t>Kedua</a:t>
            </a:r>
            <a:r>
              <a:rPr lang="id-ID" i="1" dirty="0"/>
              <a:t>, </a:t>
            </a:r>
            <a:r>
              <a:rPr lang="id-ID" dirty="0"/>
              <a:t>ilmu pengetahuan ditujukan bagi pengembangan kemanusiaan</a:t>
            </a:r>
            <a:endParaRPr lang="en-US" dirty="0"/>
          </a:p>
          <a:p>
            <a:pPr algn="r"/>
            <a:endParaRPr lang="en-US" dirty="0"/>
          </a:p>
          <a:p>
            <a:pPr algn="r"/>
            <a:r>
              <a:rPr lang="id-ID" b="1" i="1" dirty="0">
                <a:solidFill>
                  <a:srgbClr val="C00000"/>
                </a:solidFill>
              </a:rPr>
              <a:t>Ketiga</a:t>
            </a:r>
            <a:r>
              <a:rPr lang="id-ID" i="1" dirty="0"/>
              <a:t>, </a:t>
            </a:r>
            <a:r>
              <a:rPr lang="id-ID" dirty="0"/>
              <a:t>iptek merupakan unsur yang “menghomogenisasikan” budaya sehingga merupakan unsur yang mempersatukan antar masyarakat</a:t>
            </a:r>
            <a:endParaRPr lang="en-US" dirty="0"/>
          </a:p>
          <a:p>
            <a:pPr algn="r"/>
            <a:r>
              <a:rPr lang="id-ID" dirty="0"/>
              <a:t> </a:t>
            </a:r>
            <a:endParaRPr lang="en-US" dirty="0"/>
          </a:p>
          <a:p>
            <a:pPr algn="r"/>
            <a:r>
              <a:rPr lang="id-ID" b="1" i="1" dirty="0">
                <a:solidFill>
                  <a:srgbClr val="C00000"/>
                </a:solidFill>
              </a:rPr>
              <a:t>Keempat</a:t>
            </a:r>
            <a:r>
              <a:rPr lang="id-ID" i="1" dirty="0"/>
              <a:t>, </a:t>
            </a:r>
            <a:r>
              <a:rPr lang="id-ID" dirty="0"/>
              <a:t>prinsip demokrasi akan menuntut bahwa penguasaan iptek harus merata ke semua masyarakat</a:t>
            </a:r>
            <a:endParaRPr lang="en-US" dirty="0"/>
          </a:p>
          <a:p>
            <a:pPr algn="r"/>
            <a:endParaRPr lang="en-US" dirty="0"/>
          </a:p>
          <a:p>
            <a:pPr algn="r"/>
            <a:r>
              <a:rPr lang="id-ID" b="1" i="1" dirty="0">
                <a:solidFill>
                  <a:srgbClr val="C00000"/>
                </a:solidFill>
              </a:rPr>
              <a:t>Kelima</a:t>
            </a:r>
            <a:r>
              <a:rPr lang="id-ID" i="1" dirty="0"/>
              <a:t>, </a:t>
            </a:r>
            <a:r>
              <a:rPr lang="id-ID" dirty="0"/>
              <a:t>kesenjangan dalam penguasaan iptek harus berdasarkan prinsip keadilan sosial </a:t>
            </a:r>
            <a:endParaRPr lang="en-US" dirty="0"/>
          </a:p>
        </p:txBody>
      </p:sp>
      <p:pic>
        <p:nvPicPr>
          <p:cNvPr id="3074" name="Picture 2" descr="Urgensi Pancasila sebagai Dasar Pengembangan Iptek di Era Globalisasi -  Kompasiana.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8941" y="414195"/>
            <a:ext cx="2998573" cy="2543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566949"/>
      </p:ext>
    </p:extLst>
  </p:cSld>
  <p:clrMapOvr>
    <a:masterClrMapping/>
  </p:clrMapOvr>
</p:sld>
</file>

<file path=ppt/theme/theme1.xml><?xml version="1.0" encoding="utf-8"?>
<a:theme xmlns:a="http://schemas.openxmlformats.org/drawingml/2006/main" name="Office Theme">
  <a:themeElements>
    <a:clrScheme name="Custom 77">
      <a:dk1>
        <a:sysClr val="windowText" lastClr="000000"/>
      </a:dk1>
      <a:lt1>
        <a:sysClr val="window" lastClr="FFFFFF"/>
      </a:lt1>
      <a:dk2>
        <a:srgbClr val="44546A"/>
      </a:dk2>
      <a:lt2>
        <a:srgbClr val="E7E6E6"/>
      </a:lt2>
      <a:accent1>
        <a:srgbClr val="FFB09D"/>
      </a:accent1>
      <a:accent2>
        <a:srgbClr val="FFD7C7"/>
      </a:accent2>
      <a:accent3>
        <a:srgbClr val="FFE9E0"/>
      </a:accent3>
      <a:accent4>
        <a:srgbClr val="55736D"/>
      </a:accent4>
      <a:accent5>
        <a:srgbClr val="88A88E"/>
      </a:accent5>
      <a:accent6>
        <a:srgbClr val="E6FFFB"/>
      </a:accent6>
      <a:hlink>
        <a:srgbClr val="0563C1"/>
      </a:hlink>
      <a:folHlink>
        <a:srgbClr val="954F72"/>
      </a:folHlink>
    </a:clrScheme>
    <a:fontScheme name="Custom 116">
      <a:majorFont>
        <a:latin typeface="Bodoni MT"/>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Fundraising-Planning_WIn32_EF_v8" id="{3C75CA2E-58EF-49B8-8E40-87DB707BC79C}" vid="{74A00044-2BDD-4FEC-B47F-E450AABF27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6" ma:contentTypeDescription="Create a new document." ma:contentTypeScope="" ma:versionID="ac37c1753acd5e330d2062ccec26ea66">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340c7101c92c5120abd06486f9454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65EC71-50B6-44F0-BEA8-1E31E4C2AD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2EE574E-4FA9-4ED5-854D-F9C662C39FD6}">
  <ds:schemaRefs>
    <ds:schemaRef ds:uri="http://schemas.microsoft.com/office/2006/metadata/properties"/>
    <ds:schemaRef ds:uri="http://purl.org/dc/dcmitype/"/>
    <ds:schemaRef ds:uri="http://schemas.microsoft.com/sharepoint/v3"/>
    <ds:schemaRef ds:uri="230e9df3-be65-4c73-a93b-d1236ebd677e"/>
    <ds:schemaRef ds:uri="http://purl.org/dc/elements/1.1/"/>
    <ds:schemaRef ds:uri="16c05727-aa75-4e4a-9b5f-8a80a1165891"/>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71af3243-3dd4-4a8d-8c0d-dd76da1f02a5"/>
    <ds:schemaRef ds:uri="http://www.w3.org/XML/1998/namespace"/>
  </ds:schemaRefs>
</ds:datastoreItem>
</file>

<file path=customXml/itemProps3.xml><?xml version="1.0" encoding="utf-8"?>
<ds:datastoreItem xmlns:ds="http://schemas.openxmlformats.org/officeDocument/2006/customXml" ds:itemID="{EA351571-3421-455D-BD61-D851C8FDD705}">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884</Words>
  <Application>Microsoft Office PowerPoint</Application>
  <PresentationFormat>Widescreen</PresentationFormat>
  <Paragraphs>58</Paragraphs>
  <Slides>10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Bodoni MT</vt:lpstr>
      <vt:lpstr>Calibri</vt:lpstr>
      <vt:lpstr>Source Sans Pro Light</vt:lpstr>
      <vt:lpstr>Source Sans Pro SemiBold</vt:lpstr>
      <vt:lpstr>Office Theme</vt:lpstr>
      <vt:lpstr>PERKULIAHAN SESI 13 Ayu Firdhayanti S.Kom.,M.T.I</vt:lpstr>
      <vt:lpstr>PANCASILA DASAR PENGEBANGAN ILMU</vt:lpstr>
      <vt:lpstr>KONSEP Pancasila sebagai  Pengembangan Ilmu</vt:lpstr>
      <vt:lpstr>ALASAN Pancasila sebagai  NILAI Pengembangan IPTEK</vt:lpstr>
      <vt:lpstr>PERAN NILAI  Pancasila sebagai   Pengembangan IPTEK</vt:lpstr>
      <vt:lpstr>PERAN NILAI  Pancasila sebagai   Pengembangan IPTEK</vt:lpstr>
      <vt:lpstr>UPAYA PANCASILA SEBAGAI PENGEMBANGAN IPTEK</vt:lpstr>
      <vt:lpstr>UPAYA PANCASILA SEBAGAI PENGEMBANGAN IPTEK</vt:lpstr>
      <vt:lpstr>KEDUDUKAN PANCASILA SEBAGAI LANDASAN PENGEMBANGAN IPTEK</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2023-03-30T15:13:17Z</dcterms:created>
  <dcterms:modified xsi:type="dcterms:W3CDTF">2024-06-13T07:01:20Z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