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90" r:id="rId3"/>
    <p:sldId id="313" r:id="rId4"/>
    <p:sldId id="314" r:id="rId5"/>
    <p:sldId id="315" r:id="rId6"/>
    <p:sldId id="312" r:id="rId7"/>
    <p:sldId id="303" r:id="rId8"/>
    <p:sldId id="305" r:id="rId9"/>
    <p:sldId id="307" r:id="rId10"/>
  </p:sldIdLst>
  <p:sldSz cx="9144000" cy="6858000" type="screen4x3"/>
  <p:notesSz cx="6858000" cy="9144000"/>
  <p:custDataLst>
    <p:tags r:id="rId1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1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297211-4B6E-4016-B67B-9918A47D5E7B}" type="doc">
      <dgm:prSet loTypeId="urn:microsoft.com/office/officeart/2005/8/layout/matrix2" loCatId="matrix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B76DEEA-62FD-48E1-BCDC-1EF3C8DC876B}">
      <dgm:prSet phldrT="[Text]"/>
      <dgm:spPr/>
      <dgm:t>
        <a:bodyPr/>
        <a:lstStyle/>
        <a:p>
          <a:r>
            <a:rPr lang="en-US" dirty="0" smtClean="0">
              <a:latin typeface="Cambria" pitchFamily="18" charset="0"/>
            </a:rPr>
            <a:t>Forecast      </a:t>
          </a:r>
          <a:r>
            <a:rPr lang="en-US" dirty="0" err="1" smtClean="0">
              <a:latin typeface="Cambria" pitchFamily="18" charset="0"/>
            </a:rPr>
            <a:t>pernyataan</a:t>
          </a:r>
          <a:r>
            <a:rPr lang="en-US" dirty="0" smtClean="0">
              <a:latin typeface="Cambria" pitchFamily="18" charset="0"/>
            </a:rPr>
            <a:t>/</a:t>
          </a:r>
          <a:r>
            <a:rPr lang="en-US" dirty="0" err="1" smtClean="0">
              <a:latin typeface="Cambria" pitchFamily="18" charset="0"/>
            </a:rPr>
            <a:t>penilaian</a:t>
          </a:r>
          <a:r>
            <a:rPr lang="en-US" dirty="0" smtClean="0">
              <a:latin typeface="Cambria" pitchFamily="18" charset="0"/>
            </a:rPr>
            <a:t> yang </a:t>
          </a:r>
          <a:r>
            <a:rPr lang="en-US" dirty="0" err="1" smtClean="0">
              <a:latin typeface="Cambria" pitchFamily="18" charset="0"/>
            </a:rPr>
            <a:t>dikuantifisir</a:t>
          </a:r>
          <a:r>
            <a:rPr lang="en-US" dirty="0" smtClean="0">
              <a:latin typeface="Cambria" pitchFamily="18" charset="0"/>
            </a:rPr>
            <a:t>  </a:t>
          </a:r>
          <a:br>
            <a:rPr lang="en-US" dirty="0" smtClean="0">
              <a:latin typeface="Cambria" pitchFamily="18" charset="0"/>
            </a:rPr>
          </a:br>
          <a:r>
            <a:rPr lang="en-US" dirty="0" smtClean="0">
              <a:latin typeface="Cambria" pitchFamily="18" charset="0"/>
            </a:rPr>
            <a:t>     </a:t>
          </a:r>
          <a:r>
            <a:rPr lang="en-US" dirty="0" err="1" smtClean="0">
              <a:latin typeface="Cambria" pitchFamily="18" charset="0"/>
            </a:rPr>
            <a:t>terhadap</a:t>
          </a:r>
          <a:r>
            <a:rPr lang="en-US" dirty="0" smtClean="0">
              <a:latin typeface="Cambria" pitchFamily="18" charset="0"/>
            </a:rPr>
            <a:t> </a:t>
          </a:r>
          <a:r>
            <a:rPr lang="en-US" dirty="0" err="1" smtClean="0">
              <a:latin typeface="Cambria" pitchFamily="18" charset="0"/>
            </a:rPr>
            <a:t>kondisi</a:t>
          </a:r>
          <a:r>
            <a:rPr lang="en-US" dirty="0" smtClean="0">
              <a:latin typeface="Cambria" pitchFamily="18" charset="0"/>
            </a:rPr>
            <a:t> </a:t>
          </a:r>
          <a:r>
            <a:rPr lang="en-US" dirty="0" err="1" smtClean="0">
              <a:latin typeface="Cambria" pitchFamily="18" charset="0"/>
            </a:rPr>
            <a:t>masa</a:t>
          </a:r>
          <a:r>
            <a:rPr lang="en-US" dirty="0" smtClean="0">
              <a:latin typeface="Cambria" pitchFamily="18" charset="0"/>
            </a:rPr>
            <a:t> </a:t>
          </a:r>
          <a:r>
            <a:rPr lang="en-US" dirty="0" err="1" smtClean="0">
              <a:latin typeface="Cambria" pitchFamily="18" charset="0"/>
            </a:rPr>
            <a:t>depan</a:t>
          </a:r>
          <a:r>
            <a:rPr lang="en-US" dirty="0" smtClean="0">
              <a:latin typeface="Cambria" pitchFamily="18" charset="0"/>
            </a:rPr>
            <a:t/>
          </a:r>
          <a:br>
            <a:rPr lang="en-US" dirty="0" smtClean="0">
              <a:latin typeface="Cambria" pitchFamily="18" charset="0"/>
            </a:rPr>
          </a:br>
          <a:endParaRPr lang="en-US" dirty="0"/>
        </a:p>
      </dgm:t>
    </dgm:pt>
    <dgm:pt modelId="{29CA2227-83F2-4BA2-8873-0DC85A821201}" type="parTrans" cxnId="{9EE09604-ED52-4A67-8BBC-0DA797B71B49}">
      <dgm:prSet/>
      <dgm:spPr/>
      <dgm:t>
        <a:bodyPr/>
        <a:lstStyle/>
        <a:p>
          <a:endParaRPr lang="en-US"/>
        </a:p>
      </dgm:t>
    </dgm:pt>
    <dgm:pt modelId="{AFB95536-7D3A-4840-BEFA-23BFBE1358A5}" type="sibTrans" cxnId="{9EE09604-ED52-4A67-8BBC-0DA797B71B49}">
      <dgm:prSet/>
      <dgm:spPr/>
      <dgm:t>
        <a:bodyPr/>
        <a:lstStyle/>
        <a:p>
          <a:endParaRPr lang="en-US"/>
        </a:p>
      </dgm:t>
    </dgm:pt>
    <dgm:pt modelId="{4478B3E3-556C-4D04-AF6A-F67DA87E91AA}">
      <dgm:prSet phldrT="[Text]"/>
      <dgm:spPr/>
      <dgm:t>
        <a:bodyPr/>
        <a:lstStyle/>
        <a:p>
          <a:r>
            <a:rPr lang="en-US" dirty="0" err="1" smtClean="0">
              <a:latin typeface="Cambria" pitchFamily="18" charset="0"/>
            </a:rPr>
            <a:t>merupakan</a:t>
          </a:r>
          <a:r>
            <a:rPr lang="en-US" dirty="0" smtClean="0">
              <a:latin typeface="Cambria" pitchFamily="18" charset="0"/>
            </a:rPr>
            <a:t> </a:t>
          </a:r>
          <a:r>
            <a:rPr lang="en-US" dirty="0" err="1" smtClean="0">
              <a:latin typeface="Cambria" pitchFamily="18" charset="0"/>
            </a:rPr>
            <a:t>proyeksi</a:t>
          </a:r>
          <a:endParaRPr lang="en-US" dirty="0" smtClean="0">
            <a:latin typeface="Cambria" pitchFamily="18" charset="0"/>
          </a:endParaRPr>
        </a:p>
        <a:p>
          <a:r>
            <a:rPr lang="en-US" dirty="0" err="1" smtClean="0">
              <a:latin typeface="Cambria" pitchFamily="18" charset="0"/>
            </a:rPr>
            <a:t>teknis</a:t>
          </a:r>
          <a:r>
            <a:rPr lang="en-US" dirty="0" smtClean="0">
              <a:latin typeface="Cambria" pitchFamily="18" charset="0"/>
            </a:rPr>
            <a:t> </a:t>
          </a:r>
          <a:r>
            <a:rPr lang="en-US" dirty="0" err="1" smtClean="0">
              <a:latin typeface="Cambria" pitchFamily="18" charset="0"/>
            </a:rPr>
            <a:t>dari</a:t>
          </a:r>
          <a:r>
            <a:rPr lang="en-US" dirty="0" smtClean="0">
              <a:latin typeface="Cambria" pitchFamily="18" charset="0"/>
            </a:rPr>
            <a:t> </a:t>
          </a:r>
          <a:r>
            <a:rPr lang="en-US" dirty="0" err="1" smtClean="0">
              <a:latin typeface="Cambria" pitchFamily="18" charset="0"/>
            </a:rPr>
            <a:t>permintaan</a:t>
          </a:r>
          <a:r>
            <a:rPr lang="en-US" dirty="0" smtClean="0">
              <a:latin typeface="Cambria" pitchFamily="18" charset="0"/>
            </a:rPr>
            <a:t> </a:t>
          </a:r>
          <a:r>
            <a:rPr lang="en-US" dirty="0" err="1" smtClean="0">
              <a:latin typeface="Cambria" pitchFamily="18" charset="0"/>
            </a:rPr>
            <a:t>konsumen</a:t>
          </a:r>
          <a:r>
            <a:rPr lang="en-US" dirty="0" smtClean="0">
              <a:latin typeface="Cambria" pitchFamily="18" charset="0"/>
            </a:rPr>
            <a:t> </a:t>
          </a:r>
          <a:r>
            <a:rPr lang="en-US" dirty="0" err="1" smtClean="0">
              <a:latin typeface="Cambria" pitchFamily="18" charset="0"/>
            </a:rPr>
            <a:t>potensial</a:t>
          </a:r>
          <a:r>
            <a:rPr lang="en-US" dirty="0" smtClean="0">
              <a:latin typeface="Cambria" pitchFamily="18" charset="0"/>
            </a:rPr>
            <a:t>  </a:t>
          </a:r>
        </a:p>
        <a:p>
          <a:r>
            <a:rPr lang="en-US" dirty="0" err="1" smtClean="0">
              <a:latin typeface="Cambria" pitchFamily="18" charset="0"/>
            </a:rPr>
            <a:t>untuk</a:t>
          </a:r>
          <a:r>
            <a:rPr lang="en-US" dirty="0" smtClean="0">
              <a:latin typeface="Cambria" pitchFamily="18" charset="0"/>
            </a:rPr>
            <a:t> </a:t>
          </a:r>
          <a:r>
            <a:rPr lang="en-US" dirty="0" err="1" smtClean="0">
              <a:latin typeface="Cambria" pitchFamily="18" charset="0"/>
            </a:rPr>
            <a:t>jangka</a:t>
          </a:r>
          <a:r>
            <a:rPr lang="en-US" dirty="0" smtClean="0">
              <a:latin typeface="Cambria" pitchFamily="18" charset="0"/>
            </a:rPr>
            <a:t> </a:t>
          </a:r>
          <a:r>
            <a:rPr lang="en-US" dirty="0" err="1" smtClean="0">
              <a:latin typeface="Cambria" pitchFamily="18" charset="0"/>
            </a:rPr>
            <a:t>waktu</a:t>
          </a:r>
          <a:r>
            <a:rPr lang="en-US" dirty="0" smtClean="0">
              <a:latin typeface="Cambria" pitchFamily="18" charset="0"/>
            </a:rPr>
            <a:t> </a:t>
          </a:r>
          <a:r>
            <a:rPr lang="en-US" dirty="0" err="1" smtClean="0">
              <a:latin typeface="Cambria" pitchFamily="18" charset="0"/>
            </a:rPr>
            <a:t>tertentu</a:t>
          </a:r>
          <a:endParaRPr lang="en-US" dirty="0"/>
        </a:p>
      </dgm:t>
    </dgm:pt>
    <dgm:pt modelId="{E2FD1DF9-3FB3-4F37-995A-0F8194BE6175}" type="parTrans" cxnId="{BDB7E918-6D28-431A-BEED-B6B7F86588A7}">
      <dgm:prSet/>
      <dgm:spPr/>
      <dgm:t>
        <a:bodyPr/>
        <a:lstStyle/>
        <a:p>
          <a:endParaRPr lang="en-US"/>
        </a:p>
      </dgm:t>
    </dgm:pt>
    <dgm:pt modelId="{26C159F6-F3FB-486B-A6C5-A4C9DC5F761E}" type="sibTrans" cxnId="{BDB7E918-6D28-431A-BEED-B6B7F86588A7}">
      <dgm:prSet/>
      <dgm:spPr/>
      <dgm:t>
        <a:bodyPr/>
        <a:lstStyle/>
        <a:p>
          <a:endParaRPr lang="en-US"/>
        </a:p>
      </dgm:t>
    </dgm:pt>
    <dgm:pt modelId="{8F58686E-90D8-41BE-A58B-8F68157D9A81}">
      <dgm:prSet phldrT="[Text]"/>
      <dgm:spPr/>
      <dgm:t>
        <a:bodyPr/>
        <a:lstStyle/>
        <a:p>
          <a:r>
            <a:rPr lang="en-US" dirty="0" err="1" smtClean="0">
              <a:latin typeface="Cambria" pitchFamily="18" charset="0"/>
            </a:rPr>
            <a:t>hanya</a:t>
          </a:r>
          <a:r>
            <a:rPr lang="en-US" dirty="0" smtClean="0">
              <a:latin typeface="Cambria" pitchFamily="18" charset="0"/>
            </a:rPr>
            <a:t> </a:t>
          </a:r>
          <a:r>
            <a:rPr lang="en-US" dirty="0" err="1" smtClean="0">
              <a:latin typeface="Cambria" pitchFamily="18" charset="0"/>
            </a:rPr>
            <a:t>dipandang</a:t>
          </a:r>
          <a:r>
            <a:rPr lang="en-US" dirty="0" smtClean="0">
              <a:latin typeface="Cambria" pitchFamily="18" charset="0"/>
            </a:rPr>
            <a:t> </a:t>
          </a:r>
          <a:r>
            <a:rPr lang="en-US" dirty="0" err="1" smtClean="0">
              <a:latin typeface="Cambria" pitchFamily="18" charset="0"/>
            </a:rPr>
            <a:t>sebagai</a:t>
          </a:r>
          <a:r>
            <a:rPr lang="en-US" dirty="0" smtClean="0">
              <a:latin typeface="Cambria" pitchFamily="18" charset="0"/>
            </a:rPr>
            <a:t> </a:t>
          </a:r>
          <a:r>
            <a:rPr lang="en-US" dirty="0" err="1" smtClean="0">
              <a:latin typeface="Cambria" pitchFamily="18" charset="0"/>
            </a:rPr>
            <a:t>bahan</a:t>
          </a:r>
          <a:r>
            <a:rPr lang="en-US" dirty="0" smtClean="0">
              <a:latin typeface="Cambria" pitchFamily="18" charset="0"/>
            </a:rPr>
            <a:t> </a:t>
          </a:r>
          <a:r>
            <a:rPr lang="en-US" dirty="0" err="1" smtClean="0">
              <a:latin typeface="Cambria" pitchFamily="18" charset="0"/>
            </a:rPr>
            <a:t>masukan</a:t>
          </a:r>
          <a:r>
            <a:rPr lang="en-US" dirty="0" smtClean="0">
              <a:latin typeface="Cambria" pitchFamily="18" charset="0"/>
            </a:rPr>
            <a:t> </a:t>
          </a:r>
          <a:r>
            <a:rPr lang="en-US" dirty="0" err="1" smtClean="0">
              <a:latin typeface="Cambria" pitchFamily="18" charset="0"/>
            </a:rPr>
            <a:t>untuk</a:t>
          </a:r>
          <a:r>
            <a:rPr lang="en-US" dirty="0" smtClean="0">
              <a:latin typeface="Cambria" pitchFamily="18" charset="0"/>
            </a:rPr>
            <a:t> </a:t>
          </a:r>
          <a:r>
            <a:rPr lang="en-US" dirty="0" err="1" smtClean="0">
              <a:latin typeface="Cambria" pitchFamily="18" charset="0"/>
            </a:rPr>
            <a:t>mengembangkan</a:t>
          </a:r>
          <a:r>
            <a:rPr lang="en-US" dirty="0" smtClean="0">
              <a:latin typeface="Cambria" pitchFamily="18" charset="0"/>
            </a:rPr>
            <a:t> </a:t>
          </a:r>
          <a:r>
            <a:rPr lang="en-US" dirty="0" err="1" smtClean="0">
              <a:latin typeface="Cambria" pitchFamily="18" charset="0"/>
            </a:rPr>
            <a:t>suatu</a:t>
          </a:r>
          <a:r>
            <a:rPr lang="en-US" dirty="0" smtClean="0">
              <a:latin typeface="Cambria" pitchFamily="18" charset="0"/>
            </a:rPr>
            <a:t> </a:t>
          </a:r>
          <a:r>
            <a:rPr lang="en-US" dirty="0" err="1" smtClean="0">
              <a:latin typeface="Cambria" pitchFamily="18" charset="0"/>
            </a:rPr>
            <a:t>rencana</a:t>
          </a:r>
          <a:r>
            <a:rPr lang="en-US" dirty="0" smtClean="0">
              <a:latin typeface="Cambria" pitchFamily="18" charset="0"/>
            </a:rPr>
            <a:t> </a:t>
          </a:r>
          <a:r>
            <a:rPr lang="en-US" dirty="0" err="1" smtClean="0">
              <a:latin typeface="Cambria" pitchFamily="18" charset="0"/>
            </a:rPr>
            <a:t>penjualan</a:t>
          </a:r>
          <a:endParaRPr lang="en-US" dirty="0"/>
        </a:p>
      </dgm:t>
    </dgm:pt>
    <dgm:pt modelId="{8994DB5B-95CC-4B84-9043-CC0666813A95}" type="parTrans" cxnId="{7927893A-41AF-41F5-9047-759B6E5662A0}">
      <dgm:prSet/>
      <dgm:spPr/>
      <dgm:t>
        <a:bodyPr/>
        <a:lstStyle/>
        <a:p>
          <a:endParaRPr lang="en-US"/>
        </a:p>
      </dgm:t>
    </dgm:pt>
    <dgm:pt modelId="{D3466FFB-FEE1-45BF-B7A4-0AA3A00D2E44}" type="sibTrans" cxnId="{7927893A-41AF-41F5-9047-759B6E5662A0}">
      <dgm:prSet/>
      <dgm:spPr/>
      <dgm:t>
        <a:bodyPr/>
        <a:lstStyle/>
        <a:p>
          <a:endParaRPr lang="en-US"/>
        </a:p>
      </dgm:t>
    </dgm:pt>
    <dgm:pt modelId="{900BBF1C-5FA5-4F52-B5D2-B17F1CC44505}">
      <dgm:prSet phldrT="[Text]"/>
      <dgm:spPr/>
      <dgm:t>
        <a:bodyPr/>
        <a:lstStyle/>
        <a:p>
          <a:r>
            <a:rPr lang="en-US" dirty="0" err="1" smtClean="0">
              <a:latin typeface="Cambria" pitchFamily="18" charset="0"/>
            </a:rPr>
            <a:t>Manajemen</a:t>
          </a:r>
          <a:r>
            <a:rPr lang="en-US" dirty="0" smtClean="0">
              <a:latin typeface="Cambria" pitchFamily="18" charset="0"/>
            </a:rPr>
            <a:t> </a:t>
          </a:r>
          <a:r>
            <a:rPr lang="en-US" dirty="0" err="1" smtClean="0">
              <a:latin typeface="Cambria" pitchFamily="18" charset="0"/>
            </a:rPr>
            <a:t>dapat</a:t>
          </a:r>
          <a:r>
            <a:rPr lang="en-US" dirty="0" smtClean="0">
              <a:latin typeface="Cambria" pitchFamily="18" charset="0"/>
            </a:rPr>
            <a:t> </a:t>
          </a:r>
          <a:r>
            <a:rPr lang="en-US" dirty="0" err="1" smtClean="0">
              <a:latin typeface="Cambria" pitchFamily="18" charset="0"/>
            </a:rPr>
            <a:t>menerima</a:t>
          </a:r>
          <a:r>
            <a:rPr lang="en-US" dirty="0" smtClean="0">
              <a:latin typeface="Cambria" pitchFamily="18" charset="0"/>
            </a:rPr>
            <a:t>, </a:t>
          </a:r>
          <a:r>
            <a:rPr lang="en-US" dirty="0" err="1" smtClean="0">
              <a:latin typeface="Cambria" pitchFamily="18" charset="0"/>
            </a:rPr>
            <a:t>memodifikasi</a:t>
          </a:r>
          <a:r>
            <a:rPr lang="en-US" dirty="0" smtClean="0">
              <a:latin typeface="Cambria" pitchFamily="18" charset="0"/>
            </a:rPr>
            <a:t> </a:t>
          </a:r>
          <a:r>
            <a:rPr lang="en-US" dirty="0" err="1" smtClean="0">
              <a:latin typeface="Cambria" pitchFamily="18" charset="0"/>
            </a:rPr>
            <a:t>atau</a:t>
          </a:r>
          <a:r>
            <a:rPr lang="en-US" dirty="0" smtClean="0">
              <a:latin typeface="Cambria" pitchFamily="18" charset="0"/>
            </a:rPr>
            <a:t> </a:t>
          </a:r>
          <a:r>
            <a:rPr lang="en-US" dirty="0" err="1" smtClean="0">
              <a:latin typeface="Cambria" pitchFamily="18" charset="0"/>
            </a:rPr>
            <a:t>menolak</a:t>
          </a:r>
          <a:r>
            <a:rPr lang="en-US" dirty="0" smtClean="0">
              <a:latin typeface="Cambria" pitchFamily="18" charset="0"/>
            </a:rPr>
            <a:t> </a:t>
          </a:r>
          <a:r>
            <a:rPr lang="en-US" dirty="0" err="1" smtClean="0">
              <a:latin typeface="Cambria" pitchFamily="18" charset="0"/>
            </a:rPr>
            <a:t>hasil</a:t>
          </a:r>
          <a:r>
            <a:rPr lang="en-US" dirty="0" smtClean="0">
              <a:latin typeface="Cambria" pitchFamily="18" charset="0"/>
            </a:rPr>
            <a:t> forecast.</a:t>
          </a:r>
          <a:endParaRPr lang="en-US" dirty="0"/>
        </a:p>
      </dgm:t>
    </dgm:pt>
    <dgm:pt modelId="{85AA6CDE-C732-4FAB-AA7E-4FF08C1D12A3}" type="parTrans" cxnId="{616F5CD5-D5C1-4B6B-9CE3-72068F8EFA38}">
      <dgm:prSet/>
      <dgm:spPr/>
      <dgm:t>
        <a:bodyPr/>
        <a:lstStyle/>
        <a:p>
          <a:endParaRPr lang="en-US"/>
        </a:p>
      </dgm:t>
    </dgm:pt>
    <dgm:pt modelId="{8665298E-4A89-4B7E-8462-A43F58ADE177}" type="sibTrans" cxnId="{616F5CD5-D5C1-4B6B-9CE3-72068F8EFA38}">
      <dgm:prSet/>
      <dgm:spPr/>
      <dgm:t>
        <a:bodyPr/>
        <a:lstStyle/>
        <a:p>
          <a:endParaRPr lang="en-US"/>
        </a:p>
      </dgm:t>
    </dgm:pt>
    <dgm:pt modelId="{DC45272A-B30C-4C32-AF6C-7395F9F52E8E}" type="pres">
      <dgm:prSet presAssocID="{68297211-4B6E-4016-B67B-9918A47D5E7B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8D46A6D-6CED-4B86-B95A-FA161710687D}" type="pres">
      <dgm:prSet presAssocID="{68297211-4B6E-4016-B67B-9918A47D5E7B}" presName="axisShape" presStyleLbl="bgShp" presStyleIdx="0" presStyleCnt="1"/>
      <dgm:spPr/>
      <dgm:t>
        <a:bodyPr/>
        <a:lstStyle/>
        <a:p>
          <a:endParaRPr lang="en-US"/>
        </a:p>
      </dgm:t>
    </dgm:pt>
    <dgm:pt modelId="{943FF9F0-6559-4447-A922-3653F2DB8D8D}" type="pres">
      <dgm:prSet presAssocID="{68297211-4B6E-4016-B67B-9918A47D5E7B}" presName="rect1" presStyleLbl="node1" presStyleIdx="0" presStyleCnt="4" custScaleX="161705" custLinFactNeighborX="-3274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9002FA-E595-4405-9BCE-CDA9E71E5188}" type="pres">
      <dgm:prSet presAssocID="{68297211-4B6E-4016-B67B-9918A47D5E7B}" presName="rect2" presStyleLbl="node1" presStyleIdx="1" presStyleCnt="4" custScaleX="160606" custLinFactNeighborX="3384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514F4E-4F1D-4D37-A71C-DFD1A9CFE287}" type="pres">
      <dgm:prSet presAssocID="{68297211-4B6E-4016-B67B-9918A47D5E7B}" presName="rect3" presStyleLbl="node1" presStyleIdx="2" presStyleCnt="4" custScaleX="160606" custLinFactNeighborX="-3708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3292EE-4643-4449-92BD-55B94920492A}" type="pres">
      <dgm:prSet presAssocID="{68297211-4B6E-4016-B67B-9918A47D5E7B}" presName="rect4" presStyleLbl="node1" presStyleIdx="3" presStyleCnt="4" custScaleX="168181" custLinFactNeighborX="3302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5D8CA16-3F8F-484E-8408-B6F7527005D0}" type="presOf" srcId="{900BBF1C-5FA5-4F52-B5D2-B17F1CC44505}" destId="{BF3292EE-4643-4449-92BD-55B94920492A}" srcOrd="0" destOrd="0" presId="urn:microsoft.com/office/officeart/2005/8/layout/matrix2"/>
    <dgm:cxn modelId="{616F5CD5-D5C1-4B6B-9CE3-72068F8EFA38}" srcId="{68297211-4B6E-4016-B67B-9918A47D5E7B}" destId="{900BBF1C-5FA5-4F52-B5D2-B17F1CC44505}" srcOrd="3" destOrd="0" parTransId="{85AA6CDE-C732-4FAB-AA7E-4FF08C1D12A3}" sibTransId="{8665298E-4A89-4B7E-8462-A43F58ADE177}"/>
    <dgm:cxn modelId="{BF922ED9-5D84-4034-9698-9DF6C5C1F4DD}" type="presOf" srcId="{7B76DEEA-62FD-48E1-BCDC-1EF3C8DC876B}" destId="{943FF9F0-6559-4447-A922-3653F2DB8D8D}" srcOrd="0" destOrd="0" presId="urn:microsoft.com/office/officeart/2005/8/layout/matrix2"/>
    <dgm:cxn modelId="{9EE09604-ED52-4A67-8BBC-0DA797B71B49}" srcId="{68297211-4B6E-4016-B67B-9918A47D5E7B}" destId="{7B76DEEA-62FD-48E1-BCDC-1EF3C8DC876B}" srcOrd="0" destOrd="0" parTransId="{29CA2227-83F2-4BA2-8873-0DC85A821201}" sibTransId="{AFB95536-7D3A-4840-BEFA-23BFBE1358A5}"/>
    <dgm:cxn modelId="{7927893A-41AF-41F5-9047-759B6E5662A0}" srcId="{68297211-4B6E-4016-B67B-9918A47D5E7B}" destId="{8F58686E-90D8-41BE-A58B-8F68157D9A81}" srcOrd="2" destOrd="0" parTransId="{8994DB5B-95CC-4B84-9043-CC0666813A95}" sibTransId="{D3466FFB-FEE1-45BF-B7A4-0AA3A00D2E44}"/>
    <dgm:cxn modelId="{CD3F1A09-5834-4C81-B4A8-92CA417B9558}" type="presOf" srcId="{4478B3E3-556C-4D04-AF6A-F67DA87E91AA}" destId="{E09002FA-E595-4405-9BCE-CDA9E71E5188}" srcOrd="0" destOrd="0" presId="urn:microsoft.com/office/officeart/2005/8/layout/matrix2"/>
    <dgm:cxn modelId="{755967C7-7F74-46EC-AFCD-A07DA6D6A203}" type="presOf" srcId="{8F58686E-90D8-41BE-A58B-8F68157D9A81}" destId="{07514F4E-4F1D-4D37-A71C-DFD1A9CFE287}" srcOrd="0" destOrd="0" presId="urn:microsoft.com/office/officeart/2005/8/layout/matrix2"/>
    <dgm:cxn modelId="{55AFF0C1-49CC-4E8A-AFD5-6FD80D23E55D}" type="presOf" srcId="{68297211-4B6E-4016-B67B-9918A47D5E7B}" destId="{DC45272A-B30C-4C32-AF6C-7395F9F52E8E}" srcOrd="0" destOrd="0" presId="urn:microsoft.com/office/officeart/2005/8/layout/matrix2"/>
    <dgm:cxn modelId="{BDB7E918-6D28-431A-BEED-B6B7F86588A7}" srcId="{68297211-4B6E-4016-B67B-9918A47D5E7B}" destId="{4478B3E3-556C-4D04-AF6A-F67DA87E91AA}" srcOrd="1" destOrd="0" parTransId="{E2FD1DF9-3FB3-4F37-995A-0F8194BE6175}" sibTransId="{26C159F6-F3FB-486B-A6C5-A4C9DC5F761E}"/>
    <dgm:cxn modelId="{4D6F5771-4B24-4487-B4F6-D9723CADA1D6}" type="presParOf" srcId="{DC45272A-B30C-4C32-AF6C-7395F9F52E8E}" destId="{08D46A6D-6CED-4B86-B95A-FA161710687D}" srcOrd="0" destOrd="0" presId="urn:microsoft.com/office/officeart/2005/8/layout/matrix2"/>
    <dgm:cxn modelId="{2166F5F7-6E27-47CB-B346-1E4B74F146A7}" type="presParOf" srcId="{DC45272A-B30C-4C32-AF6C-7395F9F52E8E}" destId="{943FF9F0-6559-4447-A922-3653F2DB8D8D}" srcOrd="1" destOrd="0" presId="urn:microsoft.com/office/officeart/2005/8/layout/matrix2"/>
    <dgm:cxn modelId="{FA78D811-C44A-4AFA-849C-99B2606B2F8F}" type="presParOf" srcId="{DC45272A-B30C-4C32-AF6C-7395F9F52E8E}" destId="{E09002FA-E595-4405-9BCE-CDA9E71E5188}" srcOrd="2" destOrd="0" presId="urn:microsoft.com/office/officeart/2005/8/layout/matrix2"/>
    <dgm:cxn modelId="{537E0B30-ECAD-4E11-8ABE-8CA34A377F83}" type="presParOf" srcId="{DC45272A-B30C-4C32-AF6C-7395F9F52E8E}" destId="{07514F4E-4F1D-4D37-A71C-DFD1A9CFE287}" srcOrd="3" destOrd="0" presId="urn:microsoft.com/office/officeart/2005/8/layout/matrix2"/>
    <dgm:cxn modelId="{876DC9A5-8526-4F06-837B-AE7C23C13D9A}" type="presParOf" srcId="{DC45272A-B30C-4C32-AF6C-7395F9F52E8E}" destId="{BF3292EE-4643-4449-92BD-55B94920492A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30540D-781B-477C-8B8D-9C2F1B84AA56}" type="doc">
      <dgm:prSet loTypeId="urn:microsoft.com/office/officeart/2005/8/layout/cycle7" loCatId="cycle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7882DC4-4E56-45BD-A220-44B97309BD0C}">
      <dgm:prSet phldrT="[Text]"/>
      <dgm:spPr/>
      <dgm:t>
        <a:bodyPr/>
        <a:lstStyle/>
        <a:p>
          <a:r>
            <a:rPr lang="en-US" b="1" dirty="0" err="1" smtClean="0">
              <a:latin typeface="Cambria" pitchFamily="18" charset="0"/>
            </a:rPr>
            <a:t>Metode-metode</a:t>
          </a:r>
          <a:r>
            <a:rPr lang="en-US" b="1" dirty="0" smtClean="0">
              <a:latin typeface="Cambria" pitchFamily="18" charset="0"/>
            </a:rPr>
            <a:t> Forecast</a:t>
          </a:r>
          <a:endParaRPr lang="en-US" dirty="0"/>
        </a:p>
      </dgm:t>
    </dgm:pt>
    <dgm:pt modelId="{5EA8C55B-522F-4195-8978-9AA44FA7C3E6}" type="parTrans" cxnId="{B69A3F63-DD77-4157-AC5D-4E5A0A625B1F}">
      <dgm:prSet/>
      <dgm:spPr/>
      <dgm:t>
        <a:bodyPr/>
        <a:lstStyle/>
        <a:p>
          <a:endParaRPr lang="en-US"/>
        </a:p>
      </dgm:t>
    </dgm:pt>
    <dgm:pt modelId="{525439DB-563A-477B-B8B4-9CE5D2DFF6C5}" type="sibTrans" cxnId="{B69A3F63-DD77-4157-AC5D-4E5A0A625B1F}">
      <dgm:prSet/>
      <dgm:spPr/>
      <dgm:t>
        <a:bodyPr/>
        <a:lstStyle/>
        <a:p>
          <a:endParaRPr lang="en-US"/>
        </a:p>
      </dgm:t>
    </dgm:pt>
    <dgm:pt modelId="{35D9167D-9F6A-40D7-9796-AE096284DBBC}">
      <dgm:prSet phldrT="[Text]"/>
      <dgm:spPr/>
      <dgm:t>
        <a:bodyPr/>
        <a:lstStyle/>
        <a:p>
          <a:r>
            <a:rPr lang="en-US" dirty="0" err="1" smtClean="0">
              <a:latin typeface="Cambria" pitchFamily="18" charset="0"/>
            </a:rPr>
            <a:t>Yaitu</a:t>
          </a:r>
          <a:r>
            <a:rPr lang="en-US" dirty="0" smtClean="0">
              <a:latin typeface="Cambria" pitchFamily="18" charset="0"/>
            </a:rPr>
            <a:t> : </a:t>
          </a:r>
          <a:r>
            <a:rPr lang="en-US" dirty="0" err="1" smtClean="0">
              <a:latin typeface="Cambria" pitchFamily="18" charset="0"/>
            </a:rPr>
            <a:t>metode</a:t>
          </a:r>
          <a:r>
            <a:rPr lang="en-US" dirty="0" smtClean="0">
              <a:latin typeface="Cambria" pitchFamily="18" charset="0"/>
            </a:rPr>
            <a:t> </a:t>
          </a:r>
          <a:r>
            <a:rPr lang="en-US" dirty="0" err="1" smtClean="0">
              <a:latin typeface="Cambria" pitchFamily="18" charset="0"/>
            </a:rPr>
            <a:t>memproyeksikan</a:t>
          </a:r>
          <a:r>
            <a:rPr lang="en-US" dirty="0" smtClean="0">
              <a:latin typeface="Cambria" pitchFamily="18" charset="0"/>
            </a:rPr>
            <a:t> </a:t>
          </a:r>
          <a:r>
            <a:rPr lang="en-US" dirty="0" err="1" smtClean="0">
              <a:latin typeface="Cambria" pitchFamily="18" charset="0"/>
            </a:rPr>
            <a:t>penjualan</a:t>
          </a:r>
          <a:r>
            <a:rPr lang="en-US" dirty="0" smtClean="0">
              <a:latin typeface="Cambria" pitchFamily="18" charset="0"/>
            </a:rPr>
            <a:t> </a:t>
          </a:r>
          <a:r>
            <a:rPr lang="en-US" dirty="0" err="1" smtClean="0">
              <a:latin typeface="Cambria" pitchFamily="18" charset="0"/>
            </a:rPr>
            <a:t>yg</a:t>
          </a:r>
          <a:r>
            <a:rPr lang="en-US" dirty="0" smtClean="0">
              <a:latin typeface="Cambria" pitchFamily="18" charset="0"/>
            </a:rPr>
            <a:t> </a:t>
          </a:r>
          <a:r>
            <a:rPr lang="en-US" dirty="0" err="1" smtClean="0">
              <a:latin typeface="Cambria" pitchFamily="18" charset="0"/>
            </a:rPr>
            <a:t>berdasar</a:t>
          </a:r>
          <a:r>
            <a:rPr lang="en-US" dirty="0" smtClean="0">
              <a:latin typeface="Cambria" pitchFamily="18" charset="0"/>
            </a:rPr>
            <a:t> </a:t>
          </a:r>
          <a:r>
            <a:rPr lang="en-US" dirty="0" err="1" smtClean="0">
              <a:latin typeface="Cambria" pitchFamily="18" charset="0"/>
            </a:rPr>
            <a:t>pada</a:t>
          </a:r>
          <a:r>
            <a:rPr lang="en-US" dirty="0" smtClean="0">
              <a:latin typeface="Cambria" pitchFamily="18" charset="0"/>
            </a:rPr>
            <a:t> </a:t>
          </a:r>
          <a:r>
            <a:rPr lang="en-US" dirty="0" err="1" smtClean="0">
              <a:latin typeface="Cambria" pitchFamily="18" charset="0"/>
            </a:rPr>
            <a:t>pendapat</a:t>
          </a:r>
          <a:r>
            <a:rPr lang="en-US" dirty="0" smtClean="0">
              <a:latin typeface="Cambria" pitchFamily="18" charset="0"/>
            </a:rPr>
            <a:t> salesman, sales manager, </a:t>
          </a:r>
          <a:r>
            <a:rPr lang="en-US" dirty="0" err="1" smtClean="0">
              <a:latin typeface="Cambria" pitchFamily="18" charset="0"/>
            </a:rPr>
            <a:t>para</a:t>
          </a:r>
          <a:r>
            <a:rPr lang="en-US" dirty="0" smtClean="0">
              <a:latin typeface="Cambria" pitchFamily="18" charset="0"/>
            </a:rPr>
            <a:t> </a:t>
          </a:r>
          <a:r>
            <a:rPr lang="en-US" dirty="0" err="1" smtClean="0">
              <a:latin typeface="Cambria" pitchFamily="18" charset="0"/>
            </a:rPr>
            <a:t>ahli</a:t>
          </a:r>
          <a:r>
            <a:rPr lang="en-US" dirty="0" smtClean="0">
              <a:latin typeface="Cambria" pitchFamily="18" charset="0"/>
            </a:rPr>
            <a:t> &amp; survey </a:t>
          </a:r>
          <a:r>
            <a:rPr lang="en-US" dirty="0" err="1" smtClean="0">
              <a:latin typeface="Cambria" pitchFamily="18" charset="0"/>
            </a:rPr>
            <a:t>konsumen</a:t>
          </a:r>
          <a:r>
            <a:rPr lang="en-US" dirty="0" smtClean="0">
              <a:latin typeface="Cambria" pitchFamily="18" charset="0"/>
            </a:rPr>
            <a:t>.	</a:t>
          </a:r>
          <a:r>
            <a:rPr lang="en-US" dirty="0" smtClean="0"/>
            <a:t> </a:t>
          </a:r>
          <a:endParaRPr lang="en-US" dirty="0"/>
        </a:p>
      </dgm:t>
    </dgm:pt>
    <dgm:pt modelId="{2870777C-2ED7-485C-8128-680390366D7A}" type="parTrans" cxnId="{D61CBB19-BD73-4439-8354-A9080D21115B}">
      <dgm:prSet/>
      <dgm:spPr/>
      <dgm:t>
        <a:bodyPr/>
        <a:lstStyle/>
        <a:p>
          <a:endParaRPr lang="en-US"/>
        </a:p>
      </dgm:t>
    </dgm:pt>
    <dgm:pt modelId="{BAB54E37-1EE0-4F45-B120-723DC39FF986}" type="sibTrans" cxnId="{D61CBB19-BD73-4439-8354-A9080D21115B}">
      <dgm:prSet/>
      <dgm:spPr/>
      <dgm:t>
        <a:bodyPr/>
        <a:lstStyle/>
        <a:p>
          <a:endParaRPr lang="en-US"/>
        </a:p>
      </dgm:t>
    </dgm:pt>
    <dgm:pt modelId="{3B25FC62-CB99-4178-B109-24144FD77381}">
      <dgm:prSet phldrT="[Text]"/>
      <dgm:spPr/>
      <dgm:t>
        <a:bodyPr/>
        <a:lstStyle/>
        <a:p>
          <a:r>
            <a:rPr lang="en-US" dirty="0" smtClean="0">
              <a:latin typeface="Cambria" pitchFamily="18" charset="0"/>
            </a:rPr>
            <a:t>1. Judgmental Method/Non Statistical Method</a:t>
          </a:r>
          <a:endParaRPr lang="en-US" dirty="0"/>
        </a:p>
      </dgm:t>
    </dgm:pt>
    <dgm:pt modelId="{4C8286C6-12F1-474E-BBBD-2A585ED14255}" type="parTrans" cxnId="{5980F598-F7CC-4AD3-8AFB-0C40BD5BBB01}">
      <dgm:prSet/>
      <dgm:spPr/>
      <dgm:t>
        <a:bodyPr/>
        <a:lstStyle/>
        <a:p>
          <a:endParaRPr lang="en-US"/>
        </a:p>
      </dgm:t>
    </dgm:pt>
    <dgm:pt modelId="{F959A001-A131-4385-B337-FFF2D182D817}" type="sibTrans" cxnId="{5980F598-F7CC-4AD3-8AFB-0C40BD5BBB01}">
      <dgm:prSet/>
      <dgm:spPr/>
      <dgm:t>
        <a:bodyPr/>
        <a:lstStyle/>
        <a:p>
          <a:endParaRPr lang="en-US"/>
        </a:p>
      </dgm:t>
    </dgm:pt>
    <dgm:pt modelId="{D2E0F204-7962-47DC-BC93-2353DFA248ED}" type="pres">
      <dgm:prSet presAssocID="{D330540D-781B-477C-8B8D-9C2F1B84AA5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48DE4A1-C43E-406C-8F64-566E489CAD3A}" type="pres">
      <dgm:prSet presAssocID="{47882DC4-4E56-45BD-A220-44B97309BD0C}" presName="node" presStyleLbl="node1" presStyleIdx="0" presStyleCnt="3" custScaleX="139150" custRadScaleRad="814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B62A81-E898-4A63-8A56-7BDD60052C48}" type="pres">
      <dgm:prSet presAssocID="{525439DB-563A-477B-B8B4-9CE5D2DFF6C5}" presName="sibTrans" presStyleLbl="sibTrans2D1" presStyleIdx="0" presStyleCnt="3"/>
      <dgm:spPr/>
      <dgm:t>
        <a:bodyPr/>
        <a:lstStyle/>
        <a:p>
          <a:endParaRPr lang="en-US"/>
        </a:p>
      </dgm:t>
    </dgm:pt>
    <dgm:pt modelId="{AF19B283-E9B9-4514-80CD-171AFC5A55E7}" type="pres">
      <dgm:prSet presAssocID="{525439DB-563A-477B-B8B4-9CE5D2DFF6C5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35DA1DDD-D55F-4215-B20D-FA70638E5299}" type="pres">
      <dgm:prSet presAssocID="{35D9167D-9F6A-40D7-9796-AE096284DBBC}" presName="node" presStyleLbl="node1" presStyleIdx="1" presStyleCnt="3" custScaleX="127248" custScaleY="1269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D7DB4B-D0F4-4165-8918-0E4D5BFF17EA}" type="pres">
      <dgm:prSet presAssocID="{BAB54E37-1EE0-4F45-B120-723DC39FF986}" presName="sibTrans" presStyleLbl="sibTrans2D1" presStyleIdx="1" presStyleCnt="3"/>
      <dgm:spPr/>
      <dgm:t>
        <a:bodyPr/>
        <a:lstStyle/>
        <a:p>
          <a:endParaRPr lang="en-US"/>
        </a:p>
      </dgm:t>
    </dgm:pt>
    <dgm:pt modelId="{8B00CCBC-F2C4-40F1-9635-717A9FEE90F2}" type="pres">
      <dgm:prSet presAssocID="{BAB54E37-1EE0-4F45-B120-723DC39FF986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D81CBD3A-16B2-41EB-910D-B0E9A9405396}" type="pres">
      <dgm:prSet presAssocID="{3B25FC62-CB99-4178-B109-24144FD77381}" presName="node" presStyleLbl="node1" presStyleIdx="2" presStyleCnt="3" custScaleX="1273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74A39B-3CAE-4D73-A1A1-2F61DF58C28A}" type="pres">
      <dgm:prSet presAssocID="{F959A001-A131-4385-B337-FFF2D182D817}" presName="sibTrans" presStyleLbl="sibTrans2D1" presStyleIdx="2" presStyleCnt="3"/>
      <dgm:spPr/>
      <dgm:t>
        <a:bodyPr/>
        <a:lstStyle/>
        <a:p>
          <a:endParaRPr lang="en-US"/>
        </a:p>
      </dgm:t>
    </dgm:pt>
    <dgm:pt modelId="{77405328-610D-44E2-A503-32E78B970831}" type="pres">
      <dgm:prSet presAssocID="{F959A001-A131-4385-B337-FFF2D182D817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A8A7B3DA-E709-42C0-8EEA-F749579C90F9}" type="presOf" srcId="{BAB54E37-1EE0-4F45-B120-723DC39FF986}" destId="{97D7DB4B-D0F4-4165-8918-0E4D5BFF17EA}" srcOrd="0" destOrd="0" presId="urn:microsoft.com/office/officeart/2005/8/layout/cycle7"/>
    <dgm:cxn modelId="{3B81A626-AC6E-4728-85C5-9D5806290F75}" type="presOf" srcId="{525439DB-563A-477B-B8B4-9CE5D2DFF6C5}" destId="{AF19B283-E9B9-4514-80CD-171AFC5A55E7}" srcOrd="1" destOrd="0" presId="urn:microsoft.com/office/officeart/2005/8/layout/cycle7"/>
    <dgm:cxn modelId="{5980F598-F7CC-4AD3-8AFB-0C40BD5BBB01}" srcId="{D330540D-781B-477C-8B8D-9C2F1B84AA56}" destId="{3B25FC62-CB99-4178-B109-24144FD77381}" srcOrd="2" destOrd="0" parTransId="{4C8286C6-12F1-474E-BBBD-2A585ED14255}" sibTransId="{F959A001-A131-4385-B337-FFF2D182D817}"/>
    <dgm:cxn modelId="{1346C1F3-638E-46DD-B703-BFB3DB001186}" type="presOf" srcId="{F959A001-A131-4385-B337-FFF2D182D817}" destId="{DF74A39B-3CAE-4D73-A1A1-2F61DF58C28A}" srcOrd="0" destOrd="0" presId="urn:microsoft.com/office/officeart/2005/8/layout/cycle7"/>
    <dgm:cxn modelId="{D61CBB19-BD73-4439-8354-A9080D21115B}" srcId="{D330540D-781B-477C-8B8D-9C2F1B84AA56}" destId="{35D9167D-9F6A-40D7-9796-AE096284DBBC}" srcOrd="1" destOrd="0" parTransId="{2870777C-2ED7-485C-8128-680390366D7A}" sibTransId="{BAB54E37-1EE0-4F45-B120-723DC39FF986}"/>
    <dgm:cxn modelId="{CD8D89B2-0D36-4B7D-8ED3-509D364C8AD8}" type="presOf" srcId="{3B25FC62-CB99-4178-B109-24144FD77381}" destId="{D81CBD3A-16B2-41EB-910D-B0E9A9405396}" srcOrd="0" destOrd="0" presId="urn:microsoft.com/office/officeart/2005/8/layout/cycle7"/>
    <dgm:cxn modelId="{B69A3F63-DD77-4157-AC5D-4E5A0A625B1F}" srcId="{D330540D-781B-477C-8B8D-9C2F1B84AA56}" destId="{47882DC4-4E56-45BD-A220-44B97309BD0C}" srcOrd="0" destOrd="0" parTransId="{5EA8C55B-522F-4195-8978-9AA44FA7C3E6}" sibTransId="{525439DB-563A-477B-B8B4-9CE5D2DFF6C5}"/>
    <dgm:cxn modelId="{7F2C0B26-C0AB-40E0-A7C5-2A575F45A7FC}" type="presOf" srcId="{BAB54E37-1EE0-4F45-B120-723DC39FF986}" destId="{8B00CCBC-F2C4-40F1-9635-717A9FEE90F2}" srcOrd="1" destOrd="0" presId="urn:microsoft.com/office/officeart/2005/8/layout/cycle7"/>
    <dgm:cxn modelId="{422802C2-6AF5-4C6D-8A87-F5B86BEE5059}" type="presOf" srcId="{35D9167D-9F6A-40D7-9796-AE096284DBBC}" destId="{35DA1DDD-D55F-4215-B20D-FA70638E5299}" srcOrd="0" destOrd="0" presId="urn:microsoft.com/office/officeart/2005/8/layout/cycle7"/>
    <dgm:cxn modelId="{69E5B7F1-08CA-4E1A-A9D6-8DA0C7FE5F3D}" type="presOf" srcId="{D330540D-781B-477C-8B8D-9C2F1B84AA56}" destId="{D2E0F204-7962-47DC-BC93-2353DFA248ED}" srcOrd="0" destOrd="0" presId="urn:microsoft.com/office/officeart/2005/8/layout/cycle7"/>
    <dgm:cxn modelId="{FCC10732-1427-4778-8A5D-C2EB4ACB03A1}" type="presOf" srcId="{F959A001-A131-4385-B337-FFF2D182D817}" destId="{77405328-610D-44E2-A503-32E78B970831}" srcOrd="1" destOrd="0" presId="urn:microsoft.com/office/officeart/2005/8/layout/cycle7"/>
    <dgm:cxn modelId="{3263AC02-7588-4AED-A647-945D36865C40}" type="presOf" srcId="{525439DB-563A-477B-B8B4-9CE5D2DFF6C5}" destId="{BEB62A81-E898-4A63-8A56-7BDD60052C48}" srcOrd="0" destOrd="0" presId="urn:microsoft.com/office/officeart/2005/8/layout/cycle7"/>
    <dgm:cxn modelId="{C2CCA144-9DD2-450F-AF5D-7680D9B8DDFE}" type="presOf" srcId="{47882DC4-4E56-45BD-A220-44B97309BD0C}" destId="{A48DE4A1-C43E-406C-8F64-566E489CAD3A}" srcOrd="0" destOrd="0" presId="urn:microsoft.com/office/officeart/2005/8/layout/cycle7"/>
    <dgm:cxn modelId="{1721CB76-86CD-4DB4-A090-25DD76D4F33D}" type="presParOf" srcId="{D2E0F204-7962-47DC-BC93-2353DFA248ED}" destId="{A48DE4A1-C43E-406C-8F64-566E489CAD3A}" srcOrd="0" destOrd="0" presId="urn:microsoft.com/office/officeart/2005/8/layout/cycle7"/>
    <dgm:cxn modelId="{DEF888BD-1FAC-4244-9B69-A163933235D5}" type="presParOf" srcId="{D2E0F204-7962-47DC-BC93-2353DFA248ED}" destId="{BEB62A81-E898-4A63-8A56-7BDD60052C48}" srcOrd="1" destOrd="0" presId="urn:microsoft.com/office/officeart/2005/8/layout/cycle7"/>
    <dgm:cxn modelId="{68113258-A160-47EB-A47F-896C5DBECC18}" type="presParOf" srcId="{BEB62A81-E898-4A63-8A56-7BDD60052C48}" destId="{AF19B283-E9B9-4514-80CD-171AFC5A55E7}" srcOrd="0" destOrd="0" presId="urn:microsoft.com/office/officeart/2005/8/layout/cycle7"/>
    <dgm:cxn modelId="{01EB7532-BD66-48CC-BC2A-EB7C14E76C07}" type="presParOf" srcId="{D2E0F204-7962-47DC-BC93-2353DFA248ED}" destId="{35DA1DDD-D55F-4215-B20D-FA70638E5299}" srcOrd="2" destOrd="0" presId="urn:microsoft.com/office/officeart/2005/8/layout/cycle7"/>
    <dgm:cxn modelId="{BFBE6683-16C0-40C4-8240-8DE355775962}" type="presParOf" srcId="{D2E0F204-7962-47DC-BC93-2353DFA248ED}" destId="{97D7DB4B-D0F4-4165-8918-0E4D5BFF17EA}" srcOrd="3" destOrd="0" presId="urn:microsoft.com/office/officeart/2005/8/layout/cycle7"/>
    <dgm:cxn modelId="{A11CFB10-4A15-4877-861D-3712A5B4DC12}" type="presParOf" srcId="{97D7DB4B-D0F4-4165-8918-0E4D5BFF17EA}" destId="{8B00CCBC-F2C4-40F1-9635-717A9FEE90F2}" srcOrd="0" destOrd="0" presId="urn:microsoft.com/office/officeart/2005/8/layout/cycle7"/>
    <dgm:cxn modelId="{3858E131-88F8-4F7E-9513-5BB98A672331}" type="presParOf" srcId="{D2E0F204-7962-47DC-BC93-2353DFA248ED}" destId="{D81CBD3A-16B2-41EB-910D-B0E9A9405396}" srcOrd="4" destOrd="0" presId="urn:microsoft.com/office/officeart/2005/8/layout/cycle7"/>
    <dgm:cxn modelId="{6A8EE51B-F6E1-45B3-B8A9-40D4B7136A6C}" type="presParOf" srcId="{D2E0F204-7962-47DC-BC93-2353DFA248ED}" destId="{DF74A39B-3CAE-4D73-A1A1-2F61DF58C28A}" srcOrd="5" destOrd="0" presId="urn:microsoft.com/office/officeart/2005/8/layout/cycle7"/>
    <dgm:cxn modelId="{1F9BD52E-DBBC-4556-9DFB-071F3A0B65FA}" type="presParOf" srcId="{DF74A39B-3CAE-4D73-A1A1-2F61DF58C28A}" destId="{77405328-610D-44E2-A503-32E78B970831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6FCF3B1-40E2-462B-9BCB-ED896F6D3D51}" type="doc">
      <dgm:prSet loTypeId="urn:microsoft.com/office/officeart/2005/8/layout/arrow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E889303-07D7-48B6-BC52-F52D8655506F}">
      <dgm:prSet phldrT="[Text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A. </a:t>
          </a:r>
          <a:r>
            <a:rPr lang="en-US" dirty="0" err="1" smtClean="0"/>
            <a:t>Analisa</a:t>
          </a:r>
          <a:r>
            <a:rPr lang="en-US" dirty="0" smtClean="0"/>
            <a:t> Trend</a:t>
          </a:r>
          <a:endParaRPr lang="en-US" dirty="0"/>
        </a:p>
      </dgm:t>
    </dgm:pt>
    <dgm:pt modelId="{1637DDFB-D50F-42ED-B21D-F5DAF52AF6D7}" type="parTrans" cxnId="{BEF7B590-A3EA-4AE4-B1B8-3EA676FE2AB9}">
      <dgm:prSet/>
      <dgm:spPr/>
      <dgm:t>
        <a:bodyPr/>
        <a:lstStyle/>
        <a:p>
          <a:endParaRPr lang="en-US"/>
        </a:p>
      </dgm:t>
    </dgm:pt>
    <dgm:pt modelId="{6184748D-03AC-4EA6-8615-AB782CDA18C9}" type="sibTrans" cxnId="{BEF7B590-A3EA-4AE4-B1B8-3EA676FE2AB9}">
      <dgm:prSet/>
      <dgm:spPr/>
      <dgm:t>
        <a:bodyPr/>
        <a:lstStyle/>
        <a:p>
          <a:endParaRPr lang="en-US"/>
        </a:p>
      </dgm:t>
    </dgm:pt>
    <dgm:pt modelId="{CC8E8DD4-A9D4-4765-8593-F136065BF4AC}">
      <dgm:prSet phldrT="[Text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B. </a:t>
          </a:r>
          <a:r>
            <a:rPr lang="en-US" dirty="0" err="1" smtClean="0"/>
            <a:t>Analisa</a:t>
          </a:r>
          <a:r>
            <a:rPr lang="en-US" dirty="0" smtClean="0"/>
            <a:t> </a:t>
          </a:r>
          <a:r>
            <a:rPr lang="en-US" dirty="0" err="1" smtClean="0"/>
            <a:t>Korelasi</a:t>
          </a:r>
          <a:endParaRPr lang="en-US" dirty="0"/>
        </a:p>
      </dgm:t>
    </dgm:pt>
    <dgm:pt modelId="{AFADFD11-76A0-4E76-9CFE-0B0E09DD2D2B}" type="parTrans" cxnId="{C35C3500-0768-4BD0-9733-E019BF900EE3}">
      <dgm:prSet/>
      <dgm:spPr/>
      <dgm:t>
        <a:bodyPr/>
        <a:lstStyle/>
        <a:p>
          <a:endParaRPr lang="en-US"/>
        </a:p>
      </dgm:t>
    </dgm:pt>
    <dgm:pt modelId="{C2645AF0-41B7-41A4-BAB5-D6EFA0DB78B4}" type="sibTrans" cxnId="{C35C3500-0768-4BD0-9733-E019BF900EE3}">
      <dgm:prSet/>
      <dgm:spPr/>
      <dgm:t>
        <a:bodyPr/>
        <a:lstStyle/>
        <a:p>
          <a:endParaRPr lang="en-US"/>
        </a:p>
      </dgm:t>
    </dgm:pt>
    <dgm:pt modelId="{E77FAB42-B7D8-46D9-9D68-12F2A3ECAEA8}" type="pres">
      <dgm:prSet presAssocID="{46FCF3B1-40E2-462B-9BCB-ED896F6D3D5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8B1F197-400C-4A93-8C8D-C8A2203E64E1}" type="pres">
      <dgm:prSet presAssocID="{CE889303-07D7-48B6-BC52-F52D8655506F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48A3BE-BBCE-42CD-B1BA-7B7E3313B84D}" type="pres">
      <dgm:prSet presAssocID="{CC8E8DD4-A9D4-4765-8593-F136065BF4AC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8DE384B-205D-4D40-A335-534D1E3223B9}" type="presOf" srcId="{CE889303-07D7-48B6-BC52-F52D8655506F}" destId="{18B1F197-400C-4A93-8C8D-C8A2203E64E1}" srcOrd="0" destOrd="0" presId="urn:microsoft.com/office/officeart/2005/8/layout/arrow5"/>
    <dgm:cxn modelId="{C35C3500-0768-4BD0-9733-E019BF900EE3}" srcId="{46FCF3B1-40E2-462B-9BCB-ED896F6D3D51}" destId="{CC8E8DD4-A9D4-4765-8593-F136065BF4AC}" srcOrd="1" destOrd="0" parTransId="{AFADFD11-76A0-4E76-9CFE-0B0E09DD2D2B}" sibTransId="{C2645AF0-41B7-41A4-BAB5-D6EFA0DB78B4}"/>
    <dgm:cxn modelId="{7D8F9C7D-3005-47C2-B1BF-73F0A6A1E2E0}" type="presOf" srcId="{CC8E8DD4-A9D4-4765-8593-F136065BF4AC}" destId="{2248A3BE-BBCE-42CD-B1BA-7B7E3313B84D}" srcOrd="0" destOrd="0" presId="urn:microsoft.com/office/officeart/2005/8/layout/arrow5"/>
    <dgm:cxn modelId="{BEF7B590-A3EA-4AE4-B1B8-3EA676FE2AB9}" srcId="{46FCF3B1-40E2-462B-9BCB-ED896F6D3D51}" destId="{CE889303-07D7-48B6-BC52-F52D8655506F}" srcOrd="0" destOrd="0" parTransId="{1637DDFB-D50F-42ED-B21D-F5DAF52AF6D7}" sibTransId="{6184748D-03AC-4EA6-8615-AB782CDA18C9}"/>
    <dgm:cxn modelId="{88FB2DC4-1039-4854-AA36-BC6B27451BA4}" type="presOf" srcId="{46FCF3B1-40E2-462B-9BCB-ED896F6D3D51}" destId="{E77FAB42-B7D8-46D9-9D68-12F2A3ECAEA8}" srcOrd="0" destOrd="0" presId="urn:microsoft.com/office/officeart/2005/8/layout/arrow5"/>
    <dgm:cxn modelId="{0BFA781A-F631-45B3-8938-F6989230EF83}" type="presParOf" srcId="{E77FAB42-B7D8-46D9-9D68-12F2A3ECAEA8}" destId="{18B1F197-400C-4A93-8C8D-C8A2203E64E1}" srcOrd="0" destOrd="0" presId="urn:microsoft.com/office/officeart/2005/8/layout/arrow5"/>
    <dgm:cxn modelId="{4FE72116-701A-420B-807C-7FE9A8CA57B5}" type="presParOf" srcId="{E77FAB42-B7D8-46D9-9D68-12F2A3ECAEA8}" destId="{2248A3BE-BBCE-42CD-B1BA-7B7E3313B84D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3F471BA-CCA9-4729-8E8C-F737661464E0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ECBB2B94-DB72-47E6-993F-75ADECEA2E24}">
      <dgm:prSet phldrT="[Text]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A. </a:t>
          </a:r>
          <a:r>
            <a:rPr lang="en-US" dirty="0" err="1" smtClean="0"/>
            <a:t>Analisa</a:t>
          </a:r>
          <a:r>
            <a:rPr lang="en-US" dirty="0" smtClean="0"/>
            <a:t> </a:t>
          </a:r>
          <a:r>
            <a:rPr lang="en-US" dirty="0" err="1" smtClean="0"/>
            <a:t>Industri</a:t>
          </a:r>
          <a:endParaRPr lang="en-US" dirty="0"/>
        </a:p>
      </dgm:t>
    </dgm:pt>
    <dgm:pt modelId="{FE675697-1F5C-4AF5-8DCC-42D5EC8A8891}" type="parTrans" cxnId="{87E19520-0465-450D-9341-446EEE086D62}">
      <dgm:prSet/>
      <dgm:spPr/>
      <dgm:t>
        <a:bodyPr/>
        <a:lstStyle/>
        <a:p>
          <a:endParaRPr lang="en-US"/>
        </a:p>
      </dgm:t>
    </dgm:pt>
    <dgm:pt modelId="{CA6BAB1A-389C-4381-BC2C-49CFBAA99AAD}" type="sibTrans" cxnId="{87E19520-0465-450D-9341-446EEE086D62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E9B285F5-CA5F-477C-93DF-C8882F255C33}">
      <dgm:prSet phldrT="[Text]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B. </a:t>
          </a:r>
          <a:r>
            <a:rPr lang="en-US" dirty="0" err="1" smtClean="0"/>
            <a:t>Analisa</a:t>
          </a:r>
          <a:r>
            <a:rPr lang="en-US" dirty="0" smtClean="0"/>
            <a:t> Product Line</a:t>
          </a:r>
          <a:endParaRPr lang="en-US" dirty="0"/>
        </a:p>
      </dgm:t>
    </dgm:pt>
    <dgm:pt modelId="{960B6CEC-8816-40E0-8C67-F31A2CF8D1C5}" type="parTrans" cxnId="{31A6228C-21BF-4877-871E-0A3B4A7F60CF}">
      <dgm:prSet/>
      <dgm:spPr/>
      <dgm:t>
        <a:bodyPr/>
        <a:lstStyle/>
        <a:p>
          <a:endParaRPr lang="en-US"/>
        </a:p>
      </dgm:t>
    </dgm:pt>
    <dgm:pt modelId="{FDD0A443-8066-44E3-906A-40F35A39663D}" type="sibTrans" cxnId="{31A6228C-21BF-4877-871E-0A3B4A7F60CF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346976BF-F891-4FC3-AE87-6B0DC0CE553C}">
      <dgm:prSet phldrT="[Text]">
        <dgm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c. </a:t>
          </a:r>
          <a:r>
            <a:rPr lang="en-US" dirty="0" err="1" smtClean="0"/>
            <a:t>Analisa</a:t>
          </a:r>
          <a:r>
            <a:rPr lang="en-US" dirty="0" smtClean="0"/>
            <a:t> </a:t>
          </a:r>
          <a:r>
            <a:rPr lang="en-US" dirty="0" err="1" smtClean="0"/>
            <a:t>Penggunaan</a:t>
          </a:r>
          <a:r>
            <a:rPr lang="en-US" dirty="0" smtClean="0"/>
            <a:t> </a:t>
          </a:r>
          <a:r>
            <a:rPr lang="en-US" dirty="0" err="1" smtClean="0"/>
            <a:t>Akhir</a:t>
          </a:r>
          <a:endParaRPr lang="en-US" dirty="0"/>
        </a:p>
      </dgm:t>
    </dgm:pt>
    <dgm:pt modelId="{1C760775-995A-4908-A339-5AB0886E24E0}" type="parTrans" cxnId="{4F6E8B50-B0E5-40CF-94A0-CE2217B6B8B1}">
      <dgm:prSet/>
      <dgm:spPr/>
      <dgm:t>
        <a:bodyPr/>
        <a:lstStyle/>
        <a:p>
          <a:endParaRPr lang="en-US"/>
        </a:p>
      </dgm:t>
    </dgm:pt>
    <dgm:pt modelId="{0B25141C-E0B4-4239-B726-47FA32A11C49}" type="sibTrans" cxnId="{4F6E8B50-B0E5-40CF-94A0-CE2217B6B8B1}">
      <dgm:prSet/>
      <dgm:spPr/>
      <dgm:t>
        <a:bodyPr/>
        <a:lstStyle/>
        <a:p>
          <a:endParaRPr lang="en-US"/>
        </a:p>
      </dgm:t>
    </dgm:pt>
    <dgm:pt modelId="{35AD6450-B2D3-42BF-9C62-342BC4495E25}" type="pres">
      <dgm:prSet presAssocID="{73F471BA-CCA9-4729-8E8C-F737661464E0}" presName="Name0" presStyleCnt="0">
        <dgm:presLayoutVars>
          <dgm:dir/>
          <dgm:resizeHandles val="exact"/>
        </dgm:presLayoutVars>
      </dgm:prSet>
      <dgm:spPr/>
    </dgm:pt>
    <dgm:pt modelId="{E40AAC71-8301-44EB-B8FD-41273EF805FB}" type="pres">
      <dgm:prSet presAssocID="{ECBB2B94-DB72-47E6-993F-75ADECEA2E2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7DF1D7-12E3-4A4D-91A1-0CF325FAEE2D}" type="pres">
      <dgm:prSet presAssocID="{CA6BAB1A-389C-4381-BC2C-49CFBAA99AAD}" presName="sibTrans" presStyleLbl="sibTrans2D1" presStyleIdx="0" presStyleCnt="2" custLinFactNeighborX="-7415" custLinFactNeighborY="-11672"/>
      <dgm:spPr/>
      <dgm:t>
        <a:bodyPr/>
        <a:lstStyle/>
        <a:p>
          <a:endParaRPr lang="en-US"/>
        </a:p>
      </dgm:t>
    </dgm:pt>
    <dgm:pt modelId="{F9D9496B-19B1-44D2-A16F-7AA8CEC715C7}" type="pres">
      <dgm:prSet presAssocID="{CA6BAB1A-389C-4381-BC2C-49CFBAA99AAD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3BDC3625-A1C2-41AB-94F1-80764BFCF98C}" type="pres">
      <dgm:prSet presAssocID="{E9B285F5-CA5F-477C-93DF-C8882F255C3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794D90-2FE8-4474-BF85-8A9DF9F26848}" type="pres">
      <dgm:prSet presAssocID="{FDD0A443-8066-44E3-906A-40F35A39663D}" presName="sibTrans" presStyleLbl="sibTrans2D1" presStyleIdx="1" presStyleCnt="2"/>
      <dgm:spPr/>
      <dgm:t>
        <a:bodyPr/>
        <a:lstStyle/>
        <a:p>
          <a:endParaRPr lang="en-US"/>
        </a:p>
      </dgm:t>
    </dgm:pt>
    <dgm:pt modelId="{72999C59-7863-4E5E-8415-592910C6C9CC}" type="pres">
      <dgm:prSet presAssocID="{FDD0A443-8066-44E3-906A-40F35A39663D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603A698D-D87A-42C6-9903-C0B64A9A16BF}" type="pres">
      <dgm:prSet presAssocID="{346976BF-F891-4FC3-AE87-6B0DC0CE553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1A6228C-21BF-4877-871E-0A3B4A7F60CF}" srcId="{73F471BA-CCA9-4729-8E8C-F737661464E0}" destId="{E9B285F5-CA5F-477C-93DF-C8882F255C33}" srcOrd="1" destOrd="0" parTransId="{960B6CEC-8816-40E0-8C67-F31A2CF8D1C5}" sibTransId="{FDD0A443-8066-44E3-906A-40F35A39663D}"/>
    <dgm:cxn modelId="{46AD3A1E-D96E-45F6-B80D-5E26E380B825}" type="presOf" srcId="{E9B285F5-CA5F-477C-93DF-C8882F255C33}" destId="{3BDC3625-A1C2-41AB-94F1-80764BFCF98C}" srcOrd="0" destOrd="0" presId="urn:microsoft.com/office/officeart/2005/8/layout/process1"/>
    <dgm:cxn modelId="{311C7B3C-A77D-455A-9861-7E7777E528AF}" type="presOf" srcId="{CA6BAB1A-389C-4381-BC2C-49CFBAA99AAD}" destId="{E57DF1D7-12E3-4A4D-91A1-0CF325FAEE2D}" srcOrd="0" destOrd="0" presId="urn:microsoft.com/office/officeart/2005/8/layout/process1"/>
    <dgm:cxn modelId="{E4D75AAA-AD41-4B0E-9BF4-07C47014C149}" type="presOf" srcId="{FDD0A443-8066-44E3-906A-40F35A39663D}" destId="{AF794D90-2FE8-4474-BF85-8A9DF9F26848}" srcOrd="0" destOrd="0" presId="urn:microsoft.com/office/officeart/2005/8/layout/process1"/>
    <dgm:cxn modelId="{083B283E-992F-42E8-9220-AF8D0FD1625D}" type="presOf" srcId="{346976BF-F891-4FC3-AE87-6B0DC0CE553C}" destId="{603A698D-D87A-42C6-9903-C0B64A9A16BF}" srcOrd="0" destOrd="0" presId="urn:microsoft.com/office/officeart/2005/8/layout/process1"/>
    <dgm:cxn modelId="{046E588A-D37C-43D5-9E31-48B72F4FD2EE}" type="presOf" srcId="{ECBB2B94-DB72-47E6-993F-75ADECEA2E24}" destId="{E40AAC71-8301-44EB-B8FD-41273EF805FB}" srcOrd="0" destOrd="0" presId="urn:microsoft.com/office/officeart/2005/8/layout/process1"/>
    <dgm:cxn modelId="{87E19520-0465-450D-9341-446EEE086D62}" srcId="{73F471BA-CCA9-4729-8E8C-F737661464E0}" destId="{ECBB2B94-DB72-47E6-993F-75ADECEA2E24}" srcOrd="0" destOrd="0" parTransId="{FE675697-1F5C-4AF5-8DCC-42D5EC8A8891}" sibTransId="{CA6BAB1A-389C-4381-BC2C-49CFBAA99AAD}"/>
    <dgm:cxn modelId="{75400347-E270-485B-964C-24263391CEF9}" type="presOf" srcId="{73F471BA-CCA9-4729-8E8C-F737661464E0}" destId="{35AD6450-B2D3-42BF-9C62-342BC4495E25}" srcOrd="0" destOrd="0" presId="urn:microsoft.com/office/officeart/2005/8/layout/process1"/>
    <dgm:cxn modelId="{A36F801E-CA79-4206-89FD-341C0F39C4B2}" type="presOf" srcId="{FDD0A443-8066-44E3-906A-40F35A39663D}" destId="{72999C59-7863-4E5E-8415-592910C6C9CC}" srcOrd="1" destOrd="0" presId="urn:microsoft.com/office/officeart/2005/8/layout/process1"/>
    <dgm:cxn modelId="{495CA8F2-3E30-48E9-A7C0-A16337D688F0}" type="presOf" srcId="{CA6BAB1A-389C-4381-BC2C-49CFBAA99AAD}" destId="{F9D9496B-19B1-44D2-A16F-7AA8CEC715C7}" srcOrd="1" destOrd="0" presId="urn:microsoft.com/office/officeart/2005/8/layout/process1"/>
    <dgm:cxn modelId="{4F6E8B50-B0E5-40CF-94A0-CE2217B6B8B1}" srcId="{73F471BA-CCA9-4729-8E8C-F737661464E0}" destId="{346976BF-F891-4FC3-AE87-6B0DC0CE553C}" srcOrd="2" destOrd="0" parTransId="{1C760775-995A-4908-A339-5AB0886E24E0}" sibTransId="{0B25141C-E0B4-4239-B726-47FA32A11C49}"/>
    <dgm:cxn modelId="{F3EA7C6A-48D1-4504-8C0B-E9E02E00B2AB}" type="presParOf" srcId="{35AD6450-B2D3-42BF-9C62-342BC4495E25}" destId="{E40AAC71-8301-44EB-B8FD-41273EF805FB}" srcOrd="0" destOrd="0" presId="urn:microsoft.com/office/officeart/2005/8/layout/process1"/>
    <dgm:cxn modelId="{7CE30439-C463-4F99-8881-AF8792351E4C}" type="presParOf" srcId="{35AD6450-B2D3-42BF-9C62-342BC4495E25}" destId="{E57DF1D7-12E3-4A4D-91A1-0CF325FAEE2D}" srcOrd="1" destOrd="0" presId="urn:microsoft.com/office/officeart/2005/8/layout/process1"/>
    <dgm:cxn modelId="{02C99EE4-61B7-4582-9F1B-5C1B32FB9B1D}" type="presParOf" srcId="{E57DF1D7-12E3-4A4D-91A1-0CF325FAEE2D}" destId="{F9D9496B-19B1-44D2-A16F-7AA8CEC715C7}" srcOrd="0" destOrd="0" presId="urn:microsoft.com/office/officeart/2005/8/layout/process1"/>
    <dgm:cxn modelId="{2B3CD060-830A-4AA8-B46F-E5CE7A80C173}" type="presParOf" srcId="{35AD6450-B2D3-42BF-9C62-342BC4495E25}" destId="{3BDC3625-A1C2-41AB-94F1-80764BFCF98C}" srcOrd="2" destOrd="0" presId="urn:microsoft.com/office/officeart/2005/8/layout/process1"/>
    <dgm:cxn modelId="{3A4E2C1A-BCDC-4A19-931C-A16D0968339A}" type="presParOf" srcId="{35AD6450-B2D3-42BF-9C62-342BC4495E25}" destId="{AF794D90-2FE8-4474-BF85-8A9DF9F26848}" srcOrd="3" destOrd="0" presId="urn:microsoft.com/office/officeart/2005/8/layout/process1"/>
    <dgm:cxn modelId="{B1A95A45-543B-4B26-A599-B56BF0AA1374}" type="presParOf" srcId="{AF794D90-2FE8-4474-BF85-8A9DF9F26848}" destId="{72999C59-7863-4E5E-8415-592910C6C9CC}" srcOrd="0" destOrd="0" presId="urn:microsoft.com/office/officeart/2005/8/layout/process1"/>
    <dgm:cxn modelId="{06E60063-B6A4-41D1-931F-EF651D03B02B}" type="presParOf" srcId="{35AD6450-B2D3-42BF-9C62-342BC4495E25}" destId="{603A698D-D87A-42C6-9903-C0B64A9A16BF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F413150-6E6B-4034-8912-8F08F33B6980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505589-824A-469E-9632-0092A81CD89D}">
      <dgm:prSet phldrT="[Text]">
        <dgm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a. </a:t>
          </a:r>
          <a:r>
            <a:rPr lang="en-US" dirty="0" err="1" smtClean="0"/>
            <a:t>Sifat</a:t>
          </a:r>
          <a:r>
            <a:rPr lang="en-US" dirty="0" smtClean="0"/>
            <a:t> </a:t>
          </a:r>
          <a:r>
            <a:rPr lang="en-US" dirty="0" err="1" smtClean="0"/>
            <a:t>Produk</a:t>
          </a:r>
          <a:endParaRPr lang="en-US" dirty="0"/>
        </a:p>
      </dgm:t>
    </dgm:pt>
    <dgm:pt modelId="{FC41DC6F-289C-4488-8B7D-0286468EA821}" type="parTrans" cxnId="{41D13947-DCDC-46D6-B2D2-08478EA8AAF4}">
      <dgm:prSet/>
      <dgm:spPr/>
      <dgm:t>
        <a:bodyPr/>
        <a:lstStyle/>
        <a:p>
          <a:endParaRPr lang="en-US"/>
        </a:p>
      </dgm:t>
    </dgm:pt>
    <dgm:pt modelId="{1DFBAC35-55EF-4446-BE99-AB1B5CAEBFAC}" type="sibTrans" cxnId="{41D13947-DCDC-46D6-B2D2-08478EA8AAF4}">
      <dgm:prSet>
        <dgm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C46649AA-675B-4B8C-A8C1-1EA18D0CA407}">
      <dgm:prSet phldrT="[Text]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b. </a:t>
          </a:r>
          <a:r>
            <a:rPr lang="en-US" dirty="0" err="1" smtClean="0"/>
            <a:t>Metode</a:t>
          </a:r>
          <a:r>
            <a:rPr lang="en-US" dirty="0" smtClean="0"/>
            <a:t> </a:t>
          </a:r>
          <a:r>
            <a:rPr lang="en-US" dirty="0" err="1" smtClean="0"/>
            <a:t>distribusi</a:t>
          </a:r>
          <a:endParaRPr lang="en-US" dirty="0"/>
        </a:p>
      </dgm:t>
    </dgm:pt>
    <dgm:pt modelId="{61AF6F2D-815F-418D-AFA8-CB89AE17BD34}" type="parTrans" cxnId="{002BB196-B6D6-497F-9CC4-E773C04B243C}">
      <dgm:prSet/>
      <dgm:spPr/>
      <dgm:t>
        <a:bodyPr/>
        <a:lstStyle/>
        <a:p>
          <a:endParaRPr lang="en-US"/>
        </a:p>
      </dgm:t>
    </dgm:pt>
    <dgm:pt modelId="{44FF7E8F-CAFE-49B1-AFBD-51D150C461EF}" type="sibTrans" cxnId="{002BB196-B6D6-497F-9CC4-E773C04B243C}">
      <dgm:prSet>
        <dgm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932A08F5-8FB0-4916-A279-D0FDB963FA60}">
      <dgm:prSet phldrT="[Text]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c. </a:t>
          </a:r>
          <a:r>
            <a:rPr lang="en-US" dirty="0" err="1" smtClean="0"/>
            <a:t>Luas</a:t>
          </a:r>
          <a:r>
            <a:rPr lang="en-US" dirty="0" smtClean="0"/>
            <a:t> Usaha</a:t>
          </a:r>
          <a:endParaRPr lang="en-US" dirty="0"/>
        </a:p>
      </dgm:t>
    </dgm:pt>
    <dgm:pt modelId="{1DC5F018-CE0B-4D7C-BE57-3FF9E5153ABB}" type="parTrans" cxnId="{DBA4BED4-316E-4206-845A-46FCDA9FA1EE}">
      <dgm:prSet/>
      <dgm:spPr/>
      <dgm:t>
        <a:bodyPr/>
        <a:lstStyle/>
        <a:p>
          <a:endParaRPr lang="en-US"/>
        </a:p>
      </dgm:t>
    </dgm:pt>
    <dgm:pt modelId="{2EC1BE79-3DDB-49B2-89AB-83369F97A894}" type="sibTrans" cxnId="{DBA4BED4-316E-4206-845A-46FCDA9FA1EE}">
      <dgm:prSet/>
      <dgm:spPr/>
      <dgm:t>
        <a:bodyPr/>
        <a:lstStyle/>
        <a:p>
          <a:endParaRPr lang="en-US"/>
        </a:p>
      </dgm:t>
    </dgm:pt>
    <dgm:pt modelId="{D6E9B611-121F-48C1-A91A-8885A4E60E4A}">
      <dgm:prSet phldrT="[Text]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d. </a:t>
          </a:r>
          <a:r>
            <a:rPr lang="en-US" dirty="0" err="1" smtClean="0"/>
            <a:t>Persaingan</a:t>
          </a:r>
          <a:endParaRPr lang="en-US" dirty="0"/>
        </a:p>
      </dgm:t>
    </dgm:pt>
    <dgm:pt modelId="{5C9323BD-7C45-4F9F-98FA-C6696F809E40}" type="parTrans" cxnId="{1766964A-6EE5-4492-9FD0-B69285047C39}">
      <dgm:prSet/>
      <dgm:spPr/>
      <dgm:t>
        <a:bodyPr/>
        <a:lstStyle/>
        <a:p>
          <a:endParaRPr lang="en-US"/>
        </a:p>
      </dgm:t>
    </dgm:pt>
    <dgm:pt modelId="{22A05F3D-BAB0-4ACA-89B4-F14E1933745A}" type="sibTrans" cxnId="{1766964A-6EE5-4492-9FD0-B69285047C39}">
      <dgm:prSet>
        <dgm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AAAEF2EF-262A-462B-A9AB-3ED3982837EA}">
      <dgm:prSet phldrT="[Text]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e. Data </a:t>
          </a:r>
          <a:r>
            <a:rPr lang="en-US" dirty="0" err="1" smtClean="0"/>
            <a:t>Historis</a:t>
          </a:r>
          <a:r>
            <a:rPr lang="en-US" dirty="0" smtClean="0"/>
            <a:t> </a:t>
          </a:r>
          <a:r>
            <a:rPr lang="en-US" dirty="0" err="1" smtClean="0"/>
            <a:t>yg</a:t>
          </a:r>
          <a:r>
            <a:rPr lang="en-US" dirty="0" smtClean="0"/>
            <a:t> </a:t>
          </a:r>
          <a:r>
            <a:rPr lang="en-US" dirty="0" err="1" smtClean="0"/>
            <a:t>tersedia</a:t>
          </a:r>
          <a:endParaRPr lang="en-US" dirty="0"/>
        </a:p>
      </dgm:t>
    </dgm:pt>
    <dgm:pt modelId="{06376EE4-A8F9-4A84-B7AE-6A94DFE879DF}" type="parTrans" cxnId="{30C14958-D6F6-45C5-9801-C1AD5CAF9C49}">
      <dgm:prSet/>
      <dgm:spPr/>
      <dgm:t>
        <a:bodyPr/>
        <a:lstStyle/>
        <a:p>
          <a:endParaRPr lang="en-US"/>
        </a:p>
      </dgm:t>
    </dgm:pt>
    <dgm:pt modelId="{2042CFCC-A7D0-4E9C-ADF6-797B1AF99AF6}" type="sibTrans" cxnId="{30C14958-D6F6-45C5-9801-C1AD5CAF9C49}">
      <dgm:prSet>
        <dgm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507D86BE-A378-49BB-84D2-F727243400AC}" type="pres">
      <dgm:prSet presAssocID="{FF413150-6E6B-4034-8912-8F08F33B698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1B3EF3F-E274-4604-A51D-F7F0D1DAA243}" type="pres">
      <dgm:prSet presAssocID="{17505589-824A-469E-9632-0092A81CD89D}" presName="node" presStyleLbl="node1" presStyleIdx="0" presStyleCnt="5" custScaleX="183130" custRadScaleRad="989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E261FA-6840-45D8-98A9-B2A692BB8E12}" type="pres">
      <dgm:prSet presAssocID="{17505589-824A-469E-9632-0092A81CD89D}" presName="spNode" presStyleCnt="0"/>
      <dgm:spPr/>
    </dgm:pt>
    <dgm:pt modelId="{FDFA419B-9CC3-46A2-BABB-DAB8C7E60B70}" type="pres">
      <dgm:prSet presAssocID="{1DFBAC35-55EF-4446-BE99-AB1B5CAEBFAC}" presName="sibTrans" presStyleLbl="sibTrans1D1" presStyleIdx="0" presStyleCnt="5"/>
      <dgm:spPr/>
      <dgm:t>
        <a:bodyPr/>
        <a:lstStyle/>
        <a:p>
          <a:endParaRPr lang="en-US"/>
        </a:p>
      </dgm:t>
    </dgm:pt>
    <dgm:pt modelId="{0AFD3E43-C909-4CEC-859A-592AE8F13885}" type="pres">
      <dgm:prSet presAssocID="{C46649AA-675B-4B8C-A8C1-1EA18D0CA407}" presName="node" presStyleLbl="node1" presStyleIdx="1" presStyleCnt="5" custScaleX="2035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1CC618-6491-4D83-9FDE-8826E1C75638}" type="pres">
      <dgm:prSet presAssocID="{C46649AA-675B-4B8C-A8C1-1EA18D0CA407}" presName="spNode" presStyleCnt="0"/>
      <dgm:spPr/>
    </dgm:pt>
    <dgm:pt modelId="{EDFE6E38-222F-4295-954B-6A504989ED68}" type="pres">
      <dgm:prSet presAssocID="{44FF7E8F-CAFE-49B1-AFBD-51D150C461EF}" presName="sibTrans" presStyleLbl="sibTrans1D1" presStyleIdx="1" presStyleCnt="5"/>
      <dgm:spPr/>
      <dgm:t>
        <a:bodyPr/>
        <a:lstStyle/>
        <a:p>
          <a:endParaRPr lang="en-US"/>
        </a:p>
      </dgm:t>
    </dgm:pt>
    <dgm:pt modelId="{42D31445-775C-4BC3-B338-F64B12686A4E}" type="pres">
      <dgm:prSet presAssocID="{932A08F5-8FB0-4916-A279-D0FDB963FA60}" presName="node" presStyleLbl="node1" presStyleIdx="2" presStyleCnt="5" custScaleX="14398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01BB5C-1D3A-4DBC-A0B2-1C357FC4CF80}" type="pres">
      <dgm:prSet presAssocID="{932A08F5-8FB0-4916-A279-D0FDB963FA60}" presName="spNode" presStyleCnt="0"/>
      <dgm:spPr/>
    </dgm:pt>
    <dgm:pt modelId="{9F84A118-125B-494F-BD99-66D5A0787F2D}" type="pres">
      <dgm:prSet presAssocID="{2EC1BE79-3DDB-49B2-89AB-83369F97A894}" presName="sibTrans" presStyleLbl="sibTrans1D1" presStyleIdx="2" presStyleCnt="5"/>
      <dgm:spPr/>
      <dgm:t>
        <a:bodyPr/>
        <a:lstStyle/>
        <a:p>
          <a:endParaRPr lang="en-US"/>
        </a:p>
      </dgm:t>
    </dgm:pt>
    <dgm:pt modelId="{95FFA5CF-38B7-47E3-97C0-B2FEECB72839}" type="pres">
      <dgm:prSet presAssocID="{D6E9B611-121F-48C1-A91A-8885A4E60E4A}" presName="node" presStyleLbl="node1" presStyleIdx="3" presStyleCnt="5" custScaleX="1446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E1CA60-04FA-42E6-9139-062C9116C1C8}" type="pres">
      <dgm:prSet presAssocID="{D6E9B611-121F-48C1-A91A-8885A4E60E4A}" presName="spNode" presStyleCnt="0"/>
      <dgm:spPr/>
    </dgm:pt>
    <dgm:pt modelId="{9C85F524-3518-4D24-84C2-23F14BE0C023}" type="pres">
      <dgm:prSet presAssocID="{22A05F3D-BAB0-4ACA-89B4-F14E1933745A}" presName="sibTrans" presStyleLbl="sibTrans1D1" presStyleIdx="3" presStyleCnt="5"/>
      <dgm:spPr/>
      <dgm:t>
        <a:bodyPr/>
        <a:lstStyle/>
        <a:p>
          <a:endParaRPr lang="en-US"/>
        </a:p>
      </dgm:t>
    </dgm:pt>
    <dgm:pt modelId="{B67EAC82-3512-4F2A-B9DA-F66F2874F66D}" type="pres">
      <dgm:prSet presAssocID="{AAAEF2EF-262A-462B-A9AB-3ED3982837EA}" presName="node" presStyleLbl="node1" presStyleIdx="4" presStyleCnt="5" custScaleX="1699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70287E-5490-4146-9710-B8F28F676DC0}" type="pres">
      <dgm:prSet presAssocID="{AAAEF2EF-262A-462B-A9AB-3ED3982837EA}" presName="spNode" presStyleCnt="0"/>
      <dgm:spPr/>
    </dgm:pt>
    <dgm:pt modelId="{B97E5C8B-5B5C-4FF2-B306-53296D6810E9}" type="pres">
      <dgm:prSet presAssocID="{2042CFCC-A7D0-4E9C-ADF6-797B1AF99AF6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30C14958-D6F6-45C5-9801-C1AD5CAF9C49}" srcId="{FF413150-6E6B-4034-8912-8F08F33B6980}" destId="{AAAEF2EF-262A-462B-A9AB-3ED3982837EA}" srcOrd="4" destOrd="0" parTransId="{06376EE4-A8F9-4A84-B7AE-6A94DFE879DF}" sibTransId="{2042CFCC-A7D0-4E9C-ADF6-797B1AF99AF6}"/>
    <dgm:cxn modelId="{41D13947-DCDC-46D6-B2D2-08478EA8AAF4}" srcId="{FF413150-6E6B-4034-8912-8F08F33B6980}" destId="{17505589-824A-469E-9632-0092A81CD89D}" srcOrd="0" destOrd="0" parTransId="{FC41DC6F-289C-4488-8B7D-0286468EA821}" sibTransId="{1DFBAC35-55EF-4446-BE99-AB1B5CAEBFAC}"/>
    <dgm:cxn modelId="{DBA4BED4-316E-4206-845A-46FCDA9FA1EE}" srcId="{FF413150-6E6B-4034-8912-8F08F33B6980}" destId="{932A08F5-8FB0-4916-A279-D0FDB963FA60}" srcOrd="2" destOrd="0" parTransId="{1DC5F018-CE0B-4D7C-BE57-3FF9E5153ABB}" sibTransId="{2EC1BE79-3DDB-49B2-89AB-83369F97A894}"/>
    <dgm:cxn modelId="{8BB84A7E-D93E-46B9-8E2A-2F694B0E3D5B}" type="presOf" srcId="{17505589-824A-469E-9632-0092A81CD89D}" destId="{31B3EF3F-E274-4604-A51D-F7F0D1DAA243}" srcOrd="0" destOrd="0" presId="urn:microsoft.com/office/officeart/2005/8/layout/cycle6"/>
    <dgm:cxn modelId="{33FC6694-7119-491F-9226-53D602566E74}" type="presOf" srcId="{C46649AA-675B-4B8C-A8C1-1EA18D0CA407}" destId="{0AFD3E43-C909-4CEC-859A-592AE8F13885}" srcOrd="0" destOrd="0" presId="urn:microsoft.com/office/officeart/2005/8/layout/cycle6"/>
    <dgm:cxn modelId="{8EAE97A3-BC53-4FFC-873D-9530741F1A6A}" type="presOf" srcId="{932A08F5-8FB0-4916-A279-D0FDB963FA60}" destId="{42D31445-775C-4BC3-B338-F64B12686A4E}" srcOrd="0" destOrd="0" presId="urn:microsoft.com/office/officeart/2005/8/layout/cycle6"/>
    <dgm:cxn modelId="{E98449FA-C025-45E0-A6A7-93FBDBFC7F30}" type="presOf" srcId="{1DFBAC35-55EF-4446-BE99-AB1B5CAEBFAC}" destId="{FDFA419B-9CC3-46A2-BABB-DAB8C7E60B70}" srcOrd="0" destOrd="0" presId="urn:microsoft.com/office/officeart/2005/8/layout/cycle6"/>
    <dgm:cxn modelId="{C78A6695-430A-41B5-B429-B237F36004FA}" type="presOf" srcId="{D6E9B611-121F-48C1-A91A-8885A4E60E4A}" destId="{95FFA5CF-38B7-47E3-97C0-B2FEECB72839}" srcOrd="0" destOrd="0" presId="urn:microsoft.com/office/officeart/2005/8/layout/cycle6"/>
    <dgm:cxn modelId="{09D1496B-D36C-41F9-A25E-5877A1EBCEA4}" type="presOf" srcId="{44FF7E8F-CAFE-49B1-AFBD-51D150C461EF}" destId="{EDFE6E38-222F-4295-954B-6A504989ED68}" srcOrd="0" destOrd="0" presId="urn:microsoft.com/office/officeart/2005/8/layout/cycle6"/>
    <dgm:cxn modelId="{1766964A-6EE5-4492-9FD0-B69285047C39}" srcId="{FF413150-6E6B-4034-8912-8F08F33B6980}" destId="{D6E9B611-121F-48C1-A91A-8885A4E60E4A}" srcOrd="3" destOrd="0" parTransId="{5C9323BD-7C45-4F9F-98FA-C6696F809E40}" sibTransId="{22A05F3D-BAB0-4ACA-89B4-F14E1933745A}"/>
    <dgm:cxn modelId="{002BB196-B6D6-497F-9CC4-E773C04B243C}" srcId="{FF413150-6E6B-4034-8912-8F08F33B6980}" destId="{C46649AA-675B-4B8C-A8C1-1EA18D0CA407}" srcOrd="1" destOrd="0" parTransId="{61AF6F2D-815F-418D-AFA8-CB89AE17BD34}" sibTransId="{44FF7E8F-CAFE-49B1-AFBD-51D150C461EF}"/>
    <dgm:cxn modelId="{0A60361B-8E69-4D0D-A39B-91D53A7D4B41}" type="presOf" srcId="{2EC1BE79-3DDB-49B2-89AB-83369F97A894}" destId="{9F84A118-125B-494F-BD99-66D5A0787F2D}" srcOrd="0" destOrd="0" presId="urn:microsoft.com/office/officeart/2005/8/layout/cycle6"/>
    <dgm:cxn modelId="{9F8B6B7B-5847-485C-803F-0FCD94A7846D}" type="presOf" srcId="{2042CFCC-A7D0-4E9C-ADF6-797B1AF99AF6}" destId="{B97E5C8B-5B5C-4FF2-B306-53296D6810E9}" srcOrd="0" destOrd="0" presId="urn:microsoft.com/office/officeart/2005/8/layout/cycle6"/>
    <dgm:cxn modelId="{AB70E5E9-AC90-42CD-9118-741745774C33}" type="presOf" srcId="{AAAEF2EF-262A-462B-A9AB-3ED3982837EA}" destId="{B67EAC82-3512-4F2A-B9DA-F66F2874F66D}" srcOrd="0" destOrd="0" presId="urn:microsoft.com/office/officeart/2005/8/layout/cycle6"/>
    <dgm:cxn modelId="{5C6EE27F-90C5-4E3C-92F7-B048F1E546DF}" type="presOf" srcId="{FF413150-6E6B-4034-8912-8F08F33B6980}" destId="{507D86BE-A378-49BB-84D2-F727243400AC}" srcOrd="0" destOrd="0" presId="urn:microsoft.com/office/officeart/2005/8/layout/cycle6"/>
    <dgm:cxn modelId="{FEA80943-F40E-4806-AAF6-4E2744FE33D9}" type="presOf" srcId="{22A05F3D-BAB0-4ACA-89B4-F14E1933745A}" destId="{9C85F524-3518-4D24-84C2-23F14BE0C023}" srcOrd="0" destOrd="0" presId="urn:microsoft.com/office/officeart/2005/8/layout/cycle6"/>
    <dgm:cxn modelId="{2FC00173-EF96-4425-B48A-6D3606AEC829}" type="presParOf" srcId="{507D86BE-A378-49BB-84D2-F727243400AC}" destId="{31B3EF3F-E274-4604-A51D-F7F0D1DAA243}" srcOrd="0" destOrd="0" presId="urn:microsoft.com/office/officeart/2005/8/layout/cycle6"/>
    <dgm:cxn modelId="{F5744B50-6574-4A8A-8428-105BF41CF3AB}" type="presParOf" srcId="{507D86BE-A378-49BB-84D2-F727243400AC}" destId="{8EE261FA-6840-45D8-98A9-B2A692BB8E12}" srcOrd="1" destOrd="0" presId="urn:microsoft.com/office/officeart/2005/8/layout/cycle6"/>
    <dgm:cxn modelId="{09905CAA-1701-490F-AB78-229B76DBAB83}" type="presParOf" srcId="{507D86BE-A378-49BB-84D2-F727243400AC}" destId="{FDFA419B-9CC3-46A2-BABB-DAB8C7E60B70}" srcOrd="2" destOrd="0" presId="urn:microsoft.com/office/officeart/2005/8/layout/cycle6"/>
    <dgm:cxn modelId="{D0BDDE3C-035A-462E-9B8B-F39679AB2E15}" type="presParOf" srcId="{507D86BE-A378-49BB-84D2-F727243400AC}" destId="{0AFD3E43-C909-4CEC-859A-592AE8F13885}" srcOrd="3" destOrd="0" presId="urn:microsoft.com/office/officeart/2005/8/layout/cycle6"/>
    <dgm:cxn modelId="{104CE307-416E-43DE-8DD4-84FDFFB1AD92}" type="presParOf" srcId="{507D86BE-A378-49BB-84D2-F727243400AC}" destId="{9E1CC618-6491-4D83-9FDE-8826E1C75638}" srcOrd="4" destOrd="0" presId="urn:microsoft.com/office/officeart/2005/8/layout/cycle6"/>
    <dgm:cxn modelId="{0DDFE7B2-4067-4692-B967-0C43BDA9A59F}" type="presParOf" srcId="{507D86BE-A378-49BB-84D2-F727243400AC}" destId="{EDFE6E38-222F-4295-954B-6A504989ED68}" srcOrd="5" destOrd="0" presId="urn:microsoft.com/office/officeart/2005/8/layout/cycle6"/>
    <dgm:cxn modelId="{3759EE52-5D6F-47CA-8CBD-D8CF684875C1}" type="presParOf" srcId="{507D86BE-A378-49BB-84D2-F727243400AC}" destId="{42D31445-775C-4BC3-B338-F64B12686A4E}" srcOrd="6" destOrd="0" presId="urn:microsoft.com/office/officeart/2005/8/layout/cycle6"/>
    <dgm:cxn modelId="{7FF0DB62-D7BD-4A6F-9CF1-B879125D9EE5}" type="presParOf" srcId="{507D86BE-A378-49BB-84D2-F727243400AC}" destId="{FD01BB5C-1D3A-4DBC-A0B2-1C357FC4CF80}" srcOrd="7" destOrd="0" presId="urn:microsoft.com/office/officeart/2005/8/layout/cycle6"/>
    <dgm:cxn modelId="{BEB646F5-018E-4B05-A5C2-670B02E6855B}" type="presParOf" srcId="{507D86BE-A378-49BB-84D2-F727243400AC}" destId="{9F84A118-125B-494F-BD99-66D5A0787F2D}" srcOrd="8" destOrd="0" presId="urn:microsoft.com/office/officeart/2005/8/layout/cycle6"/>
    <dgm:cxn modelId="{561E9853-DF96-47C5-A529-EF0A1B638A93}" type="presParOf" srcId="{507D86BE-A378-49BB-84D2-F727243400AC}" destId="{95FFA5CF-38B7-47E3-97C0-B2FEECB72839}" srcOrd="9" destOrd="0" presId="urn:microsoft.com/office/officeart/2005/8/layout/cycle6"/>
    <dgm:cxn modelId="{F0585ACB-2B22-4E97-AF66-610F88FCCE9F}" type="presParOf" srcId="{507D86BE-A378-49BB-84D2-F727243400AC}" destId="{14E1CA60-04FA-42E6-9139-062C9116C1C8}" srcOrd="10" destOrd="0" presId="urn:microsoft.com/office/officeart/2005/8/layout/cycle6"/>
    <dgm:cxn modelId="{7DD6627D-CE13-4D36-91C5-13FB46210490}" type="presParOf" srcId="{507D86BE-A378-49BB-84D2-F727243400AC}" destId="{9C85F524-3518-4D24-84C2-23F14BE0C023}" srcOrd="11" destOrd="0" presId="urn:microsoft.com/office/officeart/2005/8/layout/cycle6"/>
    <dgm:cxn modelId="{296188F8-9F4F-46DC-BED7-8FFE4FD83AA8}" type="presParOf" srcId="{507D86BE-A378-49BB-84D2-F727243400AC}" destId="{B67EAC82-3512-4F2A-B9DA-F66F2874F66D}" srcOrd="12" destOrd="0" presId="urn:microsoft.com/office/officeart/2005/8/layout/cycle6"/>
    <dgm:cxn modelId="{DA8D21B0-DD24-473A-AD67-F27272BFF1DD}" type="presParOf" srcId="{507D86BE-A378-49BB-84D2-F727243400AC}" destId="{6070287E-5490-4146-9710-B8F28F676DC0}" srcOrd="13" destOrd="0" presId="urn:microsoft.com/office/officeart/2005/8/layout/cycle6"/>
    <dgm:cxn modelId="{34DFD48B-C195-4971-B4A4-A0702581AA06}" type="presParOf" srcId="{507D86BE-A378-49BB-84D2-F727243400AC}" destId="{B97E5C8B-5B5C-4FF2-B306-53296D6810E9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EF205C2-430A-4C3C-8726-46590E504835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319FD2-56BF-40D1-9131-2ADAD0F74D9B}">
      <dgm:prSet phldrT="[Text]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a. </a:t>
          </a:r>
          <a:r>
            <a:rPr lang="en-US" dirty="0" err="1" smtClean="0"/>
            <a:t>Kebijaksanaan</a:t>
          </a:r>
          <a:r>
            <a:rPr lang="en-US" dirty="0" smtClean="0"/>
            <a:t> </a:t>
          </a:r>
          <a:r>
            <a:rPr lang="en-US" dirty="0" err="1" smtClean="0"/>
            <a:t>Perencanaan</a:t>
          </a:r>
          <a:r>
            <a:rPr lang="en-US" dirty="0" smtClean="0"/>
            <a:t> </a:t>
          </a:r>
          <a:r>
            <a:rPr lang="en-US" dirty="0" err="1" smtClean="0"/>
            <a:t>Produksi</a:t>
          </a:r>
          <a:endParaRPr lang="en-US" dirty="0"/>
        </a:p>
      </dgm:t>
    </dgm:pt>
    <dgm:pt modelId="{9486BCA3-A25F-49B6-BE89-F286400DEE27}" type="parTrans" cxnId="{3F0E40E8-0262-4A8A-A140-EAAF8335A572}">
      <dgm:prSet/>
      <dgm:spPr/>
      <dgm:t>
        <a:bodyPr/>
        <a:lstStyle/>
        <a:p>
          <a:endParaRPr lang="en-US"/>
        </a:p>
      </dgm:t>
    </dgm:pt>
    <dgm:pt modelId="{ED21D221-6642-4331-A9C9-9882DDC62591}" type="sibTrans" cxnId="{3F0E40E8-0262-4A8A-A140-EAAF8335A572}">
      <dgm:prSet/>
      <dgm:spPr/>
      <dgm:t>
        <a:bodyPr/>
        <a:lstStyle/>
        <a:p>
          <a:endParaRPr lang="en-US"/>
        </a:p>
      </dgm:t>
    </dgm:pt>
    <dgm:pt modelId="{4B65CD98-513F-49FC-A747-F4188C3A1BA6}">
      <dgm:prSet phldrT="[Text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b. </a:t>
          </a:r>
          <a:r>
            <a:rPr lang="en-US" dirty="0" err="1" smtClean="0"/>
            <a:t>Kebijaksanaan</a:t>
          </a:r>
          <a:r>
            <a:rPr lang="en-US" dirty="0" smtClean="0"/>
            <a:t> </a:t>
          </a:r>
          <a:r>
            <a:rPr lang="en-US" dirty="0" err="1" smtClean="0"/>
            <a:t>Persediaan</a:t>
          </a:r>
          <a:endParaRPr lang="en-US" dirty="0"/>
        </a:p>
      </dgm:t>
    </dgm:pt>
    <dgm:pt modelId="{459A07B3-83BF-4712-9EE7-13EDB302248E}" type="parTrans" cxnId="{D1BA48EE-9341-4E10-8D5C-05F4BC96DD6C}">
      <dgm:prSet/>
      <dgm:spPr/>
      <dgm:t>
        <a:bodyPr/>
        <a:lstStyle/>
        <a:p>
          <a:endParaRPr lang="en-US"/>
        </a:p>
      </dgm:t>
    </dgm:pt>
    <dgm:pt modelId="{6B2484C4-E9DA-40F9-948B-1A9950AAB2A5}" type="sibTrans" cxnId="{D1BA48EE-9341-4E10-8D5C-05F4BC96DD6C}">
      <dgm:prSet/>
      <dgm:spPr/>
      <dgm:t>
        <a:bodyPr/>
        <a:lstStyle/>
        <a:p>
          <a:endParaRPr lang="en-US"/>
        </a:p>
      </dgm:t>
    </dgm:pt>
    <dgm:pt modelId="{076167F9-C3B5-4DB1-9FE9-98710F869D86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d. </a:t>
          </a:r>
          <a:r>
            <a:rPr lang="en-US" dirty="0" err="1" smtClean="0"/>
            <a:t>Keb</a:t>
          </a:r>
          <a:r>
            <a:rPr lang="en-US" dirty="0" smtClean="0"/>
            <a:t>. </a:t>
          </a:r>
          <a:r>
            <a:rPr lang="en-US" dirty="0" err="1" smtClean="0"/>
            <a:t>Investasi</a:t>
          </a:r>
          <a:r>
            <a:rPr lang="en-US" dirty="0" smtClean="0"/>
            <a:t> </a:t>
          </a:r>
          <a:r>
            <a:rPr lang="en-US" dirty="0" err="1" smtClean="0"/>
            <a:t>aktiva</a:t>
          </a:r>
          <a:r>
            <a:rPr lang="en-US" dirty="0" smtClean="0"/>
            <a:t> </a:t>
          </a:r>
          <a:r>
            <a:rPr lang="en-US" dirty="0" err="1" smtClean="0"/>
            <a:t>tetap</a:t>
          </a:r>
          <a:endParaRPr lang="en-US" dirty="0"/>
        </a:p>
      </dgm:t>
    </dgm:pt>
    <dgm:pt modelId="{0D299F49-BBD1-4218-9E83-B74070226E50}" type="parTrans" cxnId="{36DD05BB-02A9-4FD9-A16B-D6D84FC408B7}">
      <dgm:prSet/>
      <dgm:spPr/>
      <dgm:t>
        <a:bodyPr/>
        <a:lstStyle/>
        <a:p>
          <a:endParaRPr lang="en-US"/>
        </a:p>
      </dgm:t>
    </dgm:pt>
    <dgm:pt modelId="{FD23B3D6-F70F-497E-BBC2-AA09AD7A6C18}" type="sibTrans" cxnId="{36DD05BB-02A9-4FD9-A16B-D6D84FC408B7}">
      <dgm:prSet/>
      <dgm:spPr/>
      <dgm:t>
        <a:bodyPr/>
        <a:lstStyle/>
        <a:p>
          <a:endParaRPr lang="en-US"/>
        </a:p>
      </dgm:t>
    </dgm:pt>
    <dgm:pt modelId="{9797320D-8865-47B3-9768-8F6242F13D29}">
      <dgm:prSet phldrT="[Text]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e. </a:t>
          </a:r>
          <a:r>
            <a:rPr lang="en-US" dirty="0" err="1" smtClean="0"/>
            <a:t>Keb</a:t>
          </a:r>
          <a:r>
            <a:rPr lang="en-US" dirty="0" smtClean="0"/>
            <a:t>. </a:t>
          </a:r>
          <a:r>
            <a:rPr lang="en-US" dirty="0" err="1" smtClean="0"/>
            <a:t>Pembelian</a:t>
          </a:r>
          <a:r>
            <a:rPr lang="en-US" dirty="0" smtClean="0"/>
            <a:t> BB &amp; </a:t>
          </a:r>
          <a:r>
            <a:rPr lang="en-US" dirty="0" err="1" smtClean="0"/>
            <a:t>bahan</a:t>
          </a:r>
          <a:r>
            <a:rPr lang="en-US" dirty="0" smtClean="0"/>
            <a:t> </a:t>
          </a:r>
          <a:r>
            <a:rPr lang="en-US" dirty="0" err="1" smtClean="0"/>
            <a:t>pembantu</a:t>
          </a:r>
          <a:endParaRPr lang="en-US" dirty="0"/>
        </a:p>
      </dgm:t>
    </dgm:pt>
    <dgm:pt modelId="{088301AE-8B03-42E8-BDB0-A023DE884082}" type="parTrans" cxnId="{B5C91922-5A2E-4BF3-A7CB-BB187BA0EF7C}">
      <dgm:prSet/>
      <dgm:spPr/>
      <dgm:t>
        <a:bodyPr/>
        <a:lstStyle/>
        <a:p>
          <a:endParaRPr lang="en-US"/>
        </a:p>
      </dgm:t>
    </dgm:pt>
    <dgm:pt modelId="{E73F300D-F692-464C-B33F-C2D9CB80C56E}" type="sibTrans" cxnId="{B5C91922-5A2E-4BF3-A7CB-BB187BA0EF7C}">
      <dgm:prSet/>
      <dgm:spPr/>
      <dgm:t>
        <a:bodyPr/>
        <a:lstStyle/>
        <a:p>
          <a:endParaRPr lang="en-US"/>
        </a:p>
      </dgm:t>
    </dgm:pt>
    <dgm:pt modelId="{422171B7-FCB4-4853-956F-0A5A1FA1DC18}">
      <dgm:prSet phldrT="[Text]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c. </a:t>
          </a:r>
          <a:r>
            <a:rPr lang="en-US" dirty="0" err="1" smtClean="0"/>
            <a:t>Keb</a:t>
          </a:r>
          <a:r>
            <a:rPr lang="en-US" dirty="0" smtClean="0"/>
            <a:t>. </a:t>
          </a:r>
          <a:r>
            <a:rPr lang="en-US" dirty="0" err="1" smtClean="0"/>
            <a:t>Pemakaian</a:t>
          </a:r>
          <a:r>
            <a:rPr lang="en-US" dirty="0" smtClean="0"/>
            <a:t> </a:t>
          </a:r>
          <a:r>
            <a:rPr lang="en-US" dirty="0" err="1" smtClean="0"/>
            <a:t>mesin</a:t>
          </a:r>
          <a:endParaRPr lang="en-US" dirty="0"/>
        </a:p>
      </dgm:t>
    </dgm:pt>
    <dgm:pt modelId="{08C4B346-168B-416B-B503-D86F703B156F}" type="parTrans" cxnId="{EA98B44A-22C8-43B0-A0C0-20CBA7D68A94}">
      <dgm:prSet/>
      <dgm:spPr/>
      <dgm:t>
        <a:bodyPr/>
        <a:lstStyle/>
        <a:p>
          <a:endParaRPr lang="en-US"/>
        </a:p>
      </dgm:t>
    </dgm:pt>
    <dgm:pt modelId="{FC186F93-1E51-43B3-B256-9B97BFF7B545}" type="sibTrans" cxnId="{EA98B44A-22C8-43B0-A0C0-20CBA7D68A94}">
      <dgm:prSet/>
      <dgm:spPr/>
      <dgm:t>
        <a:bodyPr/>
        <a:lstStyle/>
        <a:p>
          <a:endParaRPr lang="en-US"/>
        </a:p>
      </dgm:t>
    </dgm:pt>
    <dgm:pt modelId="{E877CE29-B585-408E-AA0D-FD040236E72F}">
      <dgm:prSet phldrT="[Text]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f. </a:t>
          </a:r>
          <a:r>
            <a:rPr lang="en-US" dirty="0" err="1" smtClean="0"/>
            <a:t>Keb</a:t>
          </a:r>
          <a:r>
            <a:rPr lang="en-US" dirty="0" smtClean="0"/>
            <a:t>. </a:t>
          </a:r>
          <a:r>
            <a:rPr lang="en-US" dirty="0" err="1" smtClean="0"/>
            <a:t>Aliran</a:t>
          </a:r>
          <a:r>
            <a:rPr lang="en-US" dirty="0" smtClean="0"/>
            <a:t> </a:t>
          </a:r>
          <a:r>
            <a:rPr lang="en-US" dirty="0" err="1" smtClean="0"/>
            <a:t>kas</a:t>
          </a:r>
          <a:endParaRPr lang="en-US" dirty="0"/>
        </a:p>
      </dgm:t>
    </dgm:pt>
    <dgm:pt modelId="{BA871CA0-7EF6-47F6-9D89-B2FBFD359BF4}" type="parTrans" cxnId="{40800A7A-1518-4DA4-ABA8-05F33ABCC1E9}">
      <dgm:prSet/>
      <dgm:spPr/>
      <dgm:t>
        <a:bodyPr/>
        <a:lstStyle/>
        <a:p>
          <a:endParaRPr lang="en-US"/>
        </a:p>
      </dgm:t>
    </dgm:pt>
    <dgm:pt modelId="{003B7E7E-23E4-4C4D-8BF0-AD4401C229B8}" type="sibTrans" cxnId="{40800A7A-1518-4DA4-ABA8-05F33ABCC1E9}">
      <dgm:prSet/>
      <dgm:spPr/>
      <dgm:t>
        <a:bodyPr/>
        <a:lstStyle/>
        <a:p>
          <a:endParaRPr lang="en-US"/>
        </a:p>
      </dgm:t>
    </dgm:pt>
    <dgm:pt modelId="{AFC6A438-FF15-40DE-B6D7-FA51A699C5CD}" type="pres">
      <dgm:prSet presAssocID="{0EF205C2-430A-4C3C-8726-46590E504835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A92F722-8B6B-4170-A88F-CFC689A15A9C}" type="pres">
      <dgm:prSet presAssocID="{0D319FD2-56BF-40D1-9131-2ADAD0F74D9B}" presName="vertOne" presStyleCnt="0"/>
      <dgm:spPr/>
    </dgm:pt>
    <dgm:pt modelId="{73764EA4-8C3A-4467-9B8D-EF863B8E1C6C}" type="pres">
      <dgm:prSet presAssocID="{0D319FD2-56BF-40D1-9131-2ADAD0F74D9B}" presName="txOne" presStyleLbl="node0" presStyleIdx="0" presStyleCnt="1" custLinFactNeighborX="-1262" custLinFactNeighborY="-4853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2C8EE0B-3873-4FC5-BE9B-FFA5DDC16FAB}" type="pres">
      <dgm:prSet presAssocID="{0D319FD2-56BF-40D1-9131-2ADAD0F74D9B}" presName="parTransOne" presStyleCnt="0"/>
      <dgm:spPr/>
    </dgm:pt>
    <dgm:pt modelId="{FAF6B8F2-F39A-472A-940E-1AED5FB3C270}" type="pres">
      <dgm:prSet presAssocID="{0D319FD2-56BF-40D1-9131-2ADAD0F74D9B}" presName="horzOne" presStyleCnt="0"/>
      <dgm:spPr/>
    </dgm:pt>
    <dgm:pt modelId="{0C93006C-441E-47FC-B0EF-0080ADCBB4D7}" type="pres">
      <dgm:prSet presAssocID="{4B65CD98-513F-49FC-A747-F4188C3A1BA6}" presName="vertTwo" presStyleCnt="0"/>
      <dgm:spPr/>
    </dgm:pt>
    <dgm:pt modelId="{9786FD4E-3675-47E7-8176-A50C14AC62B2}" type="pres">
      <dgm:prSet presAssocID="{4B65CD98-513F-49FC-A747-F4188C3A1BA6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38A9418-F83D-43E5-BF02-A641B3EECE8B}" type="pres">
      <dgm:prSet presAssocID="{4B65CD98-513F-49FC-A747-F4188C3A1BA6}" presName="parTransTwo" presStyleCnt="0"/>
      <dgm:spPr/>
    </dgm:pt>
    <dgm:pt modelId="{F0E695DF-8D57-4E58-AD6B-46279F1A7F96}" type="pres">
      <dgm:prSet presAssocID="{4B65CD98-513F-49FC-A747-F4188C3A1BA6}" presName="horzTwo" presStyleCnt="0"/>
      <dgm:spPr/>
    </dgm:pt>
    <dgm:pt modelId="{271EA51A-18FE-4E2C-B74D-6C24A4D82501}" type="pres">
      <dgm:prSet presAssocID="{076167F9-C3B5-4DB1-9FE9-98710F869D86}" presName="vertThree" presStyleCnt="0"/>
      <dgm:spPr/>
    </dgm:pt>
    <dgm:pt modelId="{73BB2036-ED0C-4958-B0E5-AFC29E4399C2}" type="pres">
      <dgm:prSet presAssocID="{076167F9-C3B5-4DB1-9FE9-98710F869D86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4D0D720-7BE4-418D-B362-27D6D7ABA11B}" type="pres">
      <dgm:prSet presAssocID="{076167F9-C3B5-4DB1-9FE9-98710F869D86}" presName="horzThree" presStyleCnt="0"/>
      <dgm:spPr/>
    </dgm:pt>
    <dgm:pt modelId="{702468AF-16EF-490D-8CC9-EC956AD4964A}" type="pres">
      <dgm:prSet presAssocID="{FD23B3D6-F70F-497E-BBC2-AA09AD7A6C18}" presName="sibSpaceThree" presStyleCnt="0"/>
      <dgm:spPr/>
    </dgm:pt>
    <dgm:pt modelId="{F4A39117-70AF-457B-BA49-24AB34FC8682}" type="pres">
      <dgm:prSet presAssocID="{9797320D-8865-47B3-9768-8F6242F13D29}" presName="vertThree" presStyleCnt="0"/>
      <dgm:spPr/>
    </dgm:pt>
    <dgm:pt modelId="{17487A2F-75B1-48F7-A6E1-77B0FFDFD9F0}" type="pres">
      <dgm:prSet presAssocID="{9797320D-8865-47B3-9768-8F6242F13D29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8F00239-A77C-4846-8E92-23000104F1BA}" type="pres">
      <dgm:prSet presAssocID="{9797320D-8865-47B3-9768-8F6242F13D29}" presName="horzThree" presStyleCnt="0"/>
      <dgm:spPr/>
    </dgm:pt>
    <dgm:pt modelId="{26215432-0116-4537-8C93-5FA1404A9CD5}" type="pres">
      <dgm:prSet presAssocID="{6B2484C4-E9DA-40F9-948B-1A9950AAB2A5}" presName="sibSpaceTwo" presStyleCnt="0"/>
      <dgm:spPr/>
    </dgm:pt>
    <dgm:pt modelId="{037B069E-211B-459D-9D29-ADAAAACD33EF}" type="pres">
      <dgm:prSet presAssocID="{422171B7-FCB4-4853-956F-0A5A1FA1DC18}" presName="vertTwo" presStyleCnt="0"/>
      <dgm:spPr/>
    </dgm:pt>
    <dgm:pt modelId="{C51DD63D-279D-486C-BE32-2E048E1FFBDD}" type="pres">
      <dgm:prSet presAssocID="{422171B7-FCB4-4853-956F-0A5A1FA1DC18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B4CDDA6-4FA8-469F-9224-371EAF31A4A4}" type="pres">
      <dgm:prSet presAssocID="{422171B7-FCB4-4853-956F-0A5A1FA1DC18}" presName="parTransTwo" presStyleCnt="0"/>
      <dgm:spPr/>
    </dgm:pt>
    <dgm:pt modelId="{CA01B76F-AEA0-4948-A8BB-1E11282846BC}" type="pres">
      <dgm:prSet presAssocID="{422171B7-FCB4-4853-956F-0A5A1FA1DC18}" presName="horzTwo" presStyleCnt="0"/>
      <dgm:spPr/>
    </dgm:pt>
    <dgm:pt modelId="{330BB82B-7CF0-4F99-80EC-35D9708879A6}" type="pres">
      <dgm:prSet presAssocID="{E877CE29-B585-408E-AA0D-FD040236E72F}" presName="vertThree" presStyleCnt="0"/>
      <dgm:spPr/>
    </dgm:pt>
    <dgm:pt modelId="{21732EFA-D036-48FB-960C-3022BB11CF4A}" type="pres">
      <dgm:prSet presAssocID="{E877CE29-B585-408E-AA0D-FD040236E72F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98DD932-130F-438C-BA80-9B20BC422E5D}" type="pres">
      <dgm:prSet presAssocID="{E877CE29-B585-408E-AA0D-FD040236E72F}" presName="horzThree" presStyleCnt="0"/>
      <dgm:spPr/>
    </dgm:pt>
  </dgm:ptLst>
  <dgm:cxnLst>
    <dgm:cxn modelId="{3F0E40E8-0262-4A8A-A140-EAAF8335A572}" srcId="{0EF205C2-430A-4C3C-8726-46590E504835}" destId="{0D319FD2-56BF-40D1-9131-2ADAD0F74D9B}" srcOrd="0" destOrd="0" parTransId="{9486BCA3-A25F-49B6-BE89-F286400DEE27}" sibTransId="{ED21D221-6642-4331-A9C9-9882DDC62591}"/>
    <dgm:cxn modelId="{1A5267AC-9346-4B47-979F-2B91D04CC6D2}" type="presOf" srcId="{076167F9-C3B5-4DB1-9FE9-98710F869D86}" destId="{73BB2036-ED0C-4958-B0E5-AFC29E4399C2}" srcOrd="0" destOrd="0" presId="urn:microsoft.com/office/officeart/2005/8/layout/hierarchy4"/>
    <dgm:cxn modelId="{0A017EF6-19DF-4E85-8A69-ACE4460394ED}" type="presOf" srcId="{0D319FD2-56BF-40D1-9131-2ADAD0F74D9B}" destId="{73764EA4-8C3A-4467-9B8D-EF863B8E1C6C}" srcOrd="0" destOrd="0" presId="urn:microsoft.com/office/officeart/2005/8/layout/hierarchy4"/>
    <dgm:cxn modelId="{40800A7A-1518-4DA4-ABA8-05F33ABCC1E9}" srcId="{422171B7-FCB4-4853-956F-0A5A1FA1DC18}" destId="{E877CE29-B585-408E-AA0D-FD040236E72F}" srcOrd="0" destOrd="0" parTransId="{BA871CA0-7EF6-47F6-9D89-B2FBFD359BF4}" sibTransId="{003B7E7E-23E4-4C4D-8BF0-AD4401C229B8}"/>
    <dgm:cxn modelId="{D1BA48EE-9341-4E10-8D5C-05F4BC96DD6C}" srcId="{0D319FD2-56BF-40D1-9131-2ADAD0F74D9B}" destId="{4B65CD98-513F-49FC-A747-F4188C3A1BA6}" srcOrd="0" destOrd="0" parTransId="{459A07B3-83BF-4712-9EE7-13EDB302248E}" sibTransId="{6B2484C4-E9DA-40F9-948B-1A9950AAB2A5}"/>
    <dgm:cxn modelId="{36DD05BB-02A9-4FD9-A16B-D6D84FC408B7}" srcId="{4B65CD98-513F-49FC-A747-F4188C3A1BA6}" destId="{076167F9-C3B5-4DB1-9FE9-98710F869D86}" srcOrd="0" destOrd="0" parTransId="{0D299F49-BBD1-4218-9E83-B74070226E50}" sibTransId="{FD23B3D6-F70F-497E-BBC2-AA09AD7A6C18}"/>
    <dgm:cxn modelId="{B5C91922-5A2E-4BF3-A7CB-BB187BA0EF7C}" srcId="{4B65CD98-513F-49FC-A747-F4188C3A1BA6}" destId="{9797320D-8865-47B3-9768-8F6242F13D29}" srcOrd="1" destOrd="0" parTransId="{088301AE-8B03-42E8-BDB0-A023DE884082}" sibTransId="{E73F300D-F692-464C-B33F-C2D9CB80C56E}"/>
    <dgm:cxn modelId="{E408CDFE-E2D6-4768-A5D6-1845C86AC50D}" type="presOf" srcId="{4B65CD98-513F-49FC-A747-F4188C3A1BA6}" destId="{9786FD4E-3675-47E7-8176-A50C14AC62B2}" srcOrd="0" destOrd="0" presId="urn:microsoft.com/office/officeart/2005/8/layout/hierarchy4"/>
    <dgm:cxn modelId="{87675D75-004C-4953-A519-81787B239E2D}" type="presOf" srcId="{9797320D-8865-47B3-9768-8F6242F13D29}" destId="{17487A2F-75B1-48F7-A6E1-77B0FFDFD9F0}" srcOrd="0" destOrd="0" presId="urn:microsoft.com/office/officeart/2005/8/layout/hierarchy4"/>
    <dgm:cxn modelId="{B7324210-D4D9-4105-BD05-DEC95C6EEEE6}" type="presOf" srcId="{E877CE29-B585-408E-AA0D-FD040236E72F}" destId="{21732EFA-D036-48FB-960C-3022BB11CF4A}" srcOrd="0" destOrd="0" presId="urn:microsoft.com/office/officeart/2005/8/layout/hierarchy4"/>
    <dgm:cxn modelId="{5B41D952-A873-453F-AC02-B7865C6407F3}" type="presOf" srcId="{0EF205C2-430A-4C3C-8726-46590E504835}" destId="{AFC6A438-FF15-40DE-B6D7-FA51A699C5CD}" srcOrd="0" destOrd="0" presId="urn:microsoft.com/office/officeart/2005/8/layout/hierarchy4"/>
    <dgm:cxn modelId="{EA98B44A-22C8-43B0-A0C0-20CBA7D68A94}" srcId="{0D319FD2-56BF-40D1-9131-2ADAD0F74D9B}" destId="{422171B7-FCB4-4853-956F-0A5A1FA1DC18}" srcOrd="1" destOrd="0" parTransId="{08C4B346-168B-416B-B503-D86F703B156F}" sibTransId="{FC186F93-1E51-43B3-B256-9B97BFF7B545}"/>
    <dgm:cxn modelId="{A07799A3-0A99-4F67-A3CE-F4981FD12048}" type="presOf" srcId="{422171B7-FCB4-4853-956F-0A5A1FA1DC18}" destId="{C51DD63D-279D-486C-BE32-2E048E1FFBDD}" srcOrd="0" destOrd="0" presId="urn:microsoft.com/office/officeart/2005/8/layout/hierarchy4"/>
    <dgm:cxn modelId="{6F767532-352C-4CD9-97E1-41650D239910}" type="presParOf" srcId="{AFC6A438-FF15-40DE-B6D7-FA51A699C5CD}" destId="{EA92F722-8B6B-4170-A88F-CFC689A15A9C}" srcOrd="0" destOrd="0" presId="urn:microsoft.com/office/officeart/2005/8/layout/hierarchy4"/>
    <dgm:cxn modelId="{B388B1C5-603F-46BB-996E-C5360646025C}" type="presParOf" srcId="{EA92F722-8B6B-4170-A88F-CFC689A15A9C}" destId="{73764EA4-8C3A-4467-9B8D-EF863B8E1C6C}" srcOrd="0" destOrd="0" presId="urn:microsoft.com/office/officeart/2005/8/layout/hierarchy4"/>
    <dgm:cxn modelId="{44B99608-DD57-4A3E-9445-CD43B34FE586}" type="presParOf" srcId="{EA92F722-8B6B-4170-A88F-CFC689A15A9C}" destId="{02C8EE0B-3873-4FC5-BE9B-FFA5DDC16FAB}" srcOrd="1" destOrd="0" presId="urn:microsoft.com/office/officeart/2005/8/layout/hierarchy4"/>
    <dgm:cxn modelId="{F2D9A025-AEBC-4EE3-A3F1-F6CCC428C8D6}" type="presParOf" srcId="{EA92F722-8B6B-4170-A88F-CFC689A15A9C}" destId="{FAF6B8F2-F39A-472A-940E-1AED5FB3C270}" srcOrd="2" destOrd="0" presId="urn:microsoft.com/office/officeart/2005/8/layout/hierarchy4"/>
    <dgm:cxn modelId="{A8705B0E-7CD9-45EF-B294-D22BCC532476}" type="presParOf" srcId="{FAF6B8F2-F39A-472A-940E-1AED5FB3C270}" destId="{0C93006C-441E-47FC-B0EF-0080ADCBB4D7}" srcOrd="0" destOrd="0" presId="urn:microsoft.com/office/officeart/2005/8/layout/hierarchy4"/>
    <dgm:cxn modelId="{78128960-2B73-440C-B7FA-F5A5BF698FE6}" type="presParOf" srcId="{0C93006C-441E-47FC-B0EF-0080ADCBB4D7}" destId="{9786FD4E-3675-47E7-8176-A50C14AC62B2}" srcOrd="0" destOrd="0" presId="urn:microsoft.com/office/officeart/2005/8/layout/hierarchy4"/>
    <dgm:cxn modelId="{9C3F93F5-8A0A-4237-AF7D-5E05478DADCD}" type="presParOf" srcId="{0C93006C-441E-47FC-B0EF-0080ADCBB4D7}" destId="{B38A9418-F83D-43E5-BF02-A641B3EECE8B}" srcOrd="1" destOrd="0" presId="urn:microsoft.com/office/officeart/2005/8/layout/hierarchy4"/>
    <dgm:cxn modelId="{83BA9888-8094-4585-8B5F-0B7B45407707}" type="presParOf" srcId="{0C93006C-441E-47FC-B0EF-0080ADCBB4D7}" destId="{F0E695DF-8D57-4E58-AD6B-46279F1A7F96}" srcOrd="2" destOrd="0" presId="urn:microsoft.com/office/officeart/2005/8/layout/hierarchy4"/>
    <dgm:cxn modelId="{2D1814D3-5306-4BA1-9031-7A581CBA7A37}" type="presParOf" srcId="{F0E695DF-8D57-4E58-AD6B-46279F1A7F96}" destId="{271EA51A-18FE-4E2C-B74D-6C24A4D82501}" srcOrd="0" destOrd="0" presId="urn:microsoft.com/office/officeart/2005/8/layout/hierarchy4"/>
    <dgm:cxn modelId="{83C12873-5AA3-4703-8956-5582811B2694}" type="presParOf" srcId="{271EA51A-18FE-4E2C-B74D-6C24A4D82501}" destId="{73BB2036-ED0C-4958-B0E5-AFC29E4399C2}" srcOrd="0" destOrd="0" presId="urn:microsoft.com/office/officeart/2005/8/layout/hierarchy4"/>
    <dgm:cxn modelId="{800E557A-E752-4883-A544-08D3E16F4041}" type="presParOf" srcId="{271EA51A-18FE-4E2C-B74D-6C24A4D82501}" destId="{B4D0D720-7BE4-418D-B362-27D6D7ABA11B}" srcOrd="1" destOrd="0" presId="urn:microsoft.com/office/officeart/2005/8/layout/hierarchy4"/>
    <dgm:cxn modelId="{8603C4EB-51D2-4D2A-BBC7-F305D173705D}" type="presParOf" srcId="{F0E695DF-8D57-4E58-AD6B-46279F1A7F96}" destId="{702468AF-16EF-490D-8CC9-EC956AD4964A}" srcOrd="1" destOrd="0" presId="urn:microsoft.com/office/officeart/2005/8/layout/hierarchy4"/>
    <dgm:cxn modelId="{B3D7A640-80A2-4070-92AF-C335DA932470}" type="presParOf" srcId="{F0E695DF-8D57-4E58-AD6B-46279F1A7F96}" destId="{F4A39117-70AF-457B-BA49-24AB34FC8682}" srcOrd="2" destOrd="0" presId="urn:microsoft.com/office/officeart/2005/8/layout/hierarchy4"/>
    <dgm:cxn modelId="{500558D9-7166-4FA8-9239-4D6F73BAA2FD}" type="presParOf" srcId="{F4A39117-70AF-457B-BA49-24AB34FC8682}" destId="{17487A2F-75B1-48F7-A6E1-77B0FFDFD9F0}" srcOrd="0" destOrd="0" presId="urn:microsoft.com/office/officeart/2005/8/layout/hierarchy4"/>
    <dgm:cxn modelId="{F9E2AA96-F46E-4E8D-B56C-273D498CC489}" type="presParOf" srcId="{F4A39117-70AF-457B-BA49-24AB34FC8682}" destId="{E8F00239-A77C-4846-8E92-23000104F1BA}" srcOrd="1" destOrd="0" presId="urn:microsoft.com/office/officeart/2005/8/layout/hierarchy4"/>
    <dgm:cxn modelId="{C4E52F7B-56C0-461C-9BA1-B18448627C26}" type="presParOf" srcId="{FAF6B8F2-F39A-472A-940E-1AED5FB3C270}" destId="{26215432-0116-4537-8C93-5FA1404A9CD5}" srcOrd="1" destOrd="0" presId="urn:microsoft.com/office/officeart/2005/8/layout/hierarchy4"/>
    <dgm:cxn modelId="{D6785C60-D610-4235-B0CA-A53F638FDD80}" type="presParOf" srcId="{FAF6B8F2-F39A-472A-940E-1AED5FB3C270}" destId="{037B069E-211B-459D-9D29-ADAAAACD33EF}" srcOrd="2" destOrd="0" presId="urn:microsoft.com/office/officeart/2005/8/layout/hierarchy4"/>
    <dgm:cxn modelId="{D3176C9D-EA83-496D-9F52-DB0E523B0763}" type="presParOf" srcId="{037B069E-211B-459D-9D29-ADAAAACD33EF}" destId="{C51DD63D-279D-486C-BE32-2E048E1FFBDD}" srcOrd="0" destOrd="0" presId="urn:microsoft.com/office/officeart/2005/8/layout/hierarchy4"/>
    <dgm:cxn modelId="{503B1EEC-4EC9-4D21-A462-7E8072EBF5EE}" type="presParOf" srcId="{037B069E-211B-459D-9D29-ADAAAACD33EF}" destId="{EB4CDDA6-4FA8-469F-9224-371EAF31A4A4}" srcOrd="1" destOrd="0" presId="urn:microsoft.com/office/officeart/2005/8/layout/hierarchy4"/>
    <dgm:cxn modelId="{170680DF-334D-43D1-8E8E-08931CF2652C}" type="presParOf" srcId="{037B069E-211B-459D-9D29-ADAAAACD33EF}" destId="{CA01B76F-AEA0-4948-A8BB-1E11282846BC}" srcOrd="2" destOrd="0" presId="urn:microsoft.com/office/officeart/2005/8/layout/hierarchy4"/>
    <dgm:cxn modelId="{A6363E78-380F-4E09-AAB6-1E9034CB220F}" type="presParOf" srcId="{CA01B76F-AEA0-4948-A8BB-1E11282846BC}" destId="{330BB82B-7CF0-4F99-80EC-35D9708879A6}" srcOrd="0" destOrd="0" presId="urn:microsoft.com/office/officeart/2005/8/layout/hierarchy4"/>
    <dgm:cxn modelId="{046AE92F-4B36-4EA8-B413-B4E72B1481F2}" type="presParOf" srcId="{330BB82B-7CF0-4F99-80EC-35D9708879A6}" destId="{21732EFA-D036-48FB-960C-3022BB11CF4A}" srcOrd="0" destOrd="0" presId="urn:microsoft.com/office/officeart/2005/8/layout/hierarchy4"/>
    <dgm:cxn modelId="{CFD53F44-01CD-446E-9EC4-D95FDD395FB9}" type="presParOf" srcId="{330BB82B-7CF0-4F99-80EC-35D9708879A6}" destId="{C98DD932-130F-438C-BA80-9B20BC422E5D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D46A6D-6CED-4B86-B95A-FA161710687D}">
      <dsp:nvSpPr>
        <dsp:cNvPr id="0" name=""/>
        <dsp:cNvSpPr/>
      </dsp:nvSpPr>
      <dsp:spPr>
        <a:xfrm>
          <a:off x="1602770" y="0"/>
          <a:ext cx="5486400" cy="5486400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43FF9F0-6559-4447-A922-3653F2DB8D8D}">
      <dsp:nvSpPr>
        <dsp:cNvPr id="0" name=""/>
        <dsp:cNvSpPr/>
      </dsp:nvSpPr>
      <dsp:spPr>
        <a:xfrm>
          <a:off x="563678" y="356616"/>
          <a:ext cx="3548713" cy="21945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Cambria" pitchFamily="18" charset="0"/>
            </a:rPr>
            <a:t>Forecast      </a:t>
          </a:r>
          <a:r>
            <a:rPr lang="en-US" sz="2000" kern="1200" dirty="0" err="1" smtClean="0">
              <a:latin typeface="Cambria" pitchFamily="18" charset="0"/>
            </a:rPr>
            <a:t>pernyataan</a:t>
          </a:r>
          <a:r>
            <a:rPr lang="en-US" sz="2000" kern="1200" dirty="0" smtClean="0">
              <a:latin typeface="Cambria" pitchFamily="18" charset="0"/>
            </a:rPr>
            <a:t>/</a:t>
          </a:r>
          <a:r>
            <a:rPr lang="en-US" sz="2000" kern="1200" dirty="0" err="1" smtClean="0">
              <a:latin typeface="Cambria" pitchFamily="18" charset="0"/>
            </a:rPr>
            <a:t>penilaian</a:t>
          </a:r>
          <a:r>
            <a:rPr lang="en-US" sz="2000" kern="1200" dirty="0" smtClean="0">
              <a:latin typeface="Cambria" pitchFamily="18" charset="0"/>
            </a:rPr>
            <a:t> yang </a:t>
          </a:r>
          <a:r>
            <a:rPr lang="en-US" sz="2000" kern="1200" dirty="0" err="1" smtClean="0">
              <a:latin typeface="Cambria" pitchFamily="18" charset="0"/>
            </a:rPr>
            <a:t>dikuantifisir</a:t>
          </a:r>
          <a:r>
            <a:rPr lang="en-US" sz="2000" kern="1200" dirty="0" smtClean="0">
              <a:latin typeface="Cambria" pitchFamily="18" charset="0"/>
            </a:rPr>
            <a:t>  </a:t>
          </a:r>
          <a:br>
            <a:rPr lang="en-US" sz="2000" kern="1200" dirty="0" smtClean="0">
              <a:latin typeface="Cambria" pitchFamily="18" charset="0"/>
            </a:rPr>
          </a:br>
          <a:r>
            <a:rPr lang="en-US" sz="2000" kern="1200" dirty="0" smtClean="0">
              <a:latin typeface="Cambria" pitchFamily="18" charset="0"/>
            </a:rPr>
            <a:t>     </a:t>
          </a:r>
          <a:r>
            <a:rPr lang="en-US" sz="2000" kern="1200" dirty="0" err="1" smtClean="0">
              <a:latin typeface="Cambria" pitchFamily="18" charset="0"/>
            </a:rPr>
            <a:t>terhadap</a:t>
          </a:r>
          <a:r>
            <a:rPr lang="en-US" sz="2000" kern="1200" dirty="0" smtClean="0">
              <a:latin typeface="Cambria" pitchFamily="18" charset="0"/>
            </a:rPr>
            <a:t> </a:t>
          </a:r>
          <a:r>
            <a:rPr lang="en-US" sz="2000" kern="1200" dirty="0" err="1" smtClean="0">
              <a:latin typeface="Cambria" pitchFamily="18" charset="0"/>
            </a:rPr>
            <a:t>kondisi</a:t>
          </a:r>
          <a:r>
            <a:rPr lang="en-US" sz="2000" kern="1200" dirty="0" smtClean="0">
              <a:latin typeface="Cambria" pitchFamily="18" charset="0"/>
            </a:rPr>
            <a:t> </a:t>
          </a:r>
          <a:r>
            <a:rPr lang="en-US" sz="2000" kern="1200" dirty="0" err="1" smtClean="0">
              <a:latin typeface="Cambria" pitchFamily="18" charset="0"/>
            </a:rPr>
            <a:t>masa</a:t>
          </a:r>
          <a:r>
            <a:rPr lang="en-US" sz="2000" kern="1200" dirty="0" smtClean="0">
              <a:latin typeface="Cambria" pitchFamily="18" charset="0"/>
            </a:rPr>
            <a:t> </a:t>
          </a:r>
          <a:r>
            <a:rPr lang="en-US" sz="2000" kern="1200" dirty="0" err="1" smtClean="0">
              <a:latin typeface="Cambria" pitchFamily="18" charset="0"/>
            </a:rPr>
            <a:t>depan</a:t>
          </a:r>
          <a:r>
            <a:rPr lang="en-US" sz="2000" kern="1200" dirty="0" smtClean="0">
              <a:latin typeface="Cambria" pitchFamily="18" charset="0"/>
            </a:rPr>
            <a:t/>
          </a:r>
          <a:br>
            <a:rPr lang="en-US" sz="2000" kern="1200" dirty="0" smtClean="0">
              <a:latin typeface="Cambria" pitchFamily="18" charset="0"/>
            </a:rPr>
          </a:br>
          <a:endParaRPr lang="en-US" sz="2000" kern="1200" dirty="0"/>
        </a:p>
      </dsp:txBody>
      <dsp:txXfrm>
        <a:off x="670808" y="463746"/>
        <a:ext cx="3334453" cy="1980300"/>
      </dsp:txXfrm>
    </dsp:sp>
    <dsp:sp modelId="{E09002FA-E595-4405-9BCE-CDA9E71E5188}">
      <dsp:nvSpPr>
        <dsp:cNvPr id="0" name=""/>
        <dsp:cNvSpPr/>
      </dsp:nvSpPr>
      <dsp:spPr>
        <a:xfrm>
          <a:off x="4615725" y="356616"/>
          <a:ext cx="3524595" cy="2194560"/>
        </a:xfrm>
        <a:prstGeom prst="roundRect">
          <a:avLst/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shade val="51000"/>
                <a:satMod val="130000"/>
              </a:schemeClr>
            </a:gs>
            <a:gs pos="80000">
              <a:schemeClr val="accent5">
                <a:hueOff val="-3311292"/>
                <a:satOff val="13270"/>
                <a:lumOff val="2876"/>
                <a:alphaOff val="0"/>
                <a:shade val="93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>
              <a:latin typeface="Cambria" pitchFamily="18" charset="0"/>
            </a:rPr>
            <a:t>merupakan</a:t>
          </a:r>
          <a:r>
            <a:rPr lang="en-US" sz="1900" kern="1200" dirty="0" smtClean="0">
              <a:latin typeface="Cambria" pitchFamily="18" charset="0"/>
            </a:rPr>
            <a:t> </a:t>
          </a:r>
          <a:r>
            <a:rPr lang="en-US" sz="1900" kern="1200" dirty="0" err="1" smtClean="0">
              <a:latin typeface="Cambria" pitchFamily="18" charset="0"/>
            </a:rPr>
            <a:t>proyeksi</a:t>
          </a:r>
          <a:endParaRPr lang="en-US" sz="1900" kern="1200" dirty="0" smtClean="0">
            <a:latin typeface="Cambria" pitchFamily="18" charset="0"/>
          </a:endParaRP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>
              <a:latin typeface="Cambria" pitchFamily="18" charset="0"/>
            </a:rPr>
            <a:t>teknis</a:t>
          </a:r>
          <a:r>
            <a:rPr lang="en-US" sz="1900" kern="1200" dirty="0" smtClean="0">
              <a:latin typeface="Cambria" pitchFamily="18" charset="0"/>
            </a:rPr>
            <a:t> </a:t>
          </a:r>
          <a:r>
            <a:rPr lang="en-US" sz="1900" kern="1200" dirty="0" err="1" smtClean="0">
              <a:latin typeface="Cambria" pitchFamily="18" charset="0"/>
            </a:rPr>
            <a:t>dari</a:t>
          </a:r>
          <a:r>
            <a:rPr lang="en-US" sz="1900" kern="1200" dirty="0" smtClean="0">
              <a:latin typeface="Cambria" pitchFamily="18" charset="0"/>
            </a:rPr>
            <a:t> </a:t>
          </a:r>
          <a:r>
            <a:rPr lang="en-US" sz="1900" kern="1200" dirty="0" err="1" smtClean="0">
              <a:latin typeface="Cambria" pitchFamily="18" charset="0"/>
            </a:rPr>
            <a:t>permintaan</a:t>
          </a:r>
          <a:r>
            <a:rPr lang="en-US" sz="1900" kern="1200" dirty="0" smtClean="0">
              <a:latin typeface="Cambria" pitchFamily="18" charset="0"/>
            </a:rPr>
            <a:t> </a:t>
          </a:r>
          <a:r>
            <a:rPr lang="en-US" sz="1900" kern="1200" dirty="0" err="1" smtClean="0">
              <a:latin typeface="Cambria" pitchFamily="18" charset="0"/>
            </a:rPr>
            <a:t>konsumen</a:t>
          </a:r>
          <a:r>
            <a:rPr lang="en-US" sz="1900" kern="1200" dirty="0" smtClean="0">
              <a:latin typeface="Cambria" pitchFamily="18" charset="0"/>
            </a:rPr>
            <a:t> </a:t>
          </a:r>
          <a:r>
            <a:rPr lang="en-US" sz="1900" kern="1200" dirty="0" err="1" smtClean="0">
              <a:latin typeface="Cambria" pitchFamily="18" charset="0"/>
            </a:rPr>
            <a:t>potensial</a:t>
          </a:r>
          <a:r>
            <a:rPr lang="en-US" sz="1900" kern="1200" dirty="0" smtClean="0">
              <a:latin typeface="Cambria" pitchFamily="18" charset="0"/>
            </a:rPr>
            <a:t>  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>
              <a:latin typeface="Cambria" pitchFamily="18" charset="0"/>
            </a:rPr>
            <a:t>untuk</a:t>
          </a:r>
          <a:r>
            <a:rPr lang="en-US" sz="1900" kern="1200" dirty="0" smtClean="0">
              <a:latin typeface="Cambria" pitchFamily="18" charset="0"/>
            </a:rPr>
            <a:t> </a:t>
          </a:r>
          <a:r>
            <a:rPr lang="en-US" sz="1900" kern="1200" dirty="0" err="1" smtClean="0">
              <a:latin typeface="Cambria" pitchFamily="18" charset="0"/>
            </a:rPr>
            <a:t>jangka</a:t>
          </a:r>
          <a:r>
            <a:rPr lang="en-US" sz="1900" kern="1200" dirty="0" smtClean="0">
              <a:latin typeface="Cambria" pitchFamily="18" charset="0"/>
            </a:rPr>
            <a:t> </a:t>
          </a:r>
          <a:r>
            <a:rPr lang="en-US" sz="1900" kern="1200" dirty="0" err="1" smtClean="0">
              <a:latin typeface="Cambria" pitchFamily="18" charset="0"/>
            </a:rPr>
            <a:t>waktu</a:t>
          </a:r>
          <a:r>
            <a:rPr lang="en-US" sz="1900" kern="1200" dirty="0" smtClean="0">
              <a:latin typeface="Cambria" pitchFamily="18" charset="0"/>
            </a:rPr>
            <a:t> </a:t>
          </a:r>
          <a:r>
            <a:rPr lang="en-US" sz="1900" kern="1200" dirty="0" err="1" smtClean="0">
              <a:latin typeface="Cambria" pitchFamily="18" charset="0"/>
            </a:rPr>
            <a:t>tertentu</a:t>
          </a:r>
          <a:endParaRPr lang="en-US" sz="1900" kern="1200" dirty="0"/>
        </a:p>
      </dsp:txBody>
      <dsp:txXfrm>
        <a:off x="4722855" y="463746"/>
        <a:ext cx="3310335" cy="1980300"/>
      </dsp:txXfrm>
    </dsp:sp>
    <dsp:sp modelId="{07514F4E-4F1D-4D37-A71C-DFD1A9CFE287}">
      <dsp:nvSpPr>
        <dsp:cNvPr id="0" name=""/>
        <dsp:cNvSpPr/>
      </dsp:nvSpPr>
      <dsp:spPr>
        <a:xfrm>
          <a:off x="480559" y="2935223"/>
          <a:ext cx="3524595" cy="2194560"/>
        </a:xfrm>
        <a:prstGeom prst="roundRect">
          <a:avLst/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shade val="51000"/>
                <a:satMod val="130000"/>
              </a:schemeClr>
            </a:gs>
            <a:gs pos="80000">
              <a:schemeClr val="accent5">
                <a:hueOff val="-6622584"/>
                <a:satOff val="26541"/>
                <a:lumOff val="5752"/>
                <a:alphaOff val="0"/>
                <a:shade val="93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>
              <a:latin typeface="Cambria" pitchFamily="18" charset="0"/>
            </a:rPr>
            <a:t>hanya</a:t>
          </a:r>
          <a:r>
            <a:rPr lang="en-US" sz="1900" kern="1200" dirty="0" smtClean="0">
              <a:latin typeface="Cambria" pitchFamily="18" charset="0"/>
            </a:rPr>
            <a:t> </a:t>
          </a:r>
          <a:r>
            <a:rPr lang="en-US" sz="1900" kern="1200" dirty="0" err="1" smtClean="0">
              <a:latin typeface="Cambria" pitchFamily="18" charset="0"/>
            </a:rPr>
            <a:t>dipandang</a:t>
          </a:r>
          <a:r>
            <a:rPr lang="en-US" sz="1900" kern="1200" dirty="0" smtClean="0">
              <a:latin typeface="Cambria" pitchFamily="18" charset="0"/>
            </a:rPr>
            <a:t> </a:t>
          </a:r>
          <a:r>
            <a:rPr lang="en-US" sz="1900" kern="1200" dirty="0" err="1" smtClean="0">
              <a:latin typeface="Cambria" pitchFamily="18" charset="0"/>
            </a:rPr>
            <a:t>sebagai</a:t>
          </a:r>
          <a:r>
            <a:rPr lang="en-US" sz="1900" kern="1200" dirty="0" smtClean="0">
              <a:latin typeface="Cambria" pitchFamily="18" charset="0"/>
            </a:rPr>
            <a:t> </a:t>
          </a:r>
          <a:r>
            <a:rPr lang="en-US" sz="1900" kern="1200" dirty="0" err="1" smtClean="0">
              <a:latin typeface="Cambria" pitchFamily="18" charset="0"/>
            </a:rPr>
            <a:t>bahan</a:t>
          </a:r>
          <a:r>
            <a:rPr lang="en-US" sz="1900" kern="1200" dirty="0" smtClean="0">
              <a:latin typeface="Cambria" pitchFamily="18" charset="0"/>
            </a:rPr>
            <a:t> </a:t>
          </a:r>
          <a:r>
            <a:rPr lang="en-US" sz="1900" kern="1200" dirty="0" err="1" smtClean="0">
              <a:latin typeface="Cambria" pitchFamily="18" charset="0"/>
            </a:rPr>
            <a:t>masukan</a:t>
          </a:r>
          <a:r>
            <a:rPr lang="en-US" sz="1900" kern="1200" dirty="0" smtClean="0">
              <a:latin typeface="Cambria" pitchFamily="18" charset="0"/>
            </a:rPr>
            <a:t> </a:t>
          </a:r>
          <a:r>
            <a:rPr lang="en-US" sz="1900" kern="1200" dirty="0" err="1" smtClean="0">
              <a:latin typeface="Cambria" pitchFamily="18" charset="0"/>
            </a:rPr>
            <a:t>untuk</a:t>
          </a:r>
          <a:r>
            <a:rPr lang="en-US" sz="1900" kern="1200" dirty="0" smtClean="0">
              <a:latin typeface="Cambria" pitchFamily="18" charset="0"/>
            </a:rPr>
            <a:t> </a:t>
          </a:r>
          <a:r>
            <a:rPr lang="en-US" sz="1900" kern="1200" dirty="0" err="1" smtClean="0">
              <a:latin typeface="Cambria" pitchFamily="18" charset="0"/>
            </a:rPr>
            <a:t>mengembangkan</a:t>
          </a:r>
          <a:r>
            <a:rPr lang="en-US" sz="1900" kern="1200" dirty="0" smtClean="0">
              <a:latin typeface="Cambria" pitchFamily="18" charset="0"/>
            </a:rPr>
            <a:t> </a:t>
          </a:r>
          <a:r>
            <a:rPr lang="en-US" sz="1900" kern="1200" dirty="0" err="1" smtClean="0">
              <a:latin typeface="Cambria" pitchFamily="18" charset="0"/>
            </a:rPr>
            <a:t>suatu</a:t>
          </a:r>
          <a:r>
            <a:rPr lang="en-US" sz="1900" kern="1200" dirty="0" smtClean="0">
              <a:latin typeface="Cambria" pitchFamily="18" charset="0"/>
            </a:rPr>
            <a:t> </a:t>
          </a:r>
          <a:r>
            <a:rPr lang="en-US" sz="1900" kern="1200" dirty="0" err="1" smtClean="0">
              <a:latin typeface="Cambria" pitchFamily="18" charset="0"/>
            </a:rPr>
            <a:t>rencana</a:t>
          </a:r>
          <a:r>
            <a:rPr lang="en-US" sz="1900" kern="1200" dirty="0" smtClean="0">
              <a:latin typeface="Cambria" pitchFamily="18" charset="0"/>
            </a:rPr>
            <a:t> </a:t>
          </a:r>
          <a:r>
            <a:rPr lang="en-US" sz="1900" kern="1200" dirty="0" err="1" smtClean="0">
              <a:latin typeface="Cambria" pitchFamily="18" charset="0"/>
            </a:rPr>
            <a:t>penjualan</a:t>
          </a:r>
          <a:endParaRPr lang="en-US" sz="1900" kern="1200" dirty="0"/>
        </a:p>
      </dsp:txBody>
      <dsp:txXfrm>
        <a:off x="587689" y="3042353"/>
        <a:ext cx="3310335" cy="1980300"/>
      </dsp:txXfrm>
    </dsp:sp>
    <dsp:sp modelId="{BF3292EE-4643-4449-92BD-55B94920492A}">
      <dsp:nvSpPr>
        <dsp:cNvPr id="0" name=""/>
        <dsp:cNvSpPr/>
      </dsp:nvSpPr>
      <dsp:spPr>
        <a:xfrm>
          <a:off x="4514523" y="2935223"/>
          <a:ext cx="3690832" cy="2194560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>
              <a:latin typeface="Cambria" pitchFamily="18" charset="0"/>
            </a:rPr>
            <a:t>Manajemen</a:t>
          </a:r>
          <a:r>
            <a:rPr lang="en-US" sz="1900" kern="1200" dirty="0" smtClean="0">
              <a:latin typeface="Cambria" pitchFamily="18" charset="0"/>
            </a:rPr>
            <a:t> </a:t>
          </a:r>
          <a:r>
            <a:rPr lang="en-US" sz="1900" kern="1200" dirty="0" err="1" smtClean="0">
              <a:latin typeface="Cambria" pitchFamily="18" charset="0"/>
            </a:rPr>
            <a:t>dapat</a:t>
          </a:r>
          <a:r>
            <a:rPr lang="en-US" sz="1900" kern="1200" dirty="0" smtClean="0">
              <a:latin typeface="Cambria" pitchFamily="18" charset="0"/>
            </a:rPr>
            <a:t> </a:t>
          </a:r>
          <a:r>
            <a:rPr lang="en-US" sz="1900" kern="1200" dirty="0" err="1" smtClean="0">
              <a:latin typeface="Cambria" pitchFamily="18" charset="0"/>
            </a:rPr>
            <a:t>menerima</a:t>
          </a:r>
          <a:r>
            <a:rPr lang="en-US" sz="1900" kern="1200" dirty="0" smtClean="0">
              <a:latin typeface="Cambria" pitchFamily="18" charset="0"/>
            </a:rPr>
            <a:t>, </a:t>
          </a:r>
          <a:r>
            <a:rPr lang="en-US" sz="1900" kern="1200" dirty="0" err="1" smtClean="0">
              <a:latin typeface="Cambria" pitchFamily="18" charset="0"/>
            </a:rPr>
            <a:t>memodifikasi</a:t>
          </a:r>
          <a:r>
            <a:rPr lang="en-US" sz="1900" kern="1200" dirty="0" smtClean="0">
              <a:latin typeface="Cambria" pitchFamily="18" charset="0"/>
            </a:rPr>
            <a:t> </a:t>
          </a:r>
          <a:r>
            <a:rPr lang="en-US" sz="1900" kern="1200" dirty="0" err="1" smtClean="0">
              <a:latin typeface="Cambria" pitchFamily="18" charset="0"/>
            </a:rPr>
            <a:t>atau</a:t>
          </a:r>
          <a:r>
            <a:rPr lang="en-US" sz="1900" kern="1200" dirty="0" smtClean="0">
              <a:latin typeface="Cambria" pitchFamily="18" charset="0"/>
            </a:rPr>
            <a:t> </a:t>
          </a:r>
          <a:r>
            <a:rPr lang="en-US" sz="1900" kern="1200" dirty="0" err="1" smtClean="0">
              <a:latin typeface="Cambria" pitchFamily="18" charset="0"/>
            </a:rPr>
            <a:t>menolak</a:t>
          </a:r>
          <a:r>
            <a:rPr lang="en-US" sz="1900" kern="1200" dirty="0" smtClean="0">
              <a:latin typeface="Cambria" pitchFamily="18" charset="0"/>
            </a:rPr>
            <a:t> </a:t>
          </a:r>
          <a:r>
            <a:rPr lang="en-US" sz="1900" kern="1200" dirty="0" err="1" smtClean="0">
              <a:latin typeface="Cambria" pitchFamily="18" charset="0"/>
            </a:rPr>
            <a:t>hasil</a:t>
          </a:r>
          <a:r>
            <a:rPr lang="en-US" sz="1900" kern="1200" dirty="0" smtClean="0">
              <a:latin typeface="Cambria" pitchFamily="18" charset="0"/>
            </a:rPr>
            <a:t> forecast.</a:t>
          </a:r>
          <a:endParaRPr lang="en-US" sz="1900" kern="1200" dirty="0"/>
        </a:p>
      </dsp:txBody>
      <dsp:txXfrm>
        <a:off x="4621653" y="3042353"/>
        <a:ext cx="3476572" cy="19803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8DE4A1-C43E-406C-8F64-566E489CAD3A}">
      <dsp:nvSpPr>
        <dsp:cNvPr id="0" name=""/>
        <dsp:cNvSpPr/>
      </dsp:nvSpPr>
      <dsp:spPr>
        <a:xfrm>
          <a:off x="2314024" y="420029"/>
          <a:ext cx="4060705" cy="14591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err="1" smtClean="0">
              <a:latin typeface="Cambria" pitchFamily="18" charset="0"/>
            </a:rPr>
            <a:t>Metode-metode</a:t>
          </a:r>
          <a:r>
            <a:rPr lang="en-US" sz="2100" b="1" kern="1200" dirty="0" smtClean="0">
              <a:latin typeface="Cambria" pitchFamily="18" charset="0"/>
            </a:rPr>
            <a:t> Forecast</a:t>
          </a:r>
          <a:endParaRPr lang="en-US" sz="2100" kern="1200" dirty="0"/>
        </a:p>
      </dsp:txBody>
      <dsp:txXfrm>
        <a:off x="2356760" y="462765"/>
        <a:ext cx="3975233" cy="1373638"/>
      </dsp:txXfrm>
    </dsp:sp>
    <dsp:sp modelId="{BEB62A81-E898-4A63-8A56-7BDD60052C48}">
      <dsp:nvSpPr>
        <dsp:cNvPr id="0" name=""/>
        <dsp:cNvSpPr/>
      </dsp:nvSpPr>
      <dsp:spPr>
        <a:xfrm rot="3397351">
          <a:off x="5042485" y="2625514"/>
          <a:ext cx="884964" cy="51068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5195691" y="2727652"/>
        <a:ext cx="578552" cy="306412"/>
      </dsp:txXfrm>
    </dsp:sp>
    <dsp:sp modelId="{35DA1DDD-D55F-4215-B20D-FA70638E5299}">
      <dsp:nvSpPr>
        <dsp:cNvPr id="0" name=""/>
        <dsp:cNvSpPr/>
      </dsp:nvSpPr>
      <dsp:spPr>
        <a:xfrm>
          <a:off x="4898457" y="3882578"/>
          <a:ext cx="3713378" cy="18525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shade val="51000"/>
                <a:satMod val="130000"/>
              </a:schemeClr>
            </a:gs>
            <a:gs pos="80000">
              <a:schemeClr val="accent2">
                <a:hueOff val="2340759"/>
                <a:satOff val="-2919"/>
                <a:lumOff val="686"/>
                <a:alphaOff val="0"/>
                <a:shade val="93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>
              <a:latin typeface="Cambria" pitchFamily="18" charset="0"/>
            </a:rPr>
            <a:t>Yaitu</a:t>
          </a:r>
          <a:r>
            <a:rPr lang="en-US" sz="2100" kern="1200" dirty="0" smtClean="0">
              <a:latin typeface="Cambria" pitchFamily="18" charset="0"/>
            </a:rPr>
            <a:t> : </a:t>
          </a:r>
          <a:r>
            <a:rPr lang="en-US" sz="2100" kern="1200" dirty="0" err="1" smtClean="0">
              <a:latin typeface="Cambria" pitchFamily="18" charset="0"/>
            </a:rPr>
            <a:t>metode</a:t>
          </a:r>
          <a:r>
            <a:rPr lang="en-US" sz="2100" kern="1200" dirty="0" smtClean="0">
              <a:latin typeface="Cambria" pitchFamily="18" charset="0"/>
            </a:rPr>
            <a:t> </a:t>
          </a:r>
          <a:r>
            <a:rPr lang="en-US" sz="2100" kern="1200" dirty="0" err="1" smtClean="0">
              <a:latin typeface="Cambria" pitchFamily="18" charset="0"/>
            </a:rPr>
            <a:t>memproyeksikan</a:t>
          </a:r>
          <a:r>
            <a:rPr lang="en-US" sz="2100" kern="1200" dirty="0" smtClean="0">
              <a:latin typeface="Cambria" pitchFamily="18" charset="0"/>
            </a:rPr>
            <a:t> </a:t>
          </a:r>
          <a:r>
            <a:rPr lang="en-US" sz="2100" kern="1200" dirty="0" err="1" smtClean="0">
              <a:latin typeface="Cambria" pitchFamily="18" charset="0"/>
            </a:rPr>
            <a:t>penjualan</a:t>
          </a:r>
          <a:r>
            <a:rPr lang="en-US" sz="2100" kern="1200" dirty="0" smtClean="0">
              <a:latin typeface="Cambria" pitchFamily="18" charset="0"/>
            </a:rPr>
            <a:t> </a:t>
          </a:r>
          <a:r>
            <a:rPr lang="en-US" sz="2100" kern="1200" dirty="0" err="1" smtClean="0">
              <a:latin typeface="Cambria" pitchFamily="18" charset="0"/>
            </a:rPr>
            <a:t>yg</a:t>
          </a:r>
          <a:r>
            <a:rPr lang="en-US" sz="2100" kern="1200" dirty="0" smtClean="0">
              <a:latin typeface="Cambria" pitchFamily="18" charset="0"/>
            </a:rPr>
            <a:t> </a:t>
          </a:r>
          <a:r>
            <a:rPr lang="en-US" sz="2100" kern="1200" dirty="0" err="1" smtClean="0">
              <a:latin typeface="Cambria" pitchFamily="18" charset="0"/>
            </a:rPr>
            <a:t>berdasar</a:t>
          </a:r>
          <a:r>
            <a:rPr lang="en-US" sz="2100" kern="1200" dirty="0" smtClean="0">
              <a:latin typeface="Cambria" pitchFamily="18" charset="0"/>
            </a:rPr>
            <a:t> </a:t>
          </a:r>
          <a:r>
            <a:rPr lang="en-US" sz="2100" kern="1200" dirty="0" err="1" smtClean="0">
              <a:latin typeface="Cambria" pitchFamily="18" charset="0"/>
            </a:rPr>
            <a:t>pada</a:t>
          </a:r>
          <a:r>
            <a:rPr lang="en-US" sz="2100" kern="1200" dirty="0" smtClean="0">
              <a:latin typeface="Cambria" pitchFamily="18" charset="0"/>
            </a:rPr>
            <a:t> </a:t>
          </a:r>
          <a:r>
            <a:rPr lang="en-US" sz="2100" kern="1200" dirty="0" err="1" smtClean="0">
              <a:latin typeface="Cambria" pitchFamily="18" charset="0"/>
            </a:rPr>
            <a:t>pendapat</a:t>
          </a:r>
          <a:r>
            <a:rPr lang="en-US" sz="2100" kern="1200" dirty="0" smtClean="0">
              <a:latin typeface="Cambria" pitchFamily="18" charset="0"/>
            </a:rPr>
            <a:t> salesman, sales manager, </a:t>
          </a:r>
          <a:r>
            <a:rPr lang="en-US" sz="2100" kern="1200" dirty="0" err="1" smtClean="0">
              <a:latin typeface="Cambria" pitchFamily="18" charset="0"/>
            </a:rPr>
            <a:t>para</a:t>
          </a:r>
          <a:r>
            <a:rPr lang="en-US" sz="2100" kern="1200" dirty="0" smtClean="0">
              <a:latin typeface="Cambria" pitchFamily="18" charset="0"/>
            </a:rPr>
            <a:t> </a:t>
          </a:r>
          <a:r>
            <a:rPr lang="en-US" sz="2100" kern="1200" dirty="0" err="1" smtClean="0">
              <a:latin typeface="Cambria" pitchFamily="18" charset="0"/>
            </a:rPr>
            <a:t>ahli</a:t>
          </a:r>
          <a:r>
            <a:rPr lang="en-US" sz="2100" kern="1200" dirty="0" smtClean="0">
              <a:latin typeface="Cambria" pitchFamily="18" charset="0"/>
            </a:rPr>
            <a:t> &amp; survey </a:t>
          </a:r>
          <a:r>
            <a:rPr lang="en-US" sz="2100" kern="1200" dirty="0" err="1" smtClean="0">
              <a:latin typeface="Cambria" pitchFamily="18" charset="0"/>
            </a:rPr>
            <a:t>konsumen</a:t>
          </a:r>
          <a:r>
            <a:rPr lang="en-US" sz="2100" kern="1200" dirty="0" smtClean="0">
              <a:latin typeface="Cambria" pitchFamily="18" charset="0"/>
            </a:rPr>
            <a:t>.	</a:t>
          </a:r>
          <a:r>
            <a:rPr lang="en-US" sz="2100" kern="1200" dirty="0" smtClean="0"/>
            <a:t> </a:t>
          </a:r>
          <a:endParaRPr lang="en-US" sz="2100" kern="1200" dirty="0"/>
        </a:p>
      </dsp:txBody>
      <dsp:txXfrm>
        <a:off x="4952715" y="3936836"/>
        <a:ext cx="3604862" cy="1744000"/>
      </dsp:txXfrm>
    </dsp:sp>
    <dsp:sp modelId="{97D7DB4B-D0F4-4165-8918-0E4D5BFF17EA}">
      <dsp:nvSpPr>
        <dsp:cNvPr id="0" name=""/>
        <dsp:cNvSpPr/>
      </dsp:nvSpPr>
      <dsp:spPr>
        <a:xfrm rot="10800000">
          <a:off x="3902873" y="4553491"/>
          <a:ext cx="884964" cy="51068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 rot="10800000">
        <a:off x="4056079" y="4655629"/>
        <a:ext cx="578552" cy="306412"/>
      </dsp:txXfrm>
    </dsp:sp>
    <dsp:sp modelId="{D81CBD3A-16B2-41EB-910D-B0E9A9405396}">
      <dsp:nvSpPr>
        <dsp:cNvPr id="0" name=""/>
        <dsp:cNvSpPr/>
      </dsp:nvSpPr>
      <dsp:spPr>
        <a:xfrm>
          <a:off x="74963" y="4079280"/>
          <a:ext cx="3717289" cy="14591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latin typeface="Cambria" pitchFamily="18" charset="0"/>
            </a:rPr>
            <a:t>1. Judgmental Method/Non Statistical Method</a:t>
          </a:r>
          <a:endParaRPr lang="en-US" sz="2100" kern="1200" dirty="0"/>
        </a:p>
      </dsp:txBody>
      <dsp:txXfrm>
        <a:off x="117699" y="4122016"/>
        <a:ext cx="3631817" cy="1373638"/>
      </dsp:txXfrm>
    </dsp:sp>
    <dsp:sp modelId="{DF74A39B-3CAE-4D73-A1A1-2F61DF58C28A}">
      <dsp:nvSpPr>
        <dsp:cNvPr id="0" name=""/>
        <dsp:cNvSpPr/>
      </dsp:nvSpPr>
      <dsp:spPr>
        <a:xfrm rot="18202649">
          <a:off x="2696510" y="2723866"/>
          <a:ext cx="884964" cy="51068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2849716" y="2826004"/>
        <a:ext cx="578552" cy="3064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B1F197-400C-4A93-8C8D-C8A2203E64E1}">
      <dsp:nvSpPr>
        <dsp:cNvPr id="0" name=""/>
        <dsp:cNvSpPr/>
      </dsp:nvSpPr>
      <dsp:spPr>
        <a:xfrm rot="16200000">
          <a:off x="861" y="24829"/>
          <a:ext cx="4014341" cy="4014341"/>
        </a:xfrm>
        <a:prstGeom prst="downArrow">
          <a:avLst>
            <a:gd name="adj1" fmla="val 50000"/>
            <a:gd name="adj2" fmla="val 3500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334264" tIns="334264" rIns="334264" bIns="334264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A. </a:t>
          </a:r>
          <a:r>
            <a:rPr lang="en-US" sz="4700" kern="1200" dirty="0" err="1" smtClean="0"/>
            <a:t>Analisa</a:t>
          </a:r>
          <a:r>
            <a:rPr lang="en-US" sz="4700" kern="1200" dirty="0" smtClean="0"/>
            <a:t> Trend</a:t>
          </a:r>
          <a:endParaRPr lang="en-US" sz="4700" kern="1200" dirty="0"/>
        </a:p>
      </dsp:txBody>
      <dsp:txXfrm rot="5400000">
        <a:off x="861" y="1028414"/>
        <a:ext cx="3311831" cy="2007171"/>
      </dsp:txXfrm>
    </dsp:sp>
    <dsp:sp modelId="{2248A3BE-BBCE-42CD-B1BA-7B7E3313B84D}">
      <dsp:nvSpPr>
        <dsp:cNvPr id="0" name=""/>
        <dsp:cNvSpPr/>
      </dsp:nvSpPr>
      <dsp:spPr>
        <a:xfrm rot="5400000">
          <a:off x="4214397" y="24829"/>
          <a:ext cx="4014341" cy="4014341"/>
        </a:xfrm>
        <a:prstGeom prst="downArrow">
          <a:avLst>
            <a:gd name="adj1" fmla="val 50000"/>
            <a:gd name="adj2" fmla="val 35000"/>
          </a:avLst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334264" tIns="334264" rIns="334264" bIns="334264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B. </a:t>
          </a:r>
          <a:r>
            <a:rPr lang="en-US" sz="4700" kern="1200" dirty="0" err="1" smtClean="0"/>
            <a:t>Analisa</a:t>
          </a:r>
          <a:r>
            <a:rPr lang="en-US" sz="4700" kern="1200" dirty="0" smtClean="0"/>
            <a:t> </a:t>
          </a:r>
          <a:r>
            <a:rPr lang="en-US" sz="4700" kern="1200" dirty="0" err="1" smtClean="0"/>
            <a:t>Korelasi</a:t>
          </a:r>
          <a:endParaRPr lang="en-US" sz="4700" kern="1200" dirty="0"/>
        </a:p>
      </dsp:txBody>
      <dsp:txXfrm rot="-5400000">
        <a:off x="4916907" y="1028414"/>
        <a:ext cx="3311831" cy="200717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0AAC71-8301-44EB-B8FD-41273EF805FB}">
      <dsp:nvSpPr>
        <dsp:cNvPr id="0" name=""/>
        <dsp:cNvSpPr/>
      </dsp:nvSpPr>
      <dsp:spPr>
        <a:xfrm>
          <a:off x="7500" y="965715"/>
          <a:ext cx="2241946" cy="1345168"/>
        </a:xfrm>
        <a:prstGeom prst="roundRect">
          <a:avLst>
            <a:gd name="adj" fmla="val 10000"/>
          </a:avLst>
        </a:prstGeom>
        <a:solidFill>
          <a:schemeClr val="accent5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A. </a:t>
          </a:r>
          <a:r>
            <a:rPr lang="en-US" sz="2500" kern="1200" dirty="0" err="1" smtClean="0"/>
            <a:t>Analisa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Industri</a:t>
          </a:r>
          <a:endParaRPr lang="en-US" sz="2500" kern="1200" dirty="0"/>
        </a:p>
      </dsp:txBody>
      <dsp:txXfrm>
        <a:off x="46899" y="1005114"/>
        <a:ext cx="2163148" cy="1266370"/>
      </dsp:txXfrm>
    </dsp:sp>
    <dsp:sp modelId="{E57DF1D7-12E3-4A4D-91A1-0CF325FAEE2D}">
      <dsp:nvSpPr>
        <dsp:cNvPr id="0" name=""/>
        <dsp:cNvSpPr/>
      </dsp:nvSpPr>
      <dsp:spPr>
        <a:xfrm>
          <a:off x="2438399" y="1295401"/>
          <a:ext cx="475292" cy="556002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2438399" y="1406601"/>
        <a:ext cx="332704" cy="333602"/>
      </dsp:txXfrm>
    </dsp:sp>
    <dsp:sp modelId="{3BDC3625-A1C2-41AB-94F1-80764BFCF98C}">
      <dsp:nvSpPr>
        <dsp:cNvPr id="0" name=""/>
        <dsp:cNvSpPr/>
      </dsp:nvSpPr>
      <dsp:spPr>
        <a:xfrm>
          <a:off x="3146226" y="965715"/>
          <a:ext cx="2241946" cy="1345168"/>
        </a:xfrm>
        <a:prstGeom prst="roundRect">
          <a:avLst>
            <a:gd name="adj" fmla="val 10000"/>
          </a:avLst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B. </a:t>
          </a:r>
          <a:r>
            <a:rPr lang="en-US" sz="2500" kern="1200" dirty="0" err="1" smtClean="0"/>
            <a:t>Analisa</a:t>
          </a:r>
          <a:r>
            <a:rPr lang="en-US" sz="2500" kern="1200" dirty="0" smtClean="0"/>
            <a:t> Product Line</a:t>
          </a:r>
          <a:endParaRPr lang="en-US" sz="2500" kern="1200" dirty="0"/>
        </a:p>
      </dsp:txBody>
      <dsp:txXfrm>
        <a:off x="3185625" y="1005114"/>
        <a:ext cx="2163148" cy="1266370"/>
      </dsp:txXfrm>
    </dsp:sp>
    <dsp:sp modelId="{AF794D90-2FE8-4474-BF85-8A9DF9F26848}">
      <dsp:nvSpPr>
        <dsp:cNvPr id="0" name=""/>
        <dsp:cNvSpPr/>
      </dsp:nvSpPr>
      <dsp:spPr>
        <a:xfrm>
          <a:off x="5612368" y="1360298"/>
          <a:ext cx="475292" cy="556002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5612368" y="1471498"/>
        <a:ext cx="332704" cy="333602"/>
      </dsp:txXfrm>
    </dsp:sp>
    <dsp:sp modelId="{603A698D-D87A-42C6-9903-C0B64A9A16BF}">
      <dsp:nvSpPr>
        <dsp:cNvPr id="0" name=""/>
        <dsp:cNvSpPr/>
      </dsp:nvSpPr>
      <dsp:spPr>
        <a:xfrm>
          <a:off x="6284952" y="965715"/>
          <a:ext cx="2241946" cy="1345168"/>
        </a:xfrm>
        <a:prstGeom prst="roundRect">
          <a:avLst>
            <a:gd name="adj" fmla="val 10000"/>
          </a:avLst>
        </a:prstGeom>
        <a:solidFill>
          <a:schemeClr val="dk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dk1"/>
        </a:fillRef>
        <a:effectRef idx="1">
          <a:schemeClr val="dk1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c. </a:t>
          </a:r>
          <a:r>
            <a:rPr lang="en-US" sz="2500" kern="1200" dirty="0" err="1" smtClean="0"/>
            <a:t>Analisa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Penggunaan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Akhir</a:t>
          </a:r>
          <a:endParaRPr lang="en-US" sz="2500" kern="1200" dirty="0"/>
        </a:p>
      </dsp:txBody>
      <dsp:txXfrm>
        <a:off x="6324351" y="1005114"/>
        <a:ext cx="2163148" cy="126637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B3EF3F-E274-4604-A51D-F7F0D1DAA243}">
      <dsp:nvSpPr>
        <dsp:cNvPr id="0" name=""/>
        <dsp:cNvSpPr/>
      </dsp:nvSpPr>
      <dsp:spPr>
        <a:xfrm>
          <a:off x="2895603" y="21234"/>
          <a:ext cx="2442924" cy="867089"/>
        </a:xfrm>
        <a:prstGeom prst="roundRect">
          <a:avLst/>
        </a:prstGeom>
        <a:gradFill rotWithShape="1">
          <a:gsLst>
            <a:gs pos="0">
              <a:schemeClr val="dk1">
                <a:shade val="51000"/>
                <a:satMod val="130000"/>
              </a:schemeClr>
            </a:gs>
            <a:gs pos="80000">
              <a:schemeClr val="dk1">
                <a:shade val="93000"/>
                <a:satMod val="130000"/>
              </a:schemeClr>
            </a:gs>
            <a:gs pos="100000">
              <a:schemeClr val="dk1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dk1"/>
        </a:lnRef>
        <a:fillRef idx="3">
          <a:schemeClr val="dk1"/>
        </a:fillRef>
        <a:effectRef idx="2">
          <a:schemeClr val="dk1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a. </a:t>
          </a:r>
          <a:r>
            <a:rPr lang="en-US" sz="2200" kern="1200" dirty="0" err="1" smtClean="0"/>
            <a:t>Sifat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Produk</a:t>
          </a:r>
          <a:endParaRPr lang="en-US" sz="2200" kern="1200" dirty="0"/>
        </a:p>
      </dsp:txBody>
      <dsp:txXfrm>
        <a:off x="2937931" y="63562"/>
        <a:ext cx="2358268" cy="782433"/>
      </dsp:txXfrm>
    </dsp:sp>
    <dsp:sp modelId="{FDFA419B-9CC3-46A2-BABB-DAB8C7E60B70}">
      <dsp:nvSpPr>
        <dsp:cNvPr id="0" name=""/>
        <dsp:cNvSpPr/>
      </dsp:nvSpPr>
      <dsp:spPr>
        <a:xfrm>
          <a:off x="2212399" y="703798"/>
          <a:ext cx="3465683" cy="3465683"/>
        </a:xfrm>
        <a:custGeom>
          <a:avLst/>
          <a:gdLst/>
          <a:ahLst/>
          <a:cxnLst/>
          <a:rect l="0" t="0" r="0" b="0"/>
          <a:pathLst>
            <a:path>
              <a:moveTo>
                <a:pt x="2515732" y="186936"/>
              </a:moveTo>
              <a:arcTo wR="1732841" hR="1732841" stAng="17811537" swAng="1045069"/>
            </a:path>
          </a:pathLst>
        </a:custGeom>
        <a:noFill/>
        <a:ln w="38100" cap="flat" cmpd="sng" algn="ctr">
          <a:solidFill>
            <a:schemeClr val="accent6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accent6"/>
        </a:lnRef>
        <a:fillRef idx="0">
          <a:schemeClr val="accent6"/>
        </a:fillRef>
        <a:effectRef idx="2">
          <a:schemeClr val="accent6"/>
        </a:effectRef>
        <a:fontRef idx="minor">
          <a:schemeClr val="tx1"/>
        </a:fontRef>
      </dsp:style>
    </dsp:sp>
    <dsp:sp modelId="{0AFD3E43-C909-4CEC-859A-592AE8F13885}">
      <dsp:nvSpPr>
        <dsp:cNvPr id="0" name=""/>
        <dsp:cNvSpPr/>
      </dsp:nvSpPr>
      <dsp:spPr>
        <a:xfrm>
          <a:off x="4407760" y="1199711"/>
          <a:ext cx="2714670" cy="867089"/>
        </a:xfrm>
        <a:prstGeom prst="roundRect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b. </a:t>
          </a:r>
          <a:r>
            <a:rPr lang="en-US" sz="2200" kern="1200" dirty="0" err="1" smtClean="0"/>
            <a:t>Metode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distribusi</a:t>
          </a:r>
          <a:endParaRPr lang="en-US" sz="2200" kern="1200" dirty="0"/>
        </a:p>
      </dsp:txBody>
      <dsp:txXfrm>
        <a:off x="4450088" y="1242039"/>
        <a:ext cx="2630014" cy="782433"/>
      </dsp:txXfrm>
    </dsp:sp>
    <dsp:sp modelId="{EDFE6E38-222F-4295-954B-6A504989ED68}">
      <dsp:nvSpPr>
        <dsp:cNvPr id="0" name=""/>
        <dsp:cNvSpPr/>
      </dsp:nvSpPr>
      <dsp:spPr>
        <a:xfrm>
          <a:off x="2384223" y="435891"/>
          <a:ext cx="3465683" cy="3465683"/>
        </a:xfrm>
        <a:custGeom>
          <a:avLst/>
          <a:gdLst/>
          <a:ahLst/>
          <a:cxnLst/>
          <a:rect l="0" t="0" r="0" b="0"/>
          <a:pathLst>
            <a:path>
              <a:moveTo>
                <a:pt x="3463300" y="1641987"/>
              </a:moveTo>
              <a:arcTo wR="1732841" hR="1732841" stAng="21419674" swAng="2196783"/>
            </a:path>
          </a:pathLst>
        </a:custGeom>
        <a:noFill/>
        <a:ln w="38100" cap="flat" cmpd="sng" algn="ctr">
          <a:solidFill>
            <a:schemeClr val="accent5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accent5"/>
        </a:lnRef>
        <a:fillRef idx="0">
          <a:schemeClr val="accent5"/>
        </a:fillRef>
        <a:effectRef idx="2">
          <a:schemeClr val="accent5"/>
        </a:effectRef>
        <a:fontRef idx="minor">
          <a:schemeClr val="tx1"/>
        </a:fontRef>
      </dsp:style>
    </dsp:sp>
    <dsp:sp modelId="{42D31445-775C-4BC3-B338-F64B12686A4E}">
      <dsp:nvSpPr>
        <dsp:cNvPr id="0" name=""/>
        <dsp:cNvSpPr/>
      </dsp:nvSpPr>
      <dsp:spPr>
        <a:xfrm>
          <a:off x="4175209" y="3137087"/>
          <a:ext cx="1920789" cy="867089"/>
        </a:xfrm>
        <a:prstGeom prst="roundRect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c. </a:t>
          </a:r>
          <a:r>
            <a:rPr lang="en-US" sz="2200" kern="1200" dirty="0" err="1" smtClean="0"/>
            <a:t>Luas</a:t>
          </a:r>
          <a:r>
            <a:rPr lang="en-US" sz="2200" kern="1200" dirty="0" smtClean="0"/>
            <a:t> Usaha</a:t>
          </a:r>
          <a:endParaRPr lang="en-US" sz="2200" kern="1200" dirty="0"/>
        </a:p>
      </dsp:txBody>
      <dsp:txXfrm>
        <a:off x="4217537" y="3179415"/>
        <a:ext cx="1836133" cy="782433"/>
      </dsp:txXfrm>
    </dsp:sp>
    <dsp:sp modelId="{9F84A118-125B-494F-BD99-66D5A0787F2D}">
      <dsp:nvSpPr>
        <dsp:cNvPr id="0" name=""/>
        <dsp:cNvSpPr/>
      </dsp:nvSpPr>
      <dsp:spPr>
        <a:xfrm>
          <a:off x="2384223" y="435891"/>
          <a:ext cx="3465683" cy="3465683"/>
        </a:xfrm>
        <a:custGeom>
          <a:avLst/>
          <a:gdLst/>
          <a:ahLst/>
          <a:cxnLst/>
          <a:rect l="0" t="0" r="0" b="0"/>
          <a:pathLst>
            <a:path>
              <a:moveTo>
                <a:pt x="1789868" y="3464745"/>
              </a:moveTo>
              <a:arcTo wR="1732841" hR="1732841" stAng="5286845" swAng="21732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FFA5CF-38B7-47E3-97C0-B2FEECB72839}">
      <dsp:nvSpPr>
        <dsp:cNvPr id="0" name=""/>
        <dsp:cNvSpPr/>
      </dsp:nvSpPr>
      <dsp:spPr>
        <a:xfrm>
          <a:off x="2133602" y="3137087"/>
          <a:ext cx="1929847" cy="867089"/>
        </a:xfrm>
        <a:prstGeom prst="roundRect">
          <a:avLst/>
        </a:prstGeom>
        <a:solidFill>
          <a:schemeClr val="accent3"/>
        </a:solidFill>
        <a:ln w="25400" cap="flat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d. </a:t>
          </a:r>
          <a:r>
            <a:rPr lang="en-US" sz="2200" kern="1200" dirty="0" err="1" smtClean="0"/>
            <a:t>Persaingan</a:t>
          </a:r>
          <a:endParaRPr lang="en-US" sz="2200" kern="1200" dirty="0"/>
        </a:p>
      </dsp:txBody>
      <dsp:txXfrm>
        <a:off x="2175930" y="3179415"/>
        <a:ext cx="1845191" cy="782433"/>
      </dsp:txXfrm>
    </dsp:sp>
    <dsp:sp modelId="{9C85F524-3518-4D24-84C2-23F14BE0C023}">
      <dsp:nvSpPr>
        <dsp:cNvPr id="0" name=""/>
        <dsp:cNvSpPr/>
      </dsp:nvSpPr>
      <dsp:spPr>
        <a:xfrm>
          <a:off x="2384223" y="435891"/>
          <a:ext cx="3465683" cy="3465683"/>
        </a:xfrm>
        <a:custGeom>
          <a:avLst/>
          <a:gdLst/>
          <a:ahLst/>
          <a:cxnLst/>
          <a:rect l="0" t="0" r="0" b="0"/>
          <a:pathLst>
            <a:path>
              <a:moveTo>
                <a:pt x="289648" y="2691973"/>
              </a:moveTo>
              <a:arcTo wR="1732841" hR="1732841" stAng="8783543" swAng="2196783"/>
            </a:path>
          </a:pathLst>
        </a:custGeom>
        <a:noFill/>
        <a:ln w="38100" cap="flat" cmpd="sng" algn="ctr">
          <a:solidFill>
            <a:schemeClr val="accent6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accent6"/>
        </a:lnRef>
        <a:fillRef idx="0">
          <a:schemeClr val="accent6"/>
        </a:fillRef>
        <a:effectRef idx="2">
          <a:schemeClr val="accent6"/>
        </a:effectRef>
        <a:fontRef idx="minor">
          <a:schemeClr val="tx1"/>
        </a:fontRef>
      </dsp:style>
    </dsp:sp>
    <dsp:sp modelId="{B67EAC82-3512-4F2A-B9DA-F66F2874F66D}">
      <dsp:nvSpPr>
        <dsp:cNvPr id="0" name=""/>
        <dsp:cNvSpPr/>
      </dsp:nvSpPr>
      <dsp:spPr>
        <a:xfrm>
          <a:off x="1335769" y="1199711"/>
          <a:ext cx="2266531" cy="867089"/>
        </a:xfrm>
        <a:prstGeom prst="roundRect">
          <a:avLst/>
        </a:prstGeom>
        <a:solidFill>
          <a:schemeClr val="accent4"/>
        </a:solidFill>
        <a:ln w="25400" cap="flat" cmpd="sng" algn="ctr">
          <a:solidFill>
            <a:schemeClr val="accent4">
              <a:shade val="50000"/>
            </a:schemeClr>
          </a:solidFill>
          <a:prstDash val="solid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e. Data </a:t>
          </a:r>
          <a:r>
            <a:rPr lang="en-US" sz="2200" kern="1200" dirty="0" err="1" smtClean="0"/>
            <a:t>Historis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yg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tersedia</a:t>
          </a:r>
          <a:endParaRPr lang="en-US" sz="2200" kern="1200" dirty="0"/>
        </a:p>
      </dsp:txBody>
      <dsp:txXfrm>
        <a:off x="1378097" y="1242039"/>
        <a:ext cx="2181875" cy="782433"/>
      </dsp:txXfrm>
    </dsp:sp>
    <dsp:sp modelId="{B97E5C8B-5B5C-4FF2-B306-53296D6810E9}">
      <dsp:nvSpPr>
        <dsp:cNvPr id="0" name=""/>
        <dsp:cNvSpPr/>
      </dsp:nvSpPr>
      <dsp:spPr>
        <a:xfrm>
          <a:off x="2556047" y="703798"/>
          <a:ext cx="3465683" cy="3465683"/>
        </a:xfrm>
        <a:custGeom>
          <a:avLst/>
          <a:gdLst/>
          <a:ahLst/>
          <a:cxnLst/>
          <a:rect l="0" t="0" r="0" b="0"/>
          <a:pathLst>
            <a:path>
              <a:moveTo>
                <a:pt x="523101" y="492168"/>
              </a:moveTo>
              <a:arcTo wR="1732841" hR="1732841" stAng="13543394" swAng="1045069"/>
            </a:path>
          </a:pathLst>
        </a:custGeom>
        <a:noFill/>
        <a:ln w="38100" cap="flat" cmpd="sng" algn="ctr">
          <a:solidFill>
            <a:schemeClr val="accent6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accent6"/>
        </a:lnRef>
        <a:fillRef idx="0">
          <a:schemeClr val="accent6"/>
        </a:fillRef>
        <a:effectRef idx="2">
          <a:schemeClr val="accent6"/>
        </a:effectRef>
        <a:fontRef idx="minor">
          <a:schemeClr val="tx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764EA4-8C3A-4467-9B8D-EF863B8E1C6C}">
      <dsp:nvSpPr>
        <dsp:cNvPr id="0" name=""/>
        <dsp:cNvSpPr/>
      </dsp:nvSpPr>
      <dsp:spPr>
        <a:xfrm>
          <a:off x="0" y="0"/>
          <a:ext cx="8456258" cy="1256109"/>
        </a:xfrm>
        <a:prstGeom prst="roundRect">
          <a:avLst>
            <a:gd name="adj" fmla="val 10000"/>
          </a:avLst>
        </a:prstGeom>
        <a:solidFill>
          <a:schemeClr val="accent5"/>
        </a:solidFill>
        <a:ln w="25400" cap="flat" cmpd="sng" algn="ctr">
          <a:solidFill>
            <a:schemeClr val="accent5">
              <a:shade val="50000"/>
            </a:schemeClr>
          </a:solidFill>
          <a:prstDash val="solid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smtClean="0"/>
            <a:t>a. </a:t>
          </a:r>
          <a:r>
            <a:rPr lang="en-US" sz="3900" kern="1200" dirty="0" err="1" smtClean="0"/>
            <a:t>Kebijaksanaan</a:t>
          </a:r>
          <a:r>
            <a:rPr lang="en-US" sz="3900" kern="1200" dirty="0" smtClean="0"/>
            <a:t> </a:t>
          </a:r>
          <a:r>
            <a:rPr lang="en-US" sz="3900" kern="1200" dirty="0" err="1" smtClean="0"/>
            <a:t>Perencanaan</a:t>
          </a:r>
          <a:r>
            <a:rPr lang="en-US" sz="3900" kern="1200" dirty="0" smtClean="0"/>
            <a:t> </a:t>
          </a:r>
          <a:r>
            <a:rPr lang="en-US" sz="3900" kern="1200" dirty="0" err="1" smtClean="0"/>
            <a:t>Produksi</a:t>
          </a:r>
          <a:endParaRPr lang="en-US" sz="3900" kern="1200" dirty="0"/>
        </a:p>
      </dsp:txBody>
      <dsp:txXfrm>
        <a:off x="36790" y="36790"/>
        <a:ext cx="8382678" cy="1182529"/>
      </dsp:txXfrm>
    </dsp:sp>
    <dsp:sp modelId="{9786FD4E-3675-47E7-8176-A50C14AC62B2}">
      <dsp:nvSpPr>
        <dsp:cNvPr id="0" name=""/>
        <dsp:cNvSpPr/>
      </dsp:nvSpPr>
      <dsp:spPr>
        <a:xfrm>
          <a:off x="970" y="1403945"/>
          <a:ext cx="5523890" cy="1256109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b. </a:t>
          </a:r>
          <a:r>
            <a:rPr lang="en-US" sz="2600" kern="1200" dirty="0" err="1" smtClean="0"/>
            <a:t>Kebijaksanaan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Persediaan</a:t>
          </a:r>
          <a:endParaRPr lang="en-US" sz="2600" kern="1200" dirty="0"/>
        </a:p>
      </dsp:txBody>
      <dsp:txXfrm>
        <a:off x="37760" y="1440735"/>
        <a:ext cx="5450310" cy="1182529"/>
      </dsp:txXfrm>
    </dsp:sp>
    <dsp:sp modelId="{73BB2036-ED0C-4958-B0E5-AFC29E4399C2}">
      <dsp:nvSpPr>
        <dsp:cNvPr id="0" name=""/>
        <dsp:cNvSpPr/>
      </dsp:nvSpPr>
      <dsp:spPr>
        <a:xfrm>
          <a:off x="970" y="2806454"/>
          <a:ext cx="2705137" cy="1256109"/>
        </a:xfrm>
        <a:prstGeom prst="roundRect">
          <a:avLst>
            <a:gd name="adj" fmla="val 10000"/>
          </a:avLst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d. </a:t>
          </a:r>
          <a:r>
            <a:rPr lang="en-US" sz="2300" kern="1200" dirty="0" err="1" smtClean="0"/>
            <a:t>Keb</a:t>
          </a:r>
          <a:r>
            <a:rPr lang="en-US" sz="2300" kern="1200" dirty="0" smtClean="0"/>
            <a:t>. </a:t>
          </a:r>
          <a:r>
            <a:rPr lang="en-US" sz="2300" kern="1200" dirty="0" err="1" smtClean="0"/>
            <a:t>Investasi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aktiva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tetap</a:t>
          </a:r>
          <a:endParaRPr lang="en-US" sz="2300" kern="1200" dirty="0"/>
        </a:p>
      </dsp:txBody>
      <dsp:txXfrm>
        <a:off x="37760" y="2843244"/>
        <a:ext cx="2631557" cy="1182529"/>
      </dsp:txXfrm>
    </dsp:sp>
    <dsp:sp modelId="{17487A2F-75B1-48F7-A6E1-77B0FFDFD9F0}">
      <dsp:nvSpPr>
        <dsp:cNvPr id="0" name=""/>
        <dsp:cNvSpPr/>
      </dsp:nvSpPr>
      <dsp:spPr>
        <a:xfrm>
          <a:off x="2819723" y="2806454"/>
          <a:ext cx="2705137" cy="125610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e. </a:t>
          </a:r>
          <a:r>
            <a:rPr lang="en-US" sz="2300" kern="1200" dirty="0" err="1" smtClean="0"/>
            <a:t>Keb</a:t>
          </a:r>
          <a:r>
            <a:rPr lang="en-US" sz="2300" kern="1200" dirty="0" smtClean="0"/>
            <a:t>. </a:t>
          </a:r>
          <a:r>
            <a:rPr lang="en-US" sz="2300" kern="1200" dirty="0" err="1" smtClean="0"/>
            <a:t>Pembelian</a:t>
          </a:r>
          <a:r>
            <a:rPr lang="en-US" sz="2300" kern="1200" dirty="0" smtClean="0"/>
            <a:t> BB &amp; </a:t>
          </a:r>
          <a:r>
            <a:rPr lang="en-US" sz="2300" kern="1200" dirty="0" err="1" smtClean="0"/>
            <a:t>bahan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pembantu</a:t>
          </a:r>
          <a:endParaRPr lang="en-US" sz="2300" kern="1200" dirty="0"/>
        </a:p>
      </dsp:txBody>
      <dsp:txXfrm>
        <a:off x="2856513" y="2843244"/>
        <a:ext cx="2631557" cy="1182529"/>
      </dsp:txXfrm>
    </dsp:sp>
    <dsp:sp modelId="{C51DD63D-279D-486C-BE32-2E048E1FFBDD}">
      <dsp:nvSpPr>
        <dsp:cNvPr id="0" name=""/>
        <dsp:cNvSpPr/>
      </dsp:nvSpPr>
      <dsp:spPr>
        <a:xfrm>
          <a:off x="5752092" y="1403945"/>
          <a:ext cx="2705137" cy="1256109"/>
        </a:xfrm>
        <a:prstGeom prst="roundRect">
          <a:avLst>
            <a:gd name="adj" fmla="val 10000"/>
          </a:avLst>
        </a:prstGeom>
        <a:solidFill>
          <a:schemeClr val="accent4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c. </a:t>
          </a:r>
          <a:r>
            <a:rPr lang="en-US" sz="2600" kern="1200" dirty="0" err="1" smtClean="0"/>
            <a:t>Keb</a:t>
          </a:r>
          <a:r>
            <a:rPr lang="en-US" sz="2600" kern="1200" dirty="0" smtClean="0"/>
            <a:t>. </a:t>
          </a:r>
          <a:r>
            <a:rPr lang="en-US" sz="2600" kern="1200" dirty="0" err="1" smtClean="0"/>
            <a:t>Pemakaian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mesin</a:t>
          </a:r>
          <a:endParaRPr lang="en-US" sz="2600" kern="1200" dirty="0"/>
        </a:p>
      </dsp:txBody>
      <dsp:txXfrm>
        <a:off x="5788882" y="1440735"/>
        <a:ext cx="2631557" cy="1182529"/>
      </dsp:txXfrm>
    </dsp:sp>
    <dsp:sp modelId="{21732EFA-D036-48FB-960C-3022BB11CF4A}">
      <dsp:nvSpPr>
        <dsp:cNvPr id="0" name=""/>
        <dsp:cNvSpPr/>
      </dsp:nvSpPr>
      <dsp:spPr>
        <a:xfrm>
          <a:off x="5752092" y="2806454"/>
          <a:ext cx="2705137" cy="125610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f. </a:t>
          </a:r>
          <a:r>
            <a:rPr lang="en-US" sz="2300" kern="1200" dirty="0" err="1" smtClean="0"/>
            <a:t>Keb</a:t>
          </a:r>
          <a:r>
            <a:rPr lang="en-US" sz="2300" kern="1200" dirty="0" smtClean="0"/>
            <a:t>. </a:t>
          </a:r>
          <a:r>
            <a:rPr lang="en-US" sz="2300" kern="1200" dirty="0" err="1" smtClean="0"/>
            <a:t>Aliran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kas</a:t>
          </a:r>
          <a:endParaRPr lang="en-US" sz="2300" kern="1200" dirty="0"/>
        </a:p>
      </dsp:txBody>
      <dsp:txXfrm>
        <a:off x="5788882" y="2843244"/>
        <a:ext cx="2631557" cy="11825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ECBF3DB-4664-45EC-AEFC-28D26F8BAFEA}" type="datetimeFigureOut">
              <a:rPr lang="en-US"/>
              <a:pPr>
                <a:defRPr/>
              </a:pPr>
              <a:t>4/18/2020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78C026C-E302-40F4-B95A-E51D6F80DEE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2274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C8FF73C-B4DD-4DE6-A67F-10BD5F0AA8DC}" type="datetimeFigureOut">
              <a:rPr lang="en-US"/>
              <a:pPr>
                <a:defRPr/>
              </a:pPr>
              <a:t>4/18/2020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91CFADD-C915-45B2-ACC5-11295B53B4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30584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AE92E59-51AA-4EB7-8C5C-9456F2EEBA58}" type="slidenum">
              <a:rPr lang="en-US">
                <a:latin typeface="Calibri" panose="020F0502020204030204" pitchFamily="34" charset="0"/>
              </a:rPr>
              <a:pPr eaLnBrk="1" hangingPunct="1"/>
              <a:t>1</a:t>
            </a:fld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644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6E2EA4E-AE59-407C-8FC3-4A423E3B4B16}" type="slidenum">
              <a:rPr lang="en-US">
                <a:latin typeface="Calibri" panose="020F0502020204030204" pitchFamily="34" charset="0"/>
              </a:rPr>
              <a:pPr eaLnBrk="1" hangingPunct="1"/>
              <a:t>2</a:t>
            </a:fld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170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CE81E1F-56F2-4E57-AA4F-D3B02C897813}" type="slidenum">
              <a:rPr lang="en-US">
                <a:latin typeface="Calibri" panose="020F0502020204030204" pitchFamily="34" charset="0"/>
              </a:rPr>
              <a:pPr eaLnBrk="1" hangingPunct="1"/>
              <a:t>6</a:t>
            </a:fld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1670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98A9D96-C400-4DEB-BD8F-08563C7733E0}" type="slidenum">
              <a:rPr lang="en-US">
                <a:latin typeface="Calibri" panose="020F0502020204030204" pitchFamily="34" charset="0"/>
              </a:rPr>
              <a:pPr eaLnBrk="1" hangingPunct="1"/>
              <a:t>7</a:t>
            </a:fld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0587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C63CB72-06B4-4357-94D9-1C0903BF3B90}" type="slidenum">
              <a:rPr lang="en-US">
                <a:latin typeface="Calibri" panose="020F0502020204030204" pitchFamily="34" charset="0"/>
              </a:rPr>
              <a:pPr eaLnBrk="1" hangingPunct="1"/>
              <a:t>8</a:t>
            </a:fld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501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103B6C6-A985-4FAD-B82D-EAD59462152D}" type="slidenum">
              <a:rPr lang="en-US">
                <a:latin typeface="Calibri" panose="020F0502020204030204" pitchFamily="34" charset="0"/>
              </a:rPr>
              <a:pPr eaLnBrk="1" hangingPunct="1"/>
              <a:t>9</a:t>
            </a:fld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173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8EF08-1368-4AAB-89F3-FE36608E352E}" type="datetime1">
              <a:rPr lang="en-US"/>
              <a:pPr>
                <a:defRPr/>
              </a:pPr>
              <a:t>4/18/2020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Anggaran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64BB59-4AA3-4E91-BF49-66C0177CE2F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694409"/>
      </p:ext>
    </p:extLst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DC279-2EBB-46D1-AD7B-BA368E72DFDC}" type="datetime1">
              <a:rPr lang="en-US"/>
              <a:pPr>
                <a:defRPr/>
              </a:pPr>
              <a:t>4/18/2020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Anggaran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D108D1-BD23-45D0-9D3B-AF2CE67B74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011385"/>
      </p:ext>
    </p:extLst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EC9B1-9372-4AF8-A449-E0DADA71F320}" type="datetime1">
              <a:rPr lang="en-US"/>
              <a:pPr>
                <a:defRPr/>
              </a:pPr>
              <a:t>4/18/2020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Anggaran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941F40-D170-4255-9803-16B5EFF6764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466184"/>
      </p:ext>
    </p:extLst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04CAA-3956-4D08-8E67-BE6E2A1DBCA4}" type="datetime1">
              <a:rPr lang="en-US"/>
              <a:pPr>
                <a:defRPr/>
              </a:pPr>
              <a:t>4/18/2020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Anggaran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93D4B1-6977-4002-A282-38E676D0B22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219520"/>
      </p:ext>
    </p:extLst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78D2A-F351-47BE-83D1-AD6A38DFED8E}" type="datetime1">
              <a:rPr lang="en-US"/>
              <a:pPr>
                <a:defRPr/>
              </a:pPr>
              <a:t>4/18/2020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Anggaran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42FC6B-B485-44CB-A47F-DE8466FF99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972308"/>
      </p:ext>
    </p:extLst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C9FC4-AAA3-4324-B8AE-16B8CBC96D6B}" type="datetime1">
              <a:rPr lang="en-US"/>
              <a:pPr>
                <a:defRPr/>
              </a:pPr>
              <a:t>4/18/2020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Anggaran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0BD7BE-273A-46AD-BE33-D91613EFDB3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101227"/>
      </p:ext>
    </p:extLst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5C3CA-AA43-4B07-B4C6-7A2F8A34668C}" type="datetime1">
              <a:rPr lang="en-US"/>
              <a:pPr>
                <a:defRPr/>
              </a:pPr>
              <a:t>4/18/2020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Anggaran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0E971-063B-43DE-B01C-312958FD93D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286957"/>
      </p:ext>
    </p:extLst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6E63F4-9F84-4F48-AA3E-49AF6CD00626}" type="datetime1">
              <a:rPr lang="en-US"/>
              <a:pPr>
                <a:defRPr/>
              </a:pPr>
              <a:t>4/18/2020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Anggaran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6A21D2-943A-4076-9706-0576B15C07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605624"/>
      </p:ext>
    </p:extLst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1DD7C-96E1-450D-B16D-C5C3983F680E}" type="datetime1">
              <a:rPr lang="en-US"/>
              <a:pPr>
                <a:defRPr/>
              </a:pPr>
              <a:t>4/18/2020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Anggaran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DF63EE-93F9-44B8-943A-A3E11764D90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817142"/>
      </p:ext>
    </p:extLst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0732BC-E027-494C-B36D-F54126FF2618}" type="datetime1">
              <a:rPr lang="en-US"/>
              <a:pPr>
                <a:defRPr/>
              </a:pPr>
              <a:t>4/18/2020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Anggaran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F010BC-FFAC-413F-AC06-AE3F800F08A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969083"/>
      </p:ext>
    </p:extLst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00AC36-F602-4B68-BC79-2A7E633300D8}" type="datetime1">
              <a:rPr lang="en-US"/>
              <a:pPr>
                <a:defRPr/>
              </a:pPr>
              <a:t>4/18/2020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Anggaran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E4E9A3-23B4-4D37-84A4-9346275E95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724575"/>
      </p:ext>
    </p:extLst>
  </p:cSld>
  <p:clrMapOvr>
    <a:masterClrMapping/>
  </p:clrMapOvr>
  <p:transition spd="slow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C9E37-57AA-4C4E-98B3-7F87B4711F63}" type="datetime1">
              <a:rPr lang="en-US"/>
              <a:pPr>
                <a:defRPr/>
              </a:pPr>
              <a:t>4/18/2020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Anggaran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D639098E-175E-4265-90D3-85ADD9E95A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4092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11F363-E612-42F9-86C0-6BFD9104E2DB}" type="datetime1">
              <a:rPr lang="en-US"/>
              <a:pPr>
                <a:defRPr/>
              </a:pPr>
              <a:t>4/18/2020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Anggaran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EF9A59A9-58A0-4CA7-B36D-0D47BBB561F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8402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3B56F-6EC4-412A-9F3B-9FF37CDC4EDA}" type="datetime1">
              <a:rPr lang="en-US"/>
              <a:pPr>
                <a:defRPr/>
              </a:pPr>
              <a:t>4/18/2020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Anggaran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24C515E3-922D-4B1D-9DE8-CCC09B4AB0E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366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D3B480E-6997-4E54-84A8-F1C3606C084A}" type="datetime1">
              <a:rPr lang="en-US"/>
              <a:pPr>
                <a:defRPr/>
              </a:pPr>
              <a:t>4/18/2020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Anggaran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3359BE27-DB50-4B97-8100-763366BBA54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</p:sldLayoutIdLst>
  <p:transition spd="slow">
    <p:fade thruBlk="1"/>
  </p:transition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2209800"/>
            <a:ext cx="9144000" cy="13843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4200" b="1" dirty="0" err="1">
                <a:latin typeface="Cambria" pitchFamily="18" charset="0"/>
                <a:ea typeface="Calibri" pitchFamily="34" charset="0"/>
                <a:cs typeface="Times New Roman" pitchFamily="18" charset="0"/>
              </a:rPr>
              <a:t>Pertemuan</a:t>
            </a:r>
            <a:r>
              <a:rPr lang="en-US" sz="4200" b="1">
                <a:latin typeface="Cambria" pitchFamily="18" charset="0"/>
                <a:ea typeface="Calibri" pitchFamily="34" charset="0"/>
                <a:cs typeface="Times New Roman" pitchFamily="18" charset="0"/>
              </a:rPr>
              <a:t> 5</a:t>
            </a:r>
            <a:endParaRPr lang="en-US" sz="4200" dirty="0"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US" sz="4200" b="1" dirty="0">
                <a:latin typeface="Cambria" pitchFamily="18" charset="0"/>
              </a:rPr>
              <a:t>FORECAST PENJUALAN</a:t>
            </a:r>
          </a:p>
        </p:txBody>
      </p:sp>
      <p:pic>
        <p:nvPicPr>
          <p:cNvPr id="5123" name="Picture 2" descr="D:\Picture\logo ibi small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0" y="142875"/>
            <a:ext cx="1244600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A987E0B-BAD5-437F-B0AA-FF46D8F308B7}" type="datetime1">
              <a:rPr lang="en-US"/>
              <a:pPr>
                <a:defRPr/>
              </a:pPr>
              <a:t>4/18/2020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5A1FF6A-8E7E-4475-AAFA-5F65E8345344}" type="slidenum">
              <a:rPr 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</a:t>
            </a:fld>
            <a:endParaRPr 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Anggaran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 idx="4294967295"/>
          </p:nvPr>
        </p:nvSpPr>
        <p:spPr>
          <a:xfrm>
            <a:off x="457200" y="685800"/>
            <a:ext cx="7772400" cy="1066800"/>
          </a:xfrm>
        </p:spPr>
        <p:txBody>
          <a:bodyPr/>
          <a:lstStyle/>
          <a:p>
            <a:pPr algn="l" eaLnBrk="1" hangingPunct="1"/>
            <a:r>
              <a:rPr lang="en-US" b="1" smtClean="0">
                <a:latin typeface="Cambria" panose="02040503050406030204" pitchFamily="18" charset="0"/>
              </a:rPr>
              <a:t>Pengertian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sz="half" idx="4294967295"/>
          </p:nvPr>
        </p:nvSpPr>
        <p:spPr>
          <a:xfrm>
            <a:off x="838200" y="1143000"/>
            <a:ext cx="7848600" cy="41910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endParaRPr lang="en-US" sz="1400" smtClean="0">
              <a:latin typeface="Cambria" panose="02040503050406030204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US" smtClean="0">
              <a:latin typeface="Cambria" panose="02040503050406030204" pitchFamily="18" charset="0"/>
            </a:endParaRP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en-US" b="1" smtClean="0">
                <a:solidFill>
                  <a:srgbClr val="7030A0"/>
                </a:solidFill>
                <a:latin typeface="Cambria" panose="02040503050406030204" pitchFamily="18" charset="0"/>
              </a:rPr>
              <a:t>Suatu teknik proyeksi tingkat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en-US" b="1" smtClean="0">
                <a:solidFill>
                  <a:srgbClr val="7030A0"/>
                </a:solidFill>
                <a:latin typeface="Cambria" panose="02040503050406030204" pitchFamily="18" charset="0"/>
              </a:rPr>
              <a:t>permintaan konsumen potensial pada 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en-US" b="1" smtClean="0">
                <a:solidFill>
                  <a:srgbClr val="7030A0"/>
                </a:solidFill>
                <a:latin typeface="Cambria" panose="02040503050406030204" pitchFamily="18" charset="0"/>
              </a:rPr>
              <a:t>Periode &amp; asumsi tertentu , yakni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en-US" b="1" smtClean="0">
                <a:solidFill>
                  <a:srgbClr val="7030A0"/>
                </a:solidFill>
                <a:latin typeface="Cambria" panose="02040503050406030204" pitchFamily="18" charset="0"/>
              </a:rPr>
              <a:t>sesuatunya berjalan seperti masa lalu.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endParaRPr lang="en-US" smtClean="0">
              <a:latin typeface="Cambria" panose="02040503050406030204" pitchFamily="18" charset="0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endParaRPr lang="en-US" sz="180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en-US" sz="140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4F92408-AA7A-4AAC-B614-71F64F686EFF}" type="datetime1">
              <a:rPr lang="en-US"/>
              <a:pPr>
                <a:defRPr/>
              </a:pPr>
              <a:t>4/18/2020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A17E65E-664D-4642-AFDA-30941CE57761}" type="slidenum">
              <a:rPr 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</a:t>
            </a:fld>
            <a:endParaRPr 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Anggaran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ctrTitle"/>
          </p:nvPr>
        </p:nvSpPr>
        <p:spPr>
          <a:xfrm>
            <a:off x="838200" y="685800"/>
            <a:ext cx="7543800" cy="4876800"/>
          </a:xfrm>
        </p:spPr>
        <p:txBody>
          <a:bodyPr/>
          <a:lstStyle/>
          <a:p>
            <a:pPr algn="l" eaLnBrk="1" hangingPunct="1"/>
            <a:r>
              <a:rPr lang="en-US" smtClean="0">
                <a:latin typeface="Cambria" panose="02040503050406030204" pitchFamily="18" charset="0"/>
              </a:rPr>
              <a:t>	</a:t>
            </a:r>
            <a:br>
              <a:rPr lang="en-US" smtClean="0">
                <a:latin typeface="Cambria" panose="02040503050406030204" pitchFamily="18" charset="0"/>
              </a:rPr>
            </a:br>
            <a:r>
              <a:rPr lang="en-US" sz="3200" b="1" smtClean="0">
                <a:latin typeface="Cambria" panose="02040503050406030204" pitchFamily="18" charset="0"/>
              </a:rPr>
              <a:t>Forecast/perkiraan yang diperoleh mungkin saja tidak sama dengan rencana, penyebabnya :</a:t>
            </a:r>
            <a:br>
              <a:rPr lang="en-US" sz="3200" b="1" smtClean="0">
                <a:latin typeface="Cambria" panose="02040503050406030204" pitchFamily="18" charset="0"/>
              </a:rPr>
            </a:br>
            <a:r>
              <a:rPr lang="en-US" sz="3200" smtClean="0">
                <a:latin typeface="Cambria" panose="02040503050406030204" pitchFamily="18" charset="0"/>
              </a:rPr>
              <a:t/>
            </a:r>
            <a:br>
              <a:rPr lang="en-US" sz="3200" smtClean="0">
                <a:latin typeface="Cambria" panose="02040503050406030204" pitchFamily="18" charset="0"/>
              </a:rPr>
            </a:br>
            <a:r>
              <a:rPr lang="en-US" sz="3200" smtClean="0">
                <a:latin typeface="Cambria" panose="02040503050406030204" pitchFamily="18" charset="0"/>
              </a:rPr>
              <a:t/>
            </a:r>
            <a:br>
              <a:rPr lang="en-US" sz="3200" smtClean="0">
                <a:latin typeface="Cambria" panose="02040503050406030204" pitchFamily="18" charset="0"/>
              </a:rPr>
            </a:br>
            <a:endParaRPr lang="en-US" sz="320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BB73C59-8352-4984-A135-45678BEE9EB9}" type="datetime1">
              <a:rPr lang="en-US" smtClean="0"/>
              <a:pPr>
                <a:defRPr/>
              </a:pPr>
              <a:t>4/18/2020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Anggaran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0E2CBE6-E2C1-48AF-BE7D-D3C69BF2E5AE}" type="slidenum">
              <a:rPr 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3</a:t>
            </a:fld>
            <a:endParaRPr 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6E75E5F-44D0-4A10-BD68-42E2003DDA3F}" type="datetime1">
              <a:rPr lang="en-US" smtClean="0"/>
              <a:pPr>
                <a:defRPr/>
              </a:pPr>
              <a:t>4/18/2020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Anggaran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CFE61E7-756F-4D9C-9675-846F9EDC16B0}" type="slidenum">
              <a:rPr 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</a:t>
            </a:fld>
            <a:endParaRPr 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52400" y="609600"/>
          <a:ext cx="87630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F9093ED-65C0-4D79-A607-2699F8121033}" type="datetime1">
              <a:rPr lang="en-US" smtClean="0"/>
              <a:pPr>
                <a:defRPr/>
              </a:pPr>
              <a:t>4/18/2020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Anggaran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8DD1D53-DA22-4E11-A94A-0547CE956130}" type="slidenum">
              <a:rPr 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5</a:t>
            </a:fld>
            <a:endParaRPr 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228600" y="457200"/>
          <a:ext cx="8686800" cy="56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ctrTitle"/>
          </p:nvPr>
        </p:nvSpPr>
        <p:spPr>
          <a:xfrm>
            <a:off x="457200" y="1143000"/>
            <a:ext cx="8382000" cy="685800"/>
          </a:xfrm>
        </p:spPr>
        <p:txBody>
          <a:bodyPr/>
          <a:lstStyle/>
          <a:p>
            <a:pPr algn="l"/>
            <a:r>
              <a:rPr lang="en-US" sz="4200" smtClean="0">
                <a:latin typeface="Cambria" panose="02040503050406030204" pitchFamily="18" charset="0"/>
                <a:cs typeface="Arial" panose="020B0604020202020204" pitchFamily="34" charset="0"/>
              </a:rPr>
              <a:t>2. Statistical Method</a:t>
            </a:r>
            <a:r>
              <a:rPr lang="en-US" sz="2400" smtClean="0">
                <a:cs typeface="Arial" panose="020B0604020202020204" pitchFamily="34" charset="0"/>
              </a:rPr>
              <a:t/>
            </a:r>
            <a:br>
              <a:rPr lang="en-US" sz="2400" smtClean="0">
                <a:cs typeface="Arial" panose="020B0604020202020204" pitchFamily="34" charset="0"/>
              </a:rPr>
            </a:br>
            <a:endParaRPr lang="en-US" sz="240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03FFE05-BBD9-4FFD-BD90-04ED76BD8277}" type="datetime1">
              <a:rPr lang="en-US"/>
              <a:pPr>
                <a:defRPr/>
              </a:pPr>
              <a:t>4/18/2020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F416F1C-871F-42D4-A75D-483F3CBEBA1E}" type="slidenum">
              <a:rPr 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6</a:t>
            </a:fld>
            <a:endParaRPr 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Anggaran</a:t>
            </a:r>
          </a:p>
        </p:txBody>
      </p:sp>
      <p:graphicFrame>
        <p:nvGraphicFramePr>
          <p:cNvPr id="7" name="Diagram 6"/>
          <p:cNvGraphicFramePr/>
          <p:nvPr/>
        </p:nvGraphicFramePr>
        <p:xfrm>
          <a:off x="533400" y="1955800"/>
          <a:ext cx="82296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 idx="4294967295"/>
          </p:nvPr>
        </p:nvSpPr>
        <p:spPr>
          <a:xfrm>
            <a:off x="381000" y="1066800"/>
            <a:ext cx="8458200" cy="1143000"/>
          </a:xfrm>
        </p:spPr>
        <p:txBody>
          <a:bodyPr/>
          <a:lstStyle/>
          <a:p>
            <a:pPr algn="l" eaLnBrk="1" hangingPunct="1"/>
            <a:r>
              <a:rPr lang="en-US" sz="4000" smtClean="0">
                <a:latin typeface="Cambria" panose="02040503050406030204" pitchFamily="18" charset="0"/>
              </a:rPr>
              <a:t>3. Specific Purpose Method</a:t>
            </a:r>
            <a:br>
              <a:rPr lang="en-US" sz="4000" smtClean="0">
                <a:latin typeface="Cambria" panose="02040503050406030204" pitchFamily="18" charset="0"/>
              </a:rPr>
            </a:br>
            <a:r>
              <a:rPr lang="en-US" sz="4000" smtClean="0">
                <a:latin typeface="Cambria" panose="02040503050406030204" pitchFamily="18" charset="0"/>
              </a:rPr>
              <a:t> </a:t>
            </a:r>
            <a:br>
              <a:rPr lang="en-US" sz="4000" smtClean="0">
                <a:latin typeface="Cambria" panose="02040503050406030204" pitchFamily="18" charset="0"/>
              </a:rPr>
            </a:br>
            <a:endParaRPr lang="en-US" sz="4000" smtClean="0">
              <a:latin typeface="Cambria" panose="02040503050406030204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7A400D4-AD96-4B1F-9AF3-DC8FEA19D7BB}" type="datetime1">
              <a:rPr lang="en-US"/>
              <a:pPr>
                <a:defRPr/>
              </a:pPr>
              <a:t>4/18/2020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2CE30E9-49AD-4CB3-A61F-E62BFAAA3F92}" type="slidenum">
              <a:rPr 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7</a:t>
            </a:fld>
            <a:endParaRPr 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Anggaran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304800" y="1752600"/>
          <a:ext cx="8534400" cy="327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81000" y="1066800"/>
            <a:ext cx="8458200" cy="12192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200" dirty="0" err="1" smtClean="0">
                <a:latin typeface="Cambria" pitchFamily="18" charset="0"/>
              </a:rPr>
              <a:t>Faktor-faktor</a:t>
            </a:r>
            <a:r>
              <a:rPr lang="en-US" sz="3200" dirty="0" smtClean="0">
                <a:latin typeface="Cambria" pitchFamily="18" charset="0"/>
              </a:rPr>
              <a:t> yang </a:t>
            </a:r>
            <a:r>
              <a:rPr lang="en-US" sz="3200" dirty="0" err="1" smtClean="0">
                <a:latin typeface="Cambria" pitchFamily="18" charset="0"/>
              </a:rPr>
              <a:t>mempengaruhi</a:t>
            </a:r>
            <a:r>
              <a:rPr lang="en-US" sz="3200" dirty="0" smtClean="0">
                <a:latin typeface="Cambria" pitchFamily="18" charset="0"/>
              </a:rPr>
              <a:t> </a:t>
            </a:r>
            <a:r>
              <a:rPr lang="en-US" sz="3200" dirty="0" err="1" smtClean="0">
                <a:latin typeface="Cambria" pitchFamily="18" charset="0"/>
              </a:rPr>
              <a:t>pemilihan</a:t>
            </a:r>
            <a:r>
              <a:rPr lang="en-US" sz="3200" dirty="0" smtClean="0">
                <a:latin typeface="Cambria" pitchFamily="18" charset="0"/>
              </a:rPr>
              <a:t> </a:t>
            </a:r>
            <a:r>
              <a:rPr lang="en-US" sz="3200" dirty="0" err="1" smtClean="0">
                <a:latin typeface="Cambria" pitchFamily="18" charset="0"/>
              </a:rPr>
              <a:t>pembuatan</a:t>
            </a:r>
            <a:r>
              <a:rPr lang="en-US" sz="3200" dirty="0" smtClean="0">
                <a:latin typeface="Cambria" pitchFamily="18" charset="0"/>
              </a:rPr>
              <a:t> forecast </a:t>
            </a:r>
            <a:r>
              <a:rPr lang="en-US" sz="3200" dirty="0" err="1" smtClean="0">
                <a:latin typeface="Cambria" pitchFamily="18" charset="0"/>
              </a:rPr>
              <a:t>penjualan</a:t>
            </a:r>
            <a:r>
              <a:rPr lang="en-US" sz="4000" dirty="0" smtClean="0">
                <a:latin typeface="Cambria" pitchFamily="18" charset="0"/>
              </a:rPr>
              <a:t/>
            </a:r>
            <a:br>
              <a:rPr lang="en-US" sz="4000" dirty="0" smtClean="0">
                <a:latin typeface="Cambria" pitchFamily="18" charset="0"/>
              </a:rPr>
            </a:br>
            <a:endParaRPr lang="en-US" sz="2800" dirty="0">
              <a:latin typeface="+mn-l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335BD78-0ED9-4905-967E-75D27BCF2D52}" type="datetime1">
              <a:rPr lang="en-US"/>
              <a:pPr>
                <a:defRPr/>
              </a:pPr>
              <a:t>4/18/2020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C017826-D5F4-4C03-8A78-E0E72327FC73}" type="slidenum">
              <a:rPr 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8</a:t>
            </a:fld>
            <a:endParaRPr 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Anggaran</a:t>
            </a:r>
          </a:p>
        </p:txBody>
      </p:sp>
      <p:graphicFrame>
        <p:nvGraphicFramePr>
          <p:cNvPr id="8" name="Diagram 7"/>
          <p:cNvGraphicFramePr/>
          <p:nvPr/>
        </p:nvGraphicFramePr>
        <p:xfrm>
          <a:off x="304800" y="2260600"/>
          <a:ext cx="84582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381000"/>
            <a:ext cx="8305800" cy="10668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600" dirty="0" smtClean="0">
                <a:latin typeface="+mn-lt"/>
              </a:rPr>
              <a:t/>
            </a:r>
            <a:br>
              <a:rPr lang="en-US" sz="3600" dirty="0" smtClean="0">
                <a:latin typeface="+mn-lt"/>
              </a:rPr>
            </a:br>
            <a:r>
              <a:rPr lang="en-US" sz="3600" dirty="0" err="1" smtClean="0">
                <a:latin typeface="Cambria" pitchFamily="18" charset="0"/>
              </a:rPr>
              <a:t>Beberapa</a:t>
            </a:r>
            <a:r>
              <a:rPr lang="en-US" sz="3600" dirty="0" smtClean="0">
                <a:latin typeface="Cambria" pitchFamily="18" charset="0"/>
              </a:rPr>
              <a:t> </a:t>
            </a:r>
            <a:r>
              <a:rPr lang="en-US" sz="3600" dirty="0" err="1" smtClean="0">
                <a:latin typeface="Cambria" pitchFamily="18" charset="0"/>
              </a:rPr>
              <a:t>Kebijaksanaan</a:t>
            </a:r>
            <a:r>
              <a:rPr lang="en-US" sz="3600" dirty="0" smtClean="0">
                <a:latin typeface="Cambria" pitchFamily="18" charset="0"/>
              </a:rPr>
              <a:t> </a:t>
            </a:r>
            <a:r>
              <a:rPr lang="en-US" sz="3600" dirty="0" err="1" smtClean="0">
                <a:latin typeface="Cambria" pitchFamily="18" charset="0"/>
              </a:rPr>
              <a:t>yg</a:t>
            </a:r>
            <a:r>
              <a:rPr lang="en-US" sz="3600" dirty="0" smtClean="0">
                <a:latin typeface="Cambria" pitchFamily="18" charset="0"/>
              </a:rPr>
              <a:t> </a:t>
            </a:r>
            <a:r>
              <a:rPr lang="en-US" sz="3600" dirty="0" err="1" smtClean="0">
                <a:latin typeface="Cambria" pitchFamily="18" charset="0"/>
              </a:rPr>
              <a:t>dipengaruhi</a:t>
            </a:r>
            <a:r>
              <a:rPr lang="en-US" sz="3600" dirty="0" smtClean="0">
                <a:latin typeface="Cambria" pitchFamily="18" charset="0"/>
              </a:rPr>
              <a:t> </a:t>
            </a:r>
            <a:r>
              <a:rPr lang="en-US" sz="3600" dirty="0" err="1" smtClean="0">
                <a:latin typeface="Cambria" pitchFamily="18" charset="0"/>
              </a:rPr>
              <a:t>Hasil</a:t>
            </a:r>
            <a:r>
              <a:rPr lang="en-US" sz="3600" dirty="0" smtClean="0">
                <a:latin typeface="Cambria" pitchFamily="18" charset="0"/>
              </a:rPr>
              <a:t> Forecast</a:t>
            </a:r>
            <a:endParaRPr lang="en-US" sz="3600" dirty="0">
              <a:latin typeface="Cambria" pitchFamily="18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127E1D4-B0C8-4394-8906-8E7E1E07598D}" type="datetime1">
              <a:rPr lang="en-US"/>
              <a:pPr>
                <a:defRPr/>
              </a:pPr>
              <a:t>4/18/2020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F6EF4D6-F046-49B5-9C03-5ABFE71EE5DF}" type="slidenum">
              <a:rPr 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9</a:t>
            </a:fld>
            <a:endParaRPr 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Anggaran</a:t>
            </a:r>
          </a:p>
        </p:txBody>
      </p:sp>
      <p:graphicFrame>
        <p:nvGraphicFramePr>
          <p:cNvPr id="8" name="Diagram 7"/>
          <p:cNvGraphicFramePr/>
          <p:nvPr/>
        </p:nvGraphicFramePr>
        <p:xfrm>
          <a:off x="381000" y="2032000"/>
          <a:ext cx="84582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bab 10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bab 10</Template>
  <TotalTime>542</TotalTime>
  <Words>217</Words>
  <Application>Microsoft Office PowerPoint</Application>
  <PresentationFormat>On-screen Show (4:3)</PresentationFormat>
  <Paragraphs>73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Cambria</vt:lpstr>
      <vt:lpstr>Times New Roman</vt:lpstr>
      <vt:lpstr>Wingdings</vt:lpstr>
      <vt:lpstr>bab 10</vt:lpstr>
      <vt:lpstr>PowerPoint Presentation</vt:lpstr>
      <vt:lpstr>Pengertian</vt:lpstr>
      <vt:lpstr>  Forecast/perkiraan yang diperoleh mungkin saja tidak sama dengan rencana, penyebabnya :   </vt:lpstr>
      <vt:lpstr>PowerPoint Presentation</vt:lpstr>
      <vt:lpstr>PowerPoint Presentation</vt:lpstr>
      <vt:lpstr>2. Statistical Method </vt:lpstr>
      <vt:lpstr>3. Specific Purpose Method   </vt:lpstr>
      <vt:lpstr>Faktor-faktor yang mempengaruhi pemilihan pembuatan forecast penjualan </vt:lpstr>
      <vt:lpstr> Beberapa Kebijaksanaan yg dipengaruhi Hasil Forecast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Windows User</cp:lastModifiedBy>
  <cp:revision>37</cp:revision>
  <dcterms:created xsi:type="dcterms:W3CDTF">2010-05-22T20:07:10Z</dcterms:created>
  <dcterms:modified xsi:type="dcterms:W3CDTF">2020-04-18T02:38:39Z</dcterms:modified>
</cp:coreProperties>
</file>