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_rels/presentation.xml.rels" ContentType="application/vnd.openxmlformats-package.relationships+xml"/>
  <Override PartName="/ppt/notesSlides/_rels/notesSlide6.xml.rels" ContentType="application/vnd.openxmlformats-package.relationships+xml"/>
  <Override PartName="/ppt/notesSlides/notesSlide6.xml" ContentType="application/vnd.openxmlformats-officedocument.presentationml.notesSlide+xml"/>
  <Override PartName="/ppt/slideMasters/_rels/slideMaster1.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entation.xml" ContentType="application/vnd.openxmlformats-officedocument.presentationml.presentation.main+xml"/>
  <Override PartName="/ppt/theme/theme4.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32.xml.rels" ContentType="application/vnd.openxmlformats-package.relationships+xml"/>
  <Override PartName="/ppt/slideLayouts/_rels/slideLayout27.xml.rels" ContentType="application/vnd.openxmlformats-package.relationships+xml"/>
  <Override PartName="/ppt/slideLayouts/_rels/slideLayout26.xml.rels" ContentType="application/vnd.openxmlformats-package.relationships+xml"/>
  <Override PartName="/ppt/slideLayouts/_rels/slideLayout31.xml.rels" ContentType="application/vnd.openxmlformats-package.relationships+xml"/>
  <Override PartName="/ppt/slideLayouts/_rels/slideLayout25.xml.rels" ContentType="application/vnd.openxmlformats-package.relationships+xml"/>
  <Override PartName="/ppt/slideLayouts/_rels/slideLayout30.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1.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8.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_rels/slideLayout17.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15.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16.xml.rels" ContentType="application/vnd.openxmlformats-package.relationship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10.xml" ContentType="application/vnd.openxmlformats-officedocument.presentationml.slideLayout+xml"/>
  <Override PartName="/ppt/slideLayouts/slideLayout35.xml" ContentType="application/vnd.openxmlformats-officedocument.presentationml.slideLayout+xml"/>
  <Override PartName="/ppt/slideLayouts/slideLayout11.xml" ContentType="application/vnd.openxmlformats-officedocument.presentationml.slideLayout+xml"/>
  <Override PartName="/ppt/slideLayouts/slideLayout36.xml" ContentType="application/vnd.openxmlformats-officedocument.presentationml.slideLayout+xml"/>
  <Override PartName="/ppt/slideLayouts/slideLayout2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28.xml.rels" ContentType="application/vnd.openxmlformats-package.relationships+xml"/>
  <Override PartName="/ppt/slides/_rels/slide27.xml.rels" ContentType="application/vnd.openxmlformats-package.relationships+xml"/>
  <Override PartName="/ppt/slides/_rels/slide26.xml.rels" ContentType="application/vnd.openxmlformats-package.relationships+xml"/>
  <Override PartName="/ppt/slides/_rels/slide25.xml.rels" ContentType="application/vnd.openxmlformats-package.relationships+xml"/>
  <Override PartName="/ppt/slides/_rels/slide24.xml.rels" ContentType="application/vnd.openxmlformats-package.relationships+xml"/>
  <Override PartName="/ppt/slides/_rels/slide23.xml.rels" ContentType="application/vnd.openxmlformats-package.relationships+xml"/>
  <Override PartName="/ppt/slides/_rels/slide22.xml.rels" ContentType="application/vnd.openxmlformats-package.relationships+xml"/>
  <Override PartName="/ppt/slides/_rels/slide21.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1.xml.rels" ContentType="application/vnd.openxmlformats-package.relationships+xml"/>
  <Override PartName="/ppt/slides/_rels/slide9.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9144000" cy="6858000"/>
  <p:notesSz cx="9144000" cy="6858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sldImg"/>
          </p:nvPr>
        </p:nvSpPr>
        <p:spPr>
          <a:xfrm>
            <a:off x="533520" y="764280"/>
            <a:ext cx="6704640" cy="3771360"/>
          </a:xfrm>
          <a:prstGeom prst="rect">
            <a:avLst/>
          </a:prstGeom>
        </p:spPr>
        <p:txBody>
          <a:bodyPr lIns="0" rIns="0" tIns="0" bIns="0" anchor="ctr">
            <a:noAutofit/>
          </a:bodyPr>
          <a:p>
            <a:r>
              <a:rPr b="0" lang="en-US" sz="2400" spc="-1" strike="noStrike">
                <a:solidFill>
                  <a:srgbClr val="000000"/>
                </a:solidFill>
                <a:latin typeface="Times New Roman"/>
              </a:rPr>
              <a:t>Click to move the slide</a:t>
            </a:r>
            <a:endParaRPr b="0" lang="en-US" sz="2400" spc="-1" strike="noStrike">
              <a:solidFill>
                <a:srgbClr val="000000"/>
              </a:solidFill>
              <a:latin typeface="Times New Roman"/>
            </a:endParaRPr>
          </a:p>
        </p:txBody>
      </p:sp>
      <p:sp>
        <p:nvSpPr>
          <p:cNvPr id="174" name="PlaceHolder 2"/>
          <p:cNvSpPr>
            <a:spLocks noGrp="1"/>
          </p:cNvSpPr>
          <p:nvPr>
            <p:ph type="body"/>
          </p:nvPr>
        </p:nvSpPr>
        <p:spPr>
          <a:xfrm>
            <a:off x="777240" y="4777560"/>
            <a:ext cx="6217560" cy="4525920"/>
          </a:xfrm>
          <a:prstGeom prst="rect">
            <a:avLst/>
          </a:prstGeom>
        </p:spPr>
        <p:txBody>
          <a:bodyPr lIns="0" rIns="0" tIns="0" bIns="0">
            <a:noAutofit/>
          </a:bodyPr>
          <a:p>
            <a:r>
              <a:rPr b="0" lang="en-US" sz="2000" spc="-1" strike="noStrike">
                <a:latin typeface="Arial"/>
              </a:rPr>
              <a:t>Click to edit the notes format</a:t>
            </a:r>
            <a:endParaRPr b="0" lang="en-US" sz="2000" spc="-1" strike="noStrike">
              <a:latin typeface="Arial"/>
            </a:endParaRPr>
          </a:p>
        </p:txBody>
      </p:sp>
      <p:sp>
        <p:nvSpPr>
          <p:cNvPr id="175" name="PlaceHolder 3"/>
          <p:cNvSpPr>
            <a:spLocks noGrp="1"/>
          </p:cNvSpPr>
          <p:nvPr>
            <p:ph type="hdr"/>
          </p:nvPr>
        </p:nvSpPr>
        <p:spPr>
          <a:xfrm>
            <a:off x="0" y="0"/>
            <a:ext cx="3372840" cy="502560"/>
          </a:xfrm>
          <a:prstGeom prst="rect">
            <a:avLst/>
          </a:prstGeom>
        </p:spPr>
        <p:txBody>
          <a:bodyPr lIns="0" rIns="0" tIns="0" bIns="0">
            <a:noAutofit/>
          </a:bodyPr>
          <a:p>
            <a:r>
              <a:rPr b="0" lang="en-US" sz="1400" spc="-1" strike="noStrike">
                <a:latin typeface="Times New Roman"/>
              </a:rPr>
              <a:t>&lt;header&gt;</a:t>
            </a:r>
            <a:endParaRPr b="0" lang="en-US" sz="1400" spc="-1" strike="noStrike">
              <a:latin typeface="Times New Roman"/>
            </a:endParaRPr>
          </a:p>
        </p:txBody>
      </p:sp>
      <p:sp>
        <p:nvSpPr>
          <p:cNvPr id="176" name="PlaceHolder 4"/>
          <p:cNvSpPr>
            <a:spLocks noGrp="1"/>
          </p:cNvSpPr>
          <p:nvPr>
            <p:ph type="dt"/>
          </p:nvPr>
        </p:nvSpPr>
        <p:spPr>
          <a:xfrm>
            <a:off x="4399200" y="0"/>
            <a:ext cx="3372840" cy="502560"/>
          </a:xfrm>
          <a:prstGeom prst="rect">
            <a:avLst/>
          </a:prstGeom>
        </p:spPr>
        <p:txBody>
          <a:bodyPr lIns="0" rIns="0" tIns="0" bIns="0">
            <a:noAutofit/>
          </a:bodyPr>
          <a:p>
            <a:pPr algn="r"/>
            <a:r>
              <a:rPr b="0" lang="en-US" sz="1400" spc="-1" strike="noStrike">
                <a:latin typeface="Times New Roman"/>
              </a:rPr>
              <a:t>&lt;date/time&gt;</a:t>
            </a:r>
            <a:endParaRPr b="0" lang="en-US" sz="1400" spc="-1" strike="noStrike">
              <a:latin typeface="Times New Roman"/>
            </a:endParaRPr>
          </a:p>
        </p:txBody>
      </p:sp>
      <p:sp>
        <p:nvSpPr>
          <p:cNvPr id="177" name="PlaceHolder 5"/>
          <p:cNvSpPr>
            <a:spLocks noGrp="1"/>
          </p:cNvSpPr>
          <p:nvPr>
            <p:ph type="ftr"/>
          </p:nvPr>
        </p:nvSpPr>
        <p:spPr>
          <a:xfrm>
            <a:off x="0" y="9555480"/>
            <a:ext cx="3372840" cy="502560"/>
          </a:xfrm>
          <a:prstGeom prst="rect">
            <a:avLst/>
          </a:prstGeom>
        </p:spPr>
        <p:txBody>
          <a:bodyPr lIns="0" rIns="0" tIns="0" bIns="0" anchor="b">
            <a:noAutofit/>
          </a:bodyPr>
          <a:p>
            <a:r>
              <a:rPr b="0" lang="en-US" sz="1400" spc="-1" strike="noStrike">
                <a:latin typeface="Times New Roman"/>
              </a:rPr>
              <a:t>&lt;footer&gt;</a:t>
            </a:r>
            <a:endParaRPr b="0" lang="en-US" sz="1400" spc="-1" strike="noStrike">
              <a:latin typeface="Times New Roman"/>
            </a:endParaRPr>
          </a:p>
        </p:txBody>
      </p:sp>
      <p:sp>
        <p:nvSpPr>
          <p:cNvPr id="178" name="PlaceHolder 6"/>
          <p:cNvSpPr>
            <a:spLocks noGrp="1"/>
          </p:cNvSpPr>
          <p:nvPr>
            <p:ph type="sldNum"/>
          </p:nvPr>
        </p:nvSpPr>
        <p:spPr>
          <a:xfrm>
            <a:off x="4399200" y="9555480"/>
            <a:ext cx="3372840" cy="502560"/>
          </a:xfrm>
          <a:prstGeom prst="rect">
            <a:avLst/>
          </a:prstGeom>
        </p:spPr>
        <p:txBody>
          <a:bodyPr lIns="0" rIns="0" tIns="0" bIns="0" anchor="b">
            <a:noAutofit/>
          </a:bodyPr>
          <a:p>
            <a:pPr algn="r"/>
            <a:fld id="{E487F329-9339-4FA2-950A-48292D44BAB5}"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sldImg"/>
          </p:nvPr>
        </p:nvSpPr>
        <p:spPr>
          <a:xfrm>
            <a:off x="2857680" y="514440"/>
            <a:ext cx="3428640" cy="2571480"/>
          </a:xfrm>
          <a:prstGeom prst="rect">
            <a:avLst/>
          </a:prstGeom>
        </p:spPr>
      </p:sp>
      <p:sp>
        <p:nvSpPr>
          <p:cNvPr id="248" name="PlaceHolder 2"/>
          <p:cNvSpPr>
            <a:spLocks noGrp="1"/>
          </p:cNvSpPr>
          <p:nvPr>
            <p:ph type="body"/>
          </p:nvPr>
        </p:nvSpPr>
        <p:spPr>
          <a:xfrm>
            <a:off x="914400" y="3257640"/>
            <a:ext cx="7314840" cy="3085920"/>
          </a:xfrm>
          <a:prstGeom prst="rect">
            <a:avLst/>
          </a:prstGeom>
        </p:spPr>
        <p:txBody>
          <a:bodyPr>
            <a:normAutofit/>
          </a:bodyPr>
          <a:p>
            <a:endParaRPr b="0" lang="en-US" sz="2000" spc="-1" strike="noStrike">
              <a:latin typeface="Arial"/>
            </a:endParaRPr>
          </a:p>
        </p:txBody>
      </p:sp>
      <p:sp>
        <p:nvSpPr>
          <p:cNvPr id="249" name="TextShape 3"/>
          <p:cNvSpPr txBox="1"/>
          <p:nvPr/>
        </p:nvSpPr>
        <p:spPr>
          <a:xfrm>
            <a:off x="5180040" y="6513480"/>
            <a:ext cx="3962160" cy="342720"/>
          </a:xfrm>
          <a:prstGeom prst="rect">
            <a:avLst/>
          </a:prstGeom>
          <a:noFill/>
          <a:ln>
            <a:noFill/>
          </a:ln>
        </p:spPr>
        <p:txBody>
          <a:bodyPr anchor="b">
            <a:noAutofit/>
          </a:bodyPr>
          <a:p>
            <a:pPr algn="r">
              <a:lnSpc>
                <a:spcPct val="100000"/>
              </a:lnSpc>
            </a:pPr>
            <a:fld id="{F9841BC4-EAD9-4EB3-A066-BE2FCA382D54}" type="slidenum">
              <a:rPr b="0" lang="en-US" sz="1200" spc="-1" strike="noStrike">
                <a:solidFill>
                  <a:srgbClr val="000000"/>
                </a:solidFill>
                <a:latin typeface="Times New Roman"/>
                <a:ea typeface="+mn-ea"/>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30" name="PlaceHolder 2"/>
          <p:cNvSpPr>
            <a:spLocks noGrp="1"/>
          </p:cNvSpPr>
          <p:nvPr>
            <p:ph type="subTitle"/>
          </p:nvPr>
        </p:nvSpPr>
        <p:spPr>
          <a:xfrm>
            <a:off x="457200" y="2249280"/>
            <a:ext cx="8229240" cy="43246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32" name="PlaceHolder 2"/>
          <p:cNvSpPr>
            <a:spLocks noGrp="1"/>
          </p:cNvSpPr>
          <p:nvPr>
            <p:ph type="body"/>
          </p:nvPr>
        </p:nvSpPr>
        <p:spPr>
          <a:xfrm>
            <a:off x="457200" y="2249280"/>
            <a:ext cx="8229240" cy="432468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34" name="PlaceHolder 2"/>
          <p:cNvSpPr>
            <a:spLocks noGrp="1"/>
          </p:cNvSpPr>
          <p:nvPr>
            <p:ph type="body"/>
          </p:nvPr>
        </p:nvSpPr>
        <p:spPr>
          <a:xfrm>
            <a:off x="45720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35" name="PlaceHolder 3"/>
          <p:cNvSpPr>
            <a:spLocks noGrp="1"/>
          </p:cNvSpPr>
          <p:nvPr>
            <p:ph type="body"/>
          </p:nvPr>
        </p:nvSpPr>
        <p:spPr>
          <a:xfrm>
            <a:off x="467424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7" name="PlaceHolder 1"/>
          <p:cNvSpPr>
            <a:spLocks noGrp="1"/>
          </p:cNvSpPr>
          <p:nvPr>
            <p:ph type="subTitle"/>
          </p:nvPr>
        </p:nvSpPr>
        <p:spPr>
          <a:xfrm>
            <a:off x="457200" y="1143000"/>
            <a:ext cx="8229240" cy="49442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39"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40" name="PlaceHolder 3"/>
          <p:cNvSpPr>
            <a:spLocks noGrp="1"/>
          </p:cNvSpPr>
          <p:nvPr>
            <p:ph type="body"/>
          </p:nvPr>
        </p:nvSpPr>
        <p:spPr>
          <a:xfrm>
            <a:off x="467424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41" name="PlaceHolder 4"/>
          <p:cNvSpPr>
            <a:spLocks noGrp="1"/>
          </p:cNvSpPr>
          <p:nvPr>
            <p:ph type="body"/>
          </p:nvPr>
        </p:nvSpPr>
        <p:spPr>
          <a:xfrm>
            <a:off x="45720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43" name="PlaceHolder 2"/>
          <p:cNvSpPr>
            <a:spLocks noGrp="1"/>
          </p:cNvSpPr>
          <p:nvPr>
            <p:ph type="body"/>
          </p:nvPr>
        </p:nvSpPr>
        <p:spPr>
          <a:xfrm>
            <a:off x="45720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44"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45" name="PlaceHolder 4"/>
          <p:cNvSpPr>
            <a:spLocks noGrp="1"/>
          </p:cNvSpPr>
          <p:nvPr>
            <p:ph type="body"/>
          </p:nvPr>
        </p:nvSpPr>
        <p:spPr>
          <a:xfrm>
            <a:off x="467424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47"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48"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49" name="PlaceHolder 4"/>
          <p:cNvSpPr>
            <a:spLocks noGrp="1"/>
          </p:cNvSpPr>
          <p:nvPr>
            <p:ph type="body"/>
          </p:nvPr>
        </p:nvSpPr>
        <p:spPr>
          <a:xfrm>
            <a:off x="457200" y="4508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51" name="PlaceHolder 2"/>
          <p:cNvSpPr>
            <a:spLocks noGrp="1"/>
          </p:cNvSpPr>
          <p:nvPr>
            <p:ph type="body"/>
          </p:nvPr>
        </p:nvSpPr>
        <p:spPr>
          <a:xfrm>
            <a:off x="457200" y="2249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52" name="PlaceHolder 3"/>
          <p:cNvSpPr>
            <a:spLocks noGrp="1"/>
          </p:cNvSpPr>
          <p:nvPr>
            <p:ph type="body"/>
          </p:nvPr>
        </p:nvSpPr>
        <p:spPr>
          <a:xfrm>
            <a:off x="457200" y="4508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54"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55"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56" name="PlaceHolder 4"/>
          <p:cNvSpPr>
            <a:spLocks noGrp="1"/>
          </p:cNvSpPr>
          <p:nvPr>
            <p:ph type="body"/>
          </p:nvPr>
        </p:nvSpPr>
        <p:spPr>
          <a:xfrm>
            <a:off x="45720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57" name="PlaceHolder 5"/>
          <p:cNvSpPr>
            <a:spLocks noGrp="1"/>
          </p:cNvSpPr>
          <p:nvPr>
            <p:ph type="body"/>
          </p:nvPr>
        </p:nvSpPr>
        <p:spPr>
          <a:xfrm>
            <a:off x="467424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59" name="PlaceHolder 2"/>
          <p:cNvSpPr>
            <a:spLocks noGrp="1"/>
          </p:cNvSpPr>
          <p:nvPr>
            <p:ph type="body"/>
          </p:nvPr>
        </p:nvSpPr>
        <p:spPr>
          <a:xfrm>
            <a:off x="45720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60" name="PlaceHolder 3"/>
          <p:cNvSpPr>
            <a:spLocks noGrp="1"/>
          </p:cNvSpPr>
          <p:nvPr>
            <p:ph type="body"/>
          </p:nvPr>
        </p:nvSpPr>
        <p:spPr>
          <a:xfrm>
            <a:off x="323964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61" name="PlaceHolder 4"/>
          <p:cNvSpPr>
            <a:spLocks noGrp="1"/>
          </p:cNvSpPr>
          <p:nvPr>
            <p:ph type="body"/>
          </p:nvPr>
        </p:nvSpPr>
        <p:spPr>
          <a:xfrm>
            <a:off x="602208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62" name="PlaceHolder 5"/>
          <p:cNvSpPr>
            <a:spLocks noGrp="1"/>
          </p:cNvSpPr>
          <p:nvPr>
            <p:ph type="body"/>
          </p:nvPr>
        </p:nvSpPr>
        <p:spPr>
          <a:xfrm>
            <a:off x="45720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63" name="PlaceHolder 6"/>
          <p:cNvSpPr>
            <a:spLocks noGrp="1"/>
          </p:cNvSpPr>
          <p:nvPr>
            <p:ph type="body"/>
          </p:nvPr>
        </p:nvSpPr>
        <p:spPr>
          <a:xfrm>
            <a:off x="323964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64" name="PlaceHolder 7"/>
          <p:cNvSpPr>
            <a:spLocks noGrp="1"/>
          </p:cNvSpPr>
          <p:nvPr>
            <p:ph type="body"/>
          </p:nvPr>
        </p:nvSpPr>
        <p:spPr>
          <a:xfrm>
            <a:off x="602208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84" name="PlaceHolder 2"/>
          <p:cNvSpPr>
            <a:spLocks noGrp="1"/>
          </p:cNvSpPr>
          <p:nvPr>
            <p:ph type="subTitle"/>
          </p:nvPr>
        </p:nvSpPr>
        <p:spPr>
          <a:xfrm>
            <a:off x="457200" y="2249280"/>
            <a:ext cx="8229240" cy="43246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86" name="PlaceHolder 2"/>
          <p:cNvSpPr>
            <a:spLocks noGrp="1"/>
          </p:cNvSpPr>
          <p:nvPr>
            <p:ph type="body"/>
          </p:nvPr>
        </p:nvSpPr>
        <p:spPr>
          <a:xfrm>
            <a:off x="457200" y="2249280"/>
            <a:ext cx="8229240" cy="432468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88" name="PlaceHolder 2"/>
          <p:cNvSpPr>
            <a:spLocks noGrp="1"/>
          </p:cNvSpPr>
          <p:nvPr>
            <p:ph type="body"/>
          </p:nvPr>
        </p:nvSpPr>
        <p:spPr>
          <a:xfrm>
            <a:off x="45720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89" name="PlaceHolder 3"/>
          <p:cNvSpPr>
            <a:spLocks noGrp="1"/>
          </p:cNvSpPr>
          <p:nvPr>
            <p:ph type="body"/>
          </p:nvPr>
        </p:nvSpPr>
        <p:spPr>
          <a:xfrm>
            <a:off x="467424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1" name="PlaceHolder 1"/>
          <p:cNvSpPr>
            <a:spLocks noGrp="1"/>
          </p:cNvSpPr>
          <p:nvPr>
            <p:ph type="subTitle"/>
          </p:nvPr>
        </p:nvSpPr>
        <p:spPr>
          <a:xfrm>
            <a:off x="457200" y="1143000"/>
            <a:ext cx="8229240" cy="49442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93"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94" name="PlaceHolder 3"/>
          <p:cNvSpPr>
            <a:spLocks noGrp="1"/>
          </p:cNvSpPr>
          <p:nvPr>
            <p:ph type="body"/>
          </p:nvPr>
        </p:nvSpPr>
        <p:spPr>
          <a:xfrm>
            <a:off x="467424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95" name="PlaceHolder 4"/>
          <p:cNvSpPr>
            <a:spLocks noGrp="1"/>
          </p:cNvSpPr>
          <p:nvPr>
            <p:ph type="body"/>
          </p:nvPr>
        </p:nvSpPr>
        <p:spPr>
          <a:xfrm>
            <a:off x="45720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97" name="PlaceHolder 2"/>
          <p:cNvSpPr>
            <a:spLocks noGrp="1"/>
          </p:cNvSpPr>
          <p:nvPr>
            <p:ph type="body"/>
          </p:nvPr>
        </p:nvSpPr>
        <p:spPr>
          <a:xfrm>
            <a:off x="45720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98"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99" name="PlaceHolder 4"/>
          <p:cNvSpPr>
            <a:spLocks noGrp="1"/>
          </p:cNvSpPr>
          <p:nvPr>
            <p:ph type="body"/>
          </p:nvPr>
        </p:nvSpPr>
        <p:spPr>
          <a:xfrm>
            <a:off x="467424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01"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02"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03" name="PlaceHolder 4"/>
          <p:cNvSpPr>
            <a:spLocks noGrp="1"/>
          </p:cNvSpPr>
          <p:nvPr>
            <p:ph type="body"/>
          </p:nvPr>
        </p:nvSpPr>
        <p:spPr>
          <a:xfrm>
            <a:off x="457200" y="4508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05" name="PlaceHolder 2"/>
          <p:cNvSpPr>
            <a:spLocks noGrp="1"/>
          </p:cNvSpPr>
          <p:nvPr>
            <p:ph type="body"/>
          </p:nvPr>
        </p:nvSpPr>
        <p:spPr>
          <a:xfrm>
            <a:off x="457200" y="2249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06" name="PlaceHolder 3"/>
          <p:cNvSpPr>
            <a:spLocks noGrp="1"/>
          </p:cNvSpPr>
          <p:nvPr>
            <p:ph type="body"/>
          </p:nvPr>
        </p:nvSpPr>
        <p:spPr>
          <a:xfrm>
            <a:off x="457200" y="4508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08"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09"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10" name="PlaceHolder 4"/>
          <p:cNvSpPr>
            <a:spLocks noGrp="1"/>
          </p:cNvSpPr>
          <p:nvPr>
            <p:ph type="body"/>
          </p:nvPr>
        </p:nvSpPr>
        <p:spPr>
          <a:xfrm>
            <a:off x="45720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11" name="PlaceHolder 5"/>
          <p:cNvSpPr>
            <a:spLocks noGrp="1"/>
          </p:cNvSpPr>
          <p:nvPr>
            <p:ph type="body"/>
          </p:nvPr>
        </p:nvSpPr>
        <p:spPr>
          <a:xfrm>
            <a:off x="467424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13" name="PlaceHolder 2"/>
          <p:cNvSpPr>
            <a:spLocks noGrp="1"/>
          </p:cNvSpPr>
          <p:nvPr>
            <p:ph type="body"/>
          </p:nvPr>
        </p:nvSpPr>
        <p:spPr>
          <a:xfrm>
            <a:off x="45720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14" name="PlaceHolder 3"/>
          <p:cNvSpPr>
            <a:spLocks noGrp="1"/>
          </p:cNvSpPr>
          <p:nvPr>
            <p:ph type="body"/>
          </p:nvPr>
        </p:nvSpPr>
        <p:spPr>
          <a:xfrm>
            <a:off x="323964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15" name="PlaceHolder 4"/>
          <p:cNvSpPr>
            <a:spLocks noGrp="1"/>
          </p:cNvSpPr>
          <p:nvPr>
            <p:ph type="body"/>
          </p:nvPr>
        </p:nvSpPr>
        <p:spPr>
          <a:xfrm>
            <a:off x="602208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16" name="PlaceHolder 5"/>
          <p:cNvSpPr>
            <a:spLocks noGrp="1"/>
          </p:cNvSpPr>
          <p:nvPr>
            <p:ph type="body"/>
          </p:nvPr>
        </p:nvSpPr>
        <p:spPr>
          <a:xfrm>
            <a:off x="45720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17" name="PlaceHolder 6"/>
          <p:cNvSpPr>
            <a:spLocks noGrp="1"/>
          </p:cNvSpPr>
          <p:nvPr>
            <p:ph type="body"/>
          </p:nvPr>
        </p:nvSpPr>
        <p:spPr>
          <a:xfrm>
            <a:off x="323964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18" name="PlaceHolder 7"/>
          <p:cNvSpPr>
            <a:spLocks noGrp="1"/>
          </p:cNvSpPr>
          <p:nvPr>
            <p:ph type="body"/>
          </p:nvPr>
        </p:nvSpPr>
        <p:spPr>
          <a:xfrm>
            <a:off x="602208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38" name="PlaceHolder 2"/>
          <p:cNvSpPr>
            <a:spLocks noGrp="1"/>
          </p:cNvSpPr>
          <p:nvPr>
            <p:ph type="subTitle"/>
          </p:nvPr>
        </p:nvSpPr>
        <p:spPr>
          <a:xfrm>
            <a:off x="457200" y="2249280"/>
            <a:ext cx="8229240" cy="43246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40" name="PlaceHolder 2"/>
          <p:cNvSpPr>
            <a:spLocks noGrp="1"/>
          </p:cNvSpPr>
          <p:nvPr>
            <p:ph type="body"/>
          </p:nvPr>
        </p:nvSpPr>
        <p:spPr>
          <a:xfrm>
            <a:off x="457200" y="2249280"/>
            <a:ext cx="8229240" cy="432468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42" name="PlaceHolder 2"/>
          <p:cNvSpPr>
            <a:spLocks noGrp="1"/>
          </p:cNvSpPr>
          <p:nvPr>
            <p:ph type="body"/>
          </p:nvPr>
        </p:nvSpPr>
        <p:spPr>
          <a:xfrm>
            <a:off x="45720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143" name="PlaceHolder 3"/>
          <p:cNvSpPr>
            <a:spLocks noGrp="1"/>
          </p:cNvSpPr>
          <p:nvPr>
            <p:ph type="body"/>
          </p:nvPr>
        </p:nvSpPr>
        <p:spPr>
          <a:xfrm>
            <a:off x="467424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5" name="PlaceHolder 1"/>
          <p:cNvSpPr>
            <a:spLocks noGrp="1"/>
          </p:cNvSpPr>
          <p:nvPr>
            <p:ph type="subTitle"/>
          </p:nvPr>
        </p:nvSpPr>
        <p:spPr>
          <a:xfrm>
            <a:off x="457200" y="1143000"/>
            <a:ext cx="8229240" cy="49442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47"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48" name="PlaceHolder 3"/>
          <p:cNvSpPr>
            <a:spLocks noGrp="1"/>
          </p:cNvSpPr>
          <p:nvPr>
            <p:ph type="body"/>
          </p:nvPr>
        </p:nvSpPr>
        <p:spPr>
          <a:xfrm>
            <a:off x="467424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149" name="PlaceHolder 4"/>
          <p:cNvSpPr>
            <a:spLocks noGrp="1"/>
          </p:cNvSpPr>
          <p:nvPr>
            <p:ph type="body"/>
          </p:nvPr>
        </p:nvSpPr>
        <p:spPr>
          <a:xfrm>
            <a:off x="45720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51" name="PlaceHolder 2"/>
          <p:cNvSpPr>
            <a:spLocks noGrp="1"/>
          </p:cNvSpPr>
          <p:nvPr>
            <p:ph type="body"/>
          </p:nvPr>
        </p:nvSpPr>
        <p:spPr>
          <a:xfrm>
            <a:off x="457200" y="2249280"/>
            <a:ext cx="4015800" cy="4324680"/>
          </a:xfrm>
          <a:prstGeom prst="rect">
            <a:avLst/>
          </a:prstGeom>
        </p:spPr>
        <p:txBody>
          <a:bodyPr lIns="0" rIns="0" tIns="0" bIns="0">
            <a:normAutofit/>
          </a:bodyPr>
          <a:p>
            <a:endParaRPr b="0" lang="en-US" sz="2800" spc="-1" strike="noStrike">
              <a:solidFill>
                <a:srgbClr val="000000"/>
              </a:solidFill>
              <a:latin typeface="Georgia"/>
            </a:endParaRPr>
          </a:p>
        </p:txBody>
      </p:sp>
      <p:sp>
        <p:nvSpPr>
          <p:cNvPr id="152"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53" name="PlaceHolder 4"/>
          <p:cNvSpPr>
            <a:spLocks noGrp="1"/>
          </p:cNvSpPr>
          <p:nvPr>
            <p:ph type="body"/>
          </p:nvPr>
        </p:nvSpPr>
        <p:spPr>
          <a:xfrm>
            <a:off x="467424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55"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56"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57" name="PlaceHolder 4"/>
          <p:cNvSpPr>
            <a:spLocks noGrp="1"/>
          </p:cNvSpPr>
          <p:nvPr>
            <p:ph type="body"/>
          </p:nvPr>
        </p:nvSpPr>
        <p:spPr>
          <a:xfrm>
            <a:off x="457200" y="4508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59" name="PlaceHolder 2"/>
          <p:cNvSpPr>
            <a:spLocks noGrp="1"/>
          </p:cNvSpPr>
          <p:nvPr>
            <p:ph type="body"/>
          </p:nvPr>
        </p:nvSpPr>
        <p:spPr>
          <a:xfrm>
            <a:off x="457200" y="2249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60" name="PlaceHolder 3"/>
          <p:cNvSpPr>
            <a:spLocks noGrp="1"/>
          </p:cNvSpPr>
          <p:nvPr>
            <p:ph type="body"/>
          </p:nvPr>
        </p:nvSpPr>
        <p:spPr>
          <a:xfrm>
            <a:off x="457200" y="4508280"/>
            <a:ext cx="822924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62" name="PlaceHolder 2"/>
          <p:cNvSpPr>
            <a:spLocks noGrp="1"/>
          </p:cNvSpPr>
          <p:nvPr>
            <p:ph type="body"/>
          </p:nvPr>
        </p:nvSpPr>
        <p:spPr>
          <a:xfrm>
            <a:off x="45720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63" name="PlaceHolder 3"/>
          <p:cNvSpPr>
            <a:spLocks noGrp="1"/>
          </p:cNvSpPr>
          <p:nvPr>
            <p:ph type="body"/>
          </p:nvPr>
        </p:nvSpPr>
        <p:spPr>
          <a:xfrm>
            <a:off x="4674240" y="2249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64" name="PlaceHolder 4"/>
          <p:cNvSpPr>
            <a:spLocks noGrp="1"/>
          </p:cNvSpPr>
          <p:nvPr>
            <p:ph type="body"/>
          </p:nvPr>
        </p:nvSpPr>
        <p:spPr>
          <a:xfrm>
            <a:off x="45720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65" name="PlaceHolder 5"/>
          <p:cNvSpPr>
            <a:spLocks noGrp="1"/>
          </p:cNvSpPr>
          <p:nvPr>
            <p:ph type="body"/>
          </p:nvPr>
        </p:nvSpPr>
        <p:spPr>
          <a:xfrm>
            <a:off x="4674240" y="4508280"/>
            <a:ext cx="40158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457200" y="1143000"/>
            <a:ext cx="8229240" cy="1066320"/>
          </a:xfrm>
          <a:prstGeom prst="rect">
            <a:avLst/>
          </a:prstGeom>
        </p:spPr>
        <p:txBody>
          <a:bodyPr lIns="0" rIns="0" tIns="0" bIns="0" anchor="ctr">
            <a:spAutoFit/>
          </a:bodyPr>
          <a:p>
            <a:endParaRPr b="0" lang="en-US" sz="2400" spc="-1" strike="noStrike">
              <a:solidFill>
                <a:srgbClr val="000000"/>
              </a:solidFill>
              <a:latin typeface="Times New Roman"/>
            </a:endParaRPr>
          </a:p>
        </p:txBody>
      </p:sp>
      <p:sp>
        <p:nvSpPr>
          <p:cNvPr id="167" name="PlaceHolder 2"/>
          <p:cNvSpPr>
            <a:spLocks noGrp="1"/>
          </p:cNvSpPr>
          <p:nvPr>
            <p:ph type="body"/>
          </p:nvPr>
        </p:nvSpPr>
        <p:spPr>
          <a:xfrm>
            <a:off x="45720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68" name="PlaceHolder 3"/>
          <p:cNvSpPr>
            <a:spLocks noGrp="1"/>
          </p:cNvSpPr>
          <p:nvPr>
            <p:ph type="body"/>
          </p:nvPr>
        </p:nvSpPr>
        <p:spPr>
          <a:xfrm>
            <a:off x="323964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69" name="PlaceHolder 4"/>
          <p:cNvSpPr>
            <a:spLocks noGrp="1"/>
          </p:cNvSpPr>
          <p:nvPr>
            <p:ph type="body"/>
          </p:nvPr>
        </p:nvSpPr>
        <p:spPr>
          <a:xfrm>
            <a:off x="6022080" y="2249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70" name="PlaceHolder 5"/>
          <p:cNvSpPr>
            <a:spLocks noGrp="1"/>
          </p:cNvSpPr>
          <p:nvPr>
            <p:ph type="body"/>
          </p:nvPr>
        </p:nvSpPr>
        <p:spPr>
          <a:xfrm>
            <a:off x="45720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71" name="PlaceHolder 6"/>
          <p:cNvSpPr>
            <a:spLocks noGrp="1"/>
          </p:cNvSpPr>
          <p:nvPr>
            <p:ph type="body"/>
          </p:nvPr>
        </p:nvSpPr>
        <p:spPr>
          <a:xfrm>
            <a:off x="323964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
        <p:nvSpPr>
          <p:cNvPr id="172" name="PlaceHolder 7"/>
          <p:cNvSpPr>
            <a:spLocks noGrp="1"/>
          </p:cNvSpPr>
          <p:nvPr>
            <p:ph type="body"/>
          </p:nvPr>
        </p:nvSpPr>
        <p:spPr>
          <a:xfrm>
            <a:off x="6022080" y="4508280"/>
            <a:ext cx="2649600" cy="2062800"/>
          </a:xfrm>
          <a:prstGeom prst="rect">
            <a:avLst/>
          </a:prstGeom>
        </p:spPr>
        <p:txBody>
          <a:bodyPr lIns="0" rIns="0" tIns="0" bIns="0">
            <a:normAutofit/>
          </a:bodyPr>
          <a:p>
            <a:endParaRPr b="0" lang="en-US" sz="2800" spc="-1" strike="noStrike">
              <a:solidFill>
                <a:srgbClr val="000000"/>
              </a:solidFill>
              <a:latin typeface="Georgia"/>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hidden="1"/>
          <p:cNvSpPr/>
          <p:nvPr/>
        </p:nvSpPr>
        <p:spPr>
          <a:xfrm>
            <a:off x="0" y="366840"/>
            <a:ext cx="9143640" cy="8388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 name="CustomShape 2" hidden="1"/>
          <p:cNvSpPr/>
          <p:nvPr/>
        </p:nvSpPr>
        <p:spPr>
          <a:xfrm>
            <a:off x="0" y="0"/>
            <a:ext cx="9143640" cy="310320"/>
          </a:xfrm>
          <a:prstGeom prst="rect">
            <a:avLst/>
          </a:prstGeom>
          <a:solidFill>
            <a:schemeClr val="tx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2" name="CustomShape 3" hidden="1"/>
          <p:cNvSpPr/>
          <p:nvPr/>
        </p:nvSpPr>
        <p:spPr>
          <a:xfrm>
            <a:off x="0" y="308160"/>
            <a:ext cx="9143640" cy="9108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3" name="CustomShape 4" hidden="1"/>
          <p:cNvSpPr/>
          <p:nvPr/>
        </p:nvSpPr>
        <p:spPr>
          <a:xfrm flipV="1">
            <a:off x="5410080" y="360360"/>
            <a:ext cx="3733560" cy="9072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4" name="CustomShape 5" hidden="1"/>
          <p:cNvSpPr/>
          <p:nvPr/>
        </p:nvSpPr>
        <p:spPr>
          <a:xfrm flipV="1">
            <a:off x="5410080" y="439560"/>
            <a:ext cx="3733560" cy="17964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5" name="CustomShape 6" hidden="1"/>
          <p:cNvSpPr/>
          <p:nvPr/>
        </p:nvSpPr>
        <p:spPr>
          <a:xfrm>
            <a:off x="5407200" y="497520"/>
            <a:ext cx="3062880" cy="2700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6" name="CustomShape 7" hidden="1"/>
          <p:cNvSpPr/>
          <p:nvPr/>
        </p:nvSpPr>
        <p:spPr>
          <a:xfrm>
            <a:off x="7373520" y="588960"/>
            <a:ext cx="1599840" cy="3636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 name="CustomShape 8" hidden="1"/>
          <p:cNvSpPr/>
          <p:nvPr/>
        </p:nvSpPr>
        <p:spPr>
          <a:xfrm>
            <a:off x="9084960" y="-2160"/>
            <a:ext cx="57240" cy="621360"/>
          </a:xfrm>
          <a:prstGeom prst="rect">
            <a:avLst/>
          </a:prstGeom>
          <a:solidFill>
            <a:srgbClr val="ffffff">
              <a:alpha val="66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8" name="CustomShape 9" hidden="1"/>
          <p:cNvSpPr/>
          <p:nvPr/>
        </p:nvSpPr>
        <p:spPr>
          <a:xfrm>
            <a:off x="9044640" y="-2160"/>
            <a:ext cx="27000" cy="621360"/>
          </a:xfrm>
          <a:prstGeom prst="rect">
            <a:avLst/>
          </a:prstGeom>
          <a:solidFill>
            <a:srgbClr val="ffffff">
              <a:alpha val="66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9" name="CustomShape 10" hidden="1"/>
          <p:cNvSpPr/>
          <p:nvPr/>
        </p:nvSpPr>
        <p:spPr>
          <a:xfrm>
            <a:off x="9025560" y="-2160"/>
            <a:ext cx="8640" cy="621360"/>
          </a:xfrm>
          <a:prstGeom prst="rect">
            <a:avLst/>
          </a:prstGeom>
          <a:solidFill>
            <a:srgbClr val="ffffff">
              <a:alpha val="6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0" name="CustomShape 11" hidden="1"/>
          <p:cNvSpPr/>
          <p:nvPr/>
        </p:nvSpPr>
        <p:spPr>
          <a:xfrm>
            <a:off x="8975520" y="-2160"/>
            <a:ext cx="27000" cy="621360"/>
          </a:xfrm>
          <a:prstGeom prst="rect">
            <a:avLst/>
          </a:prstGeom>
          <a:solidFill>
            <a:srgbClr val="ffffff">
              <a:alpha val="4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1" name="CustomShape 12" hidden="1"/>
          <p:cNvSpPr/>
          <p:nvPr/>
        </p:nvSpPr>
        <p:spPr>
          <a:xfrm>
            <a:off x="8915760" y="360"/>
            <a:ext cx="54360" cy="585000"/>
          </a:xfrm>
          <a:prstGeom prst="rect">
            <a:avLst/>
          </a:prstGeom>
          <a:solidFill>
            <a:srgbClr val="ffffff">
              <a:alpha val="2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 name="CustomShape 13" hidden="1"/>
          <p:cNvSpPr/>
          <p:nvPr/>
        </p:nvSpPr>
        <p:spPr>
          <a:xfrm>
            <a:off x="8873640" y="360"/>
            <a:ext cx="8640" cy="585000"/>
          </a:xfrm>
          <a:prstGeom prst="rect">
            <a:avLst/>
          </a:prstGeom>
          <a:solidFill>
            <a:srgbClr val="ffffff">
              <a:alpha val="31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3" name="CustomShape 14"/>
          <p:cNvSpPr/>
          <p:nvPr/>
        </p:nvSpPr>
        <p:spPr>
          <a:xfrm flipV="1">
            <a:off x="5410080" y="3809880"/>
            <a:ext cx="3733560" cy="9072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4" name="CustomShape 15"/>
          <p:cNvSpPr/>
          <p:nvPr/>
        </p:nvSpPr>
        <p:spPr>
          <a:xfrm flipV="1">
            <a:off x="5410080" y="3897000"/>
            <a:ext cx="3733560" cy="19152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5" name="CustomShape 16"/>
          <p:cNvSpPr/>
          <p:nvPr/>
        </p:nvSpPr>
        <p:spPr>
          <a:xfrm flipV="1">
            <a:off x="5410080" y="4115160"/>
            <a:ext cx="3733560" cy="8640"/>
          </a:xfrm>
          <a:prstGeom prst="rect">
            <a:avLst/>
          </a:prstGeom>
          <a:solidFill>
            <a:schemeClr val="accent2">
              <a:alpha val="65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6" name="CustomShape 17"/>
          <p:cNvSpPr/>
          <p:nvPr/>
        </p:nvSpPr>
        <p:spPr>
          <a:xfrm flipV="1">
            <a:off x="5410080" y="4164480"/>
            <a:ext cx="1965600" cy="18000"/>
          </a:xfrm>
          <a:prstGeom prst="rect">
            <a:avLst/>
          </a:prstGeom>
          <a:solidFill>
            <a:schemeClr val="accent2">
              <a:alpha val="6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7" name="CustomShape 18"/>
          <p:cNvSpPr/>
          <p:nvPr/>
        </p:nvSpPr>
        <p:spPr>
          <a:xfrm flipV="1">
            <a:off x="5410080" y="4199400"/>
            <a:ext cx="1965600" cy="8640"/>
          </a:xfrm>
          <a:prstGeom prst="rect">
            <a:avLst/>
          </a:prstGeom>
          <a:solidFill>
            <a:schemeClr val="accent2">
              <a:alpha val="65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8" name="CustomShape 19"/>
          <p:cNvSpPr/>
          <p:nvPr/>
        </p:nvSpPr>
        <p:spPr>
          <a:xfrm>
            <a:off x="5410080" y="3962520"/>
            <a:ext cx="3062880" cy="2700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9" name="CustomShape 20"/>
          <p:cNvSpPr/>
          <p:nvPr/>
        </p:nvSpPr>
        <p:spPr>
          <a:xfrm>
            <a:off x="7376400" y="4061160"/>
            <a:ext cx="1599840" cy="3636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20" name="CustomShape 21"/>
          <p:cNvSpPr/>
          <p:nvPr/>
        </p:nvSpPr>
        <p:spPr>
          <a:xfrm>
            <a:off x="0" y="3649680"/>
            <a:ext cx="9143640" cy="24372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21" name="CustomShape 22"/>
          <p:cNvSpPr/>
          <p:nvPr/>
        </p:nvSpPr>
        <p:spPr>
          <a:xfrm>
            <a:off x="0" y="3675600"/>
            <a:ext cx="9143640" cy="14040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22" name="CustomShape 23"/>
          <p:cNvSpPr/>
          <p:nvPr/>
        </p:nvSpPr>
        <p:spPr>
          <a:xfrm flipV="1">
            <a:off x="6414120" y="3642480"/>
            <a:ext cx="2729520" cy="24804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23" name="CustomShape 24"/>
          <p:cNvSpPr/>
          <p:nvPr/>
        </p:nvSpPr>
        <p:spPr>
          <a:xfrm>
            <a:off x="0" y="0"/>
            <a:ext cx="9143640" cy="3701520"/>
          </a:xfrm>
          <a:prstGeom prst="rect">
            <a:avLst/>
          </a:prstGeom>
          <a:solidFill>
            <a:schemeClr val="tx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24" name="PlaceHolder 25"/>
          <p:cNvSpPr>
            <a:spLocks noGrp="1"/>
          </p:cNvSpPr>
          <p:nvPr>
            <p:ph type="title"/>
          </p:nvPr>
        </p:nvSpPr>
        <p:spPr>
          <a:xfrm>
            <a:off x="457200" y="2401920"/>
            <a:ext cx="8457840" cy="1469520"/>
          </a:xfrm>
          <a:prstGeom prst="rect">
            <a:avLst/>
          </a:prstGeom>
        </p:spPr>
        <p:txBody>
          <a:bodyPr lIns="90000" rIns="90000" tIns="45000" bIns="45000" anchor="b">
            <a:noAutofit/>
          </a:bodyPr>
          <a:p>
            <a:pPr>
              <a:lnSpc>
                <a:spcPct val="100000"/>
              </a:lnSpc>
            </a:pPr>
            <a:r>
              <a:rPr b="0" lang="en-US" sz="4400" spc="-1" strike="noStrike">
                <a:solidFill>
                  <a:srgbClr val="ffffff"/>
                </a:solidFill>
                <a:latin typeface="Trebuchet MS"/>
              </a:rPr>
              <a:t>Cli</a:t>
            </a:r>
            <a:r>
              <a:rPr b="0" lang="en-US" sz="4400" spc="-1" strike="noStrike">
                <a:solidFill>
                  <a:srgbClr val="ffffff"/>
                </a:solidFill>
                <a:latin typeface="Trebuchet MS"/>
              </a:rPr>
              <a:t>ck </a:t>
            </a:r>
            <a:r>
              <a:rPr b="0" lang="en-US" sz="4400" spc="-1" strike="noStrike">
                <a:solidFill>
                  <a:srgbClr val="ffffff"/>
                </a:solidFill>
                <a:latin typeface="Trebuchet MS"/>
              </a:rPr>
              <a:t>to </a:t>
            </a:r>
            <a:r>
              <a:rPr b="0" lang="en-US" sz="4400" spc="-1" strike="noStrike">
                <a:solidFill>
                  <a:srgbClr val="ffffff"/>
                </a:solidFill>
                <a:latin typeface="Trebuchet MS"/>
              </a:rPr>
              <a:t>edi</a:t>
            </a:r>
            <a:r>
              <a:rPr b="0" lang="en-US" sz="4400" spc="-1" strike="noStrike">
                <a:solidFill>
                  <a:srgbClr val="ffffff"/>
                </a:solidFill>
                <a:latin typeface="Trebuchet MS"/>
              </a:rPr>
              <a:t>t </a:t>
            </a:r>
            <a:r>
              <a:rPr b="0" lang="en-US" sz="4400" spc="-1" strike="noStrike">
                <a:solidFill>
                  <a:srgbClr val="ffffff"/>
                </a:solidFill>
                <a:latin typeface="Trebuchet MS"/>
              </a:rPr>
              <a:t>Ma</a:t>
            </a:r>
            <a:r>
              <a:rPr b="0" lang="en-US" sz="4400" spc="-1" strike="noStrike">
                <a:solidFill>
                  <a:srgbClr val="ffffff"/>
                </a:solidFill>
                <a:latin typeface="Trebuchet MS"/>
              </a:rPr>
              <a:t>ste</a:t>
            </a:r>
            <a:r>
              <a:rPr b="0" lang="en-US" sz="4400" spc="-1" strike="noStrike">
                <a:solidFill>
                  <a:srgbClr val="ffffff"/>
                </a:solidFill>
                <a:latin typeface="Trebuchet MS"/>
              </a:rPr>
              <a:t>r </a:t>
            </a:r>
            <a:r>
              <a:rPr b="0" lang="en-US" sz="4400" spc="-1" strike="noStrike">
                <a:solidFill>
                  <a:srgbClr val="ffffff"/>
                </a:solidFill>
                <a:latin typeface="Trebuchet MS"/>
              </a:rPr>
              <a:t>titl</a:t>
            </a:r>
            <a:r>
              <a:rPr b="0" lang="en-US" sz="4400" spc="-1" strike="noStrike">
                <a:solidFill>
                  <a:srgbClr val="ffffff"/>
                </a:solidFill>
                <a:latin typeface="Trebuchet MS"/>
              </a:rPr>
              <a:t>e </a:t>
            </a:r>
            <a:r>
              <a:rPr b="0" lang="en-US" sz="4400" spc="-1" strike="noStrike">
                <a:solidFill>
                  <a:srgbClr val="ffffff"/>
                </a:solidFill>
                <a:latin typeface="Trebuchet MS"/>
              </a:rPr>
              <a:t>sty</a:t>
            </a:r>
            <a:r>
              <a:rPr b="0" lang="en-US" sz="4400" spc="-1" strike="noStrike">
                <a:solidFill>
                  <a:srgbClr val="ffffff"/>
                </a:solidFill>
                <a:latin typeface="Trebuchet MS"/>
              </a:rPr>
              <a:t>le</a:t>
            </a:r>
            <a:endParaRPr b="0" lang="en-US" sz="4400" spc="-1" strike="noStrike">
              <a:solidFill>
                <a:srgbClr val="000000"/>
              </a:solidFill>
              <a:latin typeface="Times New Roman"/>
            </a:endParaRPr>
          </a:p>
        </p:txBody>
      </p:sp>
      <p:sp>
        <p:nvSpPr>
          <p:cNvPr id="25" name="PlaceHolder 26"/>
          <p:cNvSpPr>
            <a:spLocks noGrp="1"/>
          </p:cNvSpPr>
          <p:nvPr>
            <p:ph type="dt"/>
          </p:nvPr>
        </p:nvSpPr>
        <p:spPr>
          <a:xfrm>
            <a:off x="6705720" y="4206240"/>
            <a:ext cx="959760" cy="456840"/>
          </a:xfrm>
          <a:prstGeom prst="rect">
            <a:avLst/>
          </a:prstGeom>
        </p:spPr>
        <p:txBody>
          <a:bodyPr lIns="90000" rIns="90000" tIns="45000" bIns="45000">
            <a:noAutofit/>
          </a:bodyPr>
          <a:p>
            <a:endParaRPr b="0" lang="en-US" sz="2400" spc="-1" strike="noStrike">
              <a:latin typeface="Times New Roman"/>
            </a:endParaRPr>
          </a:p>
        </p:txBody>
      </p:sp>
      <p:sp>
        <p:nvSpPr>
          <p:cNvPr id="26" name="PlaceHolder 27"/>
          <p:cNvSpPr>
            <a:spLocks noGrp="1"/>
          </p:cNvSpPr>
          <p:nvPr>
            <p:ph type="ftr"/>
          </p:nvPr>
        </p:nvSpPr>
        <p:spPr>
          <a:xfrm>
            <a:off x="5410080" y="4205160"/>
            <a:ext cx="1294920" cy="456840"/>
          </a:xfrm>
          <a:prstGeom prst="rect">
            <a:avLst/>
          </a:prstGeom>
        </p:spPr>
        <p:txBody>
          <a:bodyPr lIns="90000" rIns="90000" tIns="45000" bIns="45000">
            <a:noAutofit/>
          </a:bodyPr>
          <a:p>
            <a:endParaRPr b="0" lang="en-US" sz="2400" spc="-1" strike="noStrike">
              <a:latin typeface="Times New Roman"/>
            </a:endParaRPr>
          </a:p>
        </p:txBody>
      </p:sp>
      <p:sp>
        <p:nvSpPr>
          <p:cNvPr id="27" name="PlaceHolder 28"/>
          <p:cNvSpPr>
            <a:spLocks noGrp="1"/>
          </p:cNvSpPr>
          <p:nvPr>
            <p:ph type="sldNum"/>
          </p:nvPr>
        </p:nvSpPr>
        <p:spPr>
          <a:xfrm>
            <a:off x="8319960" y="1080"/>
            <a:ext cx="747360" cy="365400"/>
          </a:xfrm>
          <a:prstGeom prst="rect">
            <a:avLst/>
          </a:prstGeom>
        </p:spPr>
        <p:txBody>
          <a:bodyPr lIns="90000" rIns="90000" tIns="45000" bIns="45000" anchor="b">
            <a:noAutofit/>
          </a:bodyPr>
          <a:p>
            <a:pPr algn="r">
              <a:lnSpc>
                <a:spcPct val="100000"/>
              </a:lnSpc>
            </a:pPr>
            <a:fld id="{E25886A2-D8E7-42B6-8A7C-891FD921CD2B}" type="slidenum">
              <a:rPr b="0" lang="en-US" sz="1800" spc="-1" strike="noStrike">
                <a:solidFill>
                  <a:srgbClr val="ffffff"/>
                </a:solidFill>
                <a:latin typeface="Times New Roman"/>
              </a:rPr>
              <a:t>&lt;number&gt;</a:t>
            </a:fld>
            <a:endParaRPr b="0" lang="en-US" sz="1800" spc="-1" strike="noStrike">
              <a:latin typeface="Times New Roman"/>
            </a:endParaRPr>
          </a:p>
        </p:txBody>
      </p:sp>
      <p:sp>
        <p:nvSpPr>
          <p:cNvPr id="28" name="PlaceHolder 29"/>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000000"/>
                </a:solidFill>
                <a:latin typeface="Georgia"/>
              </a:rPr>
              <a:t>Click to edit the outline text format</a:t>
            </a:r>
            <a:endParaRPr b="0" lang="en-US" sz="2800" spc="-1" strike="noStrike">
              <a:solidFill>
                <a:srgbClr val="000000"/>
              </a:solidFill>
              <a:latin typeface="Georgia"/>
            </a:endParaRPr>
          </a:p>
          <a:p>
            <a:pPr lvl="1" marL="864000" indent="-324000">
              <a:spcBef>
                <a:spcPts val="1134"/>
              </a:spcBef>
              <a:buClr>
                <a:srgbClr val="000000"/>
              </a:buClr>
              <a:buSzPct val="75000"/>
              <a:buFont typeface="Symbol" charset="2"/>
              <a:buChar char=""/>
            </a:pPr>
            <a:r>
              <a:rPr b="0" lang="en-US" sz="2400" spc="-1" strike="noStrike">
                <a:solidFill>
                  <a:srgbClr val="53548a"/>
                </a:solidFill>
                <a:latin typeface="Georgia"/>
              </a:rPr>
              <a:t>Second Outline Level</a:t>
            </a:r>
            <a:endParaRPr b="0" lang="en-US" sz="2400" spc="-1" strike="noStrike">
              <a:solidFill>
                <a:srgbClr val="53548a"/>
              </a:solidFill>
              <a:latin typeface="Georgia"/>
            </a:endParaRPr>
          </a:p>
          <a:p>
            <a:pPr lvl="2" marL="1296000" indent="-288000">
              <a:spcBef>
                <a:spcPts val="850"/>
              </a:spcBef>
              <a:buClr>
                <a:srgbClr val="000000"/>
              </a:buClr>
              <a:buSzPct val="45000"/>
              <a:buFont typeface="Wingdings" charset="2"/>
              <a:buChar char=""/>
            </a:pPr>
            <a:r>
              <a:rPr b="0" lang="en-US" sz="2200" spc="-1" strike="noStrike">
                <a:solidFill>
                  <a:srgbClr val="53548a"/>
                </a:solidFill>
                <a:latin typeface="Georgia"/>
              </a:rPr>
              <a:t>Third Outline Level</a:t>
            </a:r>
            <a:endParaRPr b="0" lang="en-US" sz="2200" spc="-1" strike="noStrike">
              <a:solidFill>
                <a:srgbClr val="53548a"/>
              </a:solidFill>
              <a:latin typeface="Georgia"/>
            </a:endParaRPr>
          </a:p>
          <a:p>
            <a:pPr lvl="3" marL="1728000" indent="-216000">
              <a:spcBef>
                <a:spcPts val="567"/>
              </a:spcBef>
              <a:buClr>
                <a:srgbClr val="000000"/>
              </a:buClr>
              <a:buSzPct val="75000"/>
              <a:buFont typeface="Symbol" charset="2"/>
              <a:buChar char=""/>
            </a:pPr>
            <a:r>
              <a:rPr b="0" lang="en-US" sz="2000" spc="-1" strike="noStrike">
                <a:solidFill>
                  <a:srgbClr val="a04da3"/>
                </a:solidFill>
                <a:latin typeface="Georgia"/>
              </a:rPr>
              <a:t>Fourth Outline Level</a:t>
            </a:r>
            <a:endParaRPr b="0" lang="en-US" sz="2000" spc="-1" strike="noStrike">
              <a:solidFill>
                <a:srgbClr val="a04da3"/>
              </a:solidFill>
              <a:latin typeface="Georgia"/>
            </a:endParaRPr>
          </a:p>
          <a:p>
            <a:pPr lvl="4" marL="2160000" indent="-216000">
              <a:spcBef>
                <a:spcPts val="283"/>
              </a:spcBef>
              <a:buClr>
                <a:srgbClr val="000000"/>
              </a:buClr>
              <a:buSzPct val="45000"/>
              <a:buFont typeface="Wingdings" charset="2"/>
              <a:buChar char=""/>
            </a:pPr>
            <a:r>
              <a:rPr b="0" lang="en-US" sz="2000" spc="-1" strike="noStrike">
                <a:solidFill>
                  <a:srgbClr val="a04da3"/>
                </a:solidFill>
                <a:latin typeface="Georgia"/>
              </a:rPr>
              <a:t>Fifth Outline Level</a:t>
            </a:r>
            <a:endParaRPr b="0" lang="en-US" sz="2000" spc="-1" strike="noStrike">
              <a:solidFill>
                <a:srgbClr val="a04da3"/>
              </a:solidFill>
              <a:latin typeface="Georgia"/>
            </a:endParaRPr>
          </a:p>
          <a:p>
            <a:pPr lvl="5" marL="2592000" indent="-216000">
              <a:spcBef>
                <a:spcPts val="283"/>
              </a:spcBef>
              <a:buClr>
                <a:srgbClr val="000000"/>
              </a:buClr>
              <a:buSzPct val="45000"/>
              <a:buFont typeface="Wingdings" charset="2"/>
              <a:buChar char=""/>
            </a:pPr>
            <a:r>
              <a:rPr b="0" lang="en-US" sz="2000" spc="-1" strike="noStrike">
                <a:solidFill>
                  <a:srgbClr val="a04da3"/>
                </a:solidFill>
                <a:latin typeface="Georgia"/>
              </a:rPr>
              <a:t>Sixth Outline Level</a:t>
            </a:r>
            <a:endParaRPr b="0" lang="en-US" sz="2000" spc="-1" strike="noStrike">
              <a:solidFill>
                <a:srgbClr val="a04da3"/>
              </a:solidFill>
              <a:latin typeface="Georgia"/>
            </a:endParaRPr>
          </a:p>
          <a:p>
            <a:pPr lvl="6" marL="3024000" indent="-216000">
              <a:spcBef>
                <a:spcPts val="283"/>
              </a:spcBef>
              <a:buClr>
                <a:srgbClr val="000000"/>
              </a:buClr>
              <a:buSzPct val="45000"/>
              <a:buFont typeface="Wingdings" charset="2"/>
              <a:buChar char=""/>
            </a:pPr>
            <a:r>
              <a:rPr b="0" lang="en-US" sz="2000" spc="-1" strike="noStrike">
                <a:solidFill>
                  <a:srgbClr val="a04da3"/>
                </a:solidFill>
                <a:latin typeface="Georgia"/>
              </a:rPr>
              <a:t>Seventh Outline Level</a:t>
            </a:r>
            <a:endParaRPr b="0" lang="en-US" sz="2000" spc="-1" strike="noStrike">
              <a:solidFill>
                <a:srgbClr val="a04da3"/>
              </a:solidFill>
              <a:latin typeface="Georgia"/>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5" name="CustomShape 1"/>
          <p:cNvSpPr/>
          <p:nvPr/>
        </p:nvSpPr>
        <p:spPr>
          <a:xfrm>
            <a:off x="0" y="366840"/>
            <a:ext cx="9143640" cy="8388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66" name="CustomShape 2"/>
          <p:cNvSpPr/>
          <p:nvPr/>
        </p:nvSpPr>
        <p:spPr>
          <a:xfrm>
            <a:off x="0" y="0"/>
            <a:ext cx="9143640" cy="310320"/>
          </a:xfrm>
          <a:prstGeom prst="rect">
            <a:avLst/>
          </a:prstGeom>
          <a:solidFill>
            <a:schemeClr val="tx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67" name="CustomShape 3"/>
          <p:cNvSpPr/>
          <p:nvPr/>
        </p:nvSpPr>
        <p:spPr>
          <a:xfrm>
            <a:off x="0" y="308160"/>
            <a:ext cx="9143640" cy="9108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68" name="CustomShape 4"/>
          <p:cNvSpPr/>
          <p:nvPr/>
        </p:nvSpPr>
        <p:spPr>
          <a:xfrm flipV="1">
            <a:off x="5410080" y="360360"/>
            <a:ext cx="3733560" cy="9072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69" name="CustomShape 5"/>
          <p:cNvSpPr/>
          <p:nvPr/>
        </p:nvSpPr>
        <p:spPr>
          <a:xfrm flipV="1">
            <a:off x="5410080" y="439560"/>
            <a:ext cx="3733560" cy="17964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0" name="CustomShape 6"/>
          <p:cNvSpPr/>
          <p:nvPr/>
        </p:nvSpPr>
        <p:spPr>
          <a:xfrm>
            <a:off x="5407200" y="497520"/>
            <a:ext cx="3062880" cy="2700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1" name="CustomShape 7"/>
          <p:cNvSpPr/>
          <p:nvPr/>
        </p:nvSpPr>
        <p:spPr>
          <a:xfrm>
            <a:off x="7373520" y="588960"/>
            <a:ext cx="1599840" cy="3636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2" name="CustomShape 8"/>
          <p:cNvSpPr/>
          <p:nvPr/>
        </p:nvSpPr>
        <p:spPr>
          <a:xfrm>
            <a:off x="9084960" y="-2160"/>
            <a:ext cx="57240" cy="621360"/>
          </a:xfrm>
          <a:prstGeom prst="rect">
            <a:avLst/>
          </a:prstGeom>
          <a:solidFill>
            <a:srgbClr val="ffffff">
              <a:alpha val="66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3" name="CustomShape 9"/>
          <p:cNvSpPr/>
          <p:nvPr/>
        </p:nvSpPr>
        <p:spPr>
          <a:xfrm>
            <a:off x="9044640" y="-2160"/>
            <a:ext cx="27000" cy="621360"/>
          </a:xfrm>
          <a:prstGeom prst="rect">
            <a:avLst/>
          </a:prstGeom>
          <a:solidFill>
            <a:srgbClr val="ffffff">
              <a:alpha val="66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4" name="CustomShape 10"/>
          <p:cNvSpPr/>
          <p:nvPr/>
        </p:nvSpPr>
        <p:spPr>
          <a:xfrm>
            <a:off x="9025560" y="-2160"/>
            <a:ext cx="8640" cy="621360"/>
          </a:xfrm>
          <a:prstGeom prst="rect">
            <a:avLst/>
          </a:prstGeom>
          <a:solidFill>
            <a:srgbClr val="ffffff">
              <a:alpha val="6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5" name="CustomShape 11"/>
          <p:cNvSpPr/>
          <p:nvPr/>
        </p:nvSpPr>
        <p:spPr>
          <a:xfrm>
            <a:off x="8975520" y="-2160"/>
            <a:ext cx="27000" cy="621360"/>
          </a:xfrm>
          <a:prstGeom prst="rect">
            <a:avLst/>
          </a:prstGeom>
          <a:solidFill>
            <a:srgbClr val="ffffff">
              <a:alpha val="4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6" name="CustomShape 12"/>
          <p:cNvSpPr/>
          <p:nvPr/>
        </p:nvSpPr>
        <p:spPr>
          <a:xfrm>
            <a:off x="8915760" y="360"/>
            <a:ext cx="54360" cy="585000"/>
          </a:xfrm>
          <a:prstGeom prst="rect">
            <a:avLst/>
          </a:prstGeom>
          <a:solidFill>
            <a:srgbClr val="ffffff">
              <a:alpha val="2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7" name="CustomShape 13"/>
          <p:cNvSpPr/>
          <p:nvPr/>
        </p:nvSpPr>
        <p:spPr>
          <a:xfrm>
            <a:off x="8873640" y="360"/>
            <a:ext cx="8640" cy="585000"/>
          </a:xfrm>
          <a:prstGeom prst="rect">
            <a:avLst/>
          </a:prstGeom>
          <a:solidFill>
            <a:srgbClr val="ffffff">
              <a:alpha val="31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78" name="PlaceHolder 14"/>
          <p:cNvSpPr>
            <a:spLocks noGrp="1"/>
          </p:cNvSpPr>
          <p:nvPr>
            <p:ph type="title"/>
          </p:nvPr>
        </p:nvSpPr>
        <p:spPr>
          <a:xfrm>
            <a:off x="457200" y="1143000"/>
            <a:ext cx="8229240" cy="1066320"/>
          </a:xfrm>
          <a:prstGeom prst="rect">
            <a:avLst/>
          </a:prstGeom>
        </p:spPr>
        <p:txBody>
          <a:bodyPr lIns="90000" rIns="90000" tIns="45000" bIns="45000" anchor="ctr">
            <a:noAutofit/>
          </a:bodyPr>
          <a:p>
            <a:pPr>
              <a:lnSpc>
                <a:spcPct val="100000"/>
              </a:lnSpc>
            </a:pPr>
            <a:r>
              <a:rPr b="0" lang="en-US" sz="4000" spc="-1" strike="noStrike">
                <a:solidFill>
                  <a:srgbClr val="424456"/>
                </a:solidFill>
                <a:latin typeface="Trebuchet MS"/>
              </a:rPr>
              <a:t>Click to edit Master title style</a:t>
            </a:r>
            <a:endParaRPr b="0" lang="en-US" sz="4000" spc="-1" strike="noStrike">
              <a:solidFill>
                <a:srgbClr val="000000"/>
              </a:solidFill>
              <a:latin typeface="Times New Roman"/>
            </a:endParaRPr>
          </a:p>
        </p:txBody>
      </p:sp>
      <p:sp>
        <p:nvSpPr>
          <p:cNvPr id="79" name="PlaceHolder 15"/>
          <p:cNvSpPr>
            <a:spLocks noGrp="1"/>
          </p:cNvSpPr>
          <p:nvPr>
            <p:ph type="body"/>
          </p:nvPr>
        </p:nvSpPr>
        <p:spPr>
          <a:xfrm>
            <a:off x="457200" y="2249280"/>
            <a:ext cx="8229240" cy="4324680"/>
          </a:xfrm>
          <a:prstGeom prst="rect">
            <a:avLst/>
          </a:prstGeom>
        </p:spPr>
        <p:txBody>
          <a:bodyPr lIns="90000" rIns="90000" tIns="45000" bIns="45000">
            <a:no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Click to edit Master text styles</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438086"/>
                </a:solidFill>
                <a:latin typeface="Georgia"/>
              </a:rPr>
              <a:t>Second level</a:t>
            </a:r>
            <a:endParaRPr b="0" lang="en-US" sz="2600" spc="-1" strike="noStrike">
              <a:solidFill>
                <a:srgbClr val="53548a"/>
              </a:solidFill>
              <a:latin typeface="Georgia"/>
            </a:endParaRPr>
          </a:p>
          <a:p>
            <a:pPr lvl="2" marL="923400" indent="-219240">
              <a:lnSpc>
                <a:spcPct val="100000"/>
              </a:lnSpc>
              <a:spcBef>
                <a:spcPts val="300"/>
              </a:spcBef>
              <a:buClr>
                <a:srgbClr val="53548a"/>
              </a:buClr>
              <a:buFont typeface="Wingdings 2" charset="2"/>
              <a:buChar char=""/>
            </a:pPr>
            <a:r>
              <a:rPr b="0" lang="en-US" sz="2400" spc="-1" strike="noStrike">
                <a:solidFill>
                  <a:srgbClr val="53548a"/>
                </a:solidFill>
                <a:latin typeface="Georgia"/>
              </a:rPr>
              <a:t>Third level</a:t>
            </a:r>
            <a:endParaRPr b="0" lang="en-US" sz="2400" spc="-1" strike="noStrike">
              <a:solidFill>
                <a:srgbClr val="53548a"/>
              </a:solidFill>
              <a:latin typeface="Georgia"/>
            </a:endParaRPr>
          </a:p>
          <a:p>
            <a:pPr lvl="3" marL="1179720" indent="-200880">
              <a:lnSpc>
                <a:spcPct val="100000"/>
              </a:lnSpc>
              <a:spcBef>
                <a:spcPts val="300"/>
              </a:spcBef>
              <a:buClr>
                <a:srgbClr val="53548a"/>
              </a:buClr>
              <a:buFont typeface="Wingdings 2" charset="2"/>
              <a:buChar char=""/>
            </a:pPr>
            <a:r>
              <a:rPr b="0" lang="en-US" sz="2200" spc="-1" strike="noStrike">
                <a:solidFill>
                  <a:srgbClr val="53548a"/>
                </a:solidFill>
                <a:latin typeface="Georgia"/>
              </a:rPr>
              <a:t>Fourth level</a:t>
            </a:r>
            <a:endParaRPr b="0" lang="en-US" sz="2200" spc="-1" strike="noStrike">
              <a:solidFill>
                <a:srgbClr val="a04da3"/>
              </a:solidFill>
              <a:latin typeface="Georgia"/>
            </a:endParaRPr>
          </a:p>
          <a:p>
            <a:pPr lvl="4" marL="1389960" indent="-182520">
              <a:lnSpc>
                <a:spcPct val="100000"/>
              </a:lnSpc>
              <a:spcBef>
                <a:spcPts val="300"/>
              </a:spcBef>
              <a:buClr>
                <a:srgbClr val="a04da3"/>
              </a:buClr>
              <a:buFont typeface="Georgia"/>
              <a:buChar char="▫"/>
            </a:pPr>
            <a:r>
              <a:rPr b="0" lang="en-US" sz="2000" spc="-1" strike="noStrike">
                <a:solidFill>
                  <a:srgbClr val="a04da3"/>
                </a:solidFill>
                <a:latin typeface="Georgia"/>
              </a:rPr>
              <a:t>Fifth level</a:t>
            </a:r>
            <a:endParaRPr b="0" lang="en-US" sz="2000" spc="-1" strike="noStrike">
              <a:solidFill>
                <a:srgbClr val="a04da3"/>
              </a:solidFill>
              <a:latin typeface="Georgia"/>
            </a:endParaRPr>
          </a:p>
        </p:txBody>
      </p:sp>
      <p:sp>
        <p:nvSpPr>
          <p:cNvPr id="80" name="PlaceHolder 16"/>
          <p:cNvSpPr>
            <a:spLocks noGrp="1"/>
          </p:cNvSpPr>
          <p:nvPr>
            <p:ph type="dt"/>
          </p:nvPr>
        </p:nvSpPr>
        <p:spPr>
          <a:xfrm>
            <a:off x="6586560" y="612720"/>
            <a:ext cx="956880" cy="456840"/>
          </a:xfrm>
          <a:prstGeom prst="rect">
            <a:avLst/>
          </a:prstGeom>
        </p:spPr>
        <p:txBody>
          <a:bodyPr lIns="90000" rIns="90000" tIns="45000" bIns="45000">
            <a:noAutofit/>
          </a:bodyPr>
          <a:p>
            <a:endParaRPr b="0" lang="en-US" sz="2400" spc="-1" strike="noStrike">
              <a:latin typeface="Times New Roman"/>
            </a:endParaRPr>
          </a:p>
        </p:txBody>
      </p:sp>
      <p:sp>
        <p:nvSpPr>
          <p:cNvPr id="81" name="PlaceHolder 17"/>
          <p:cNvSpPr>
            <a:spLocks noGrp="1"/>
          </p:cNvSpPr>
          <p:nvPr>
            <p:ph type="ftr"/>
          </p:nvPr>
        </p:nvSpPr>
        <p:spPr>
          <a:xfrm>
            <a:off x="5257800" y="612720"/>
            <a:ext cx="1325520" cy="456840"/>
          </a:xfrm>
          <a:prstGeom prst="rect">
            <a:avLst/>
          </a:prstGeom>
        </p:spPr>
        <p:txBody>
          <a:bodyPr lIns="90000" rIns="90000" tIns="45000" bIns="45000">
            <a:noAutofit/>
          </a:bodyPr>
          <a:p>
            <a:endParaRPr b="0" lang="en-US" sz="2400" spc="-1" strike="noStrike">
              <a:latin typeface="Times New Roman"/>
            </a:endParaRPr>
          </a:p>
        </p:txBody>
      </p:sp>
      <p:sp>
        <p:nvSpPr>
          <p:cNvPr id="82" name="PlaceHolder 18"/>
          <p:cNvSpPr>
            <a:spLocks noGrp="1"/>
          </p:cNvSpPr>
          <p:nvPr>
            <p:ph type="sldNum"/>
          </p:nvPr>
        </p:nvSpPr>
        <p:spPr>
          <a:xfrm>
            <a:off x="8174880" y="2160"/>
            <a:ext cx="761760" cy="365400"/>
          </a:xfrm>
          <a:prstGeom prst="rect">
            <a:avLst/>
          </a:prstGeom>
        </p:spPr>
        <p:txBody>
          <a:bodyPr lIns="90000" rIns="90000" tIns="45000" bIns="45000" anchor="b">
            <a:noAutofit/>
          </a:bodyPr>
          <a:p>
            <a:pPr algn="r">
              <a:lnSpc>
                <a:spcPct val="100000"/>
              </a:lnSpc>
            </a:pPr>
            <a:fld id="{EFB37005-E437-42D4-8BC4-81F008F5F304}" type="slidenum">
              <a:rPr b="0" lang="en-US" sz="1800" spc="-1" strike="noStrike">
                <a:solidFill>
                  <a:srgbClr val="ffffff"/>
                </a:solidFill>
                <a:latin typeface="Times New Roman"/>
              </a:rPr>
              <a:t>&lt;number&gt;</a:t>
            </a:fld>
            <a:endParaRPr b="0" lang="en-US" sz="18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9" name="CustomShape 1"/>
          <p:cNvSpPr/>
          <p:nvPr/>
        </p:nvSpPr>
        <p:spPr>
          <a:xfrm>
            <a:off x="0" y="366840"/>
            <a:ext cx="9143640" cy="8388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0" name="CustomShape 2"/>
          <p:cNvSpPr/>
          <p:nvPr/>
        </p:nvSpPr>
        <p:spPr>
          <a:xfrm>
            <a:off x="0" y="0"/>
            <a:ext cx="9143640" cy="310320"/>
          </a:xfrm>
          <a:prstGeom prst="rect">
            <a:avLst/>
          </a:prstGeom>
          <a:solidFill>
            <a:schemeClr val="tx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1" name="CustomShape 3"/>
          <p:cNvSpPr/>
          <p:nvPr/>
        </p:nvSpPr>
        <p:spPr>
          <a:xfrm>
            <a:off x="0" y="308160"/>
            <a:ext cx="9143640" cy="9108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2" name="CustomShape 4"/>
          <p:cNvSpPr/>
          <p:nvPr/>
        </p:nvSpPr>
        <p:spPr>
          <a:xfrm flipV="1">
            <a:off x="5410080" y="360360"/>
            <a:ext cx="3733560" cy="90720"/>
          </a:xfrm>
          <a:prstGeom prst="rect">
            <a:avLst/>
          </a:prstGeom>
          <a:solidFill>
            <a:schemeClr val="accent2">
              <a:alpha val="10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3" name="CustomShape 5"/>
          <p:cNvSpPr/>
          <p:nvPr/>
        </p:nvSpPr>
        <p:spPr>
          <a:xfrm flipV="1">
            <a:off x="5410080" y="439560"/>
            <a:ext cx="3733560" cy="179640"/>
          </a:xfrm>
          <a:prstGeom prst="rect">
            <a:avLst/>
          </a:prstGeom>
          <a:solidFill>
            <a:schemeClr val="accent2">
              <a:alpha val="50000"/>
            </a:scheme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4" name="CustomShape 6"/>
          <p:cNvSpPr/>
          <p:nvPr/>
        </p:nvSpPr>
        <p:spPr>
          <a:xfrm>
            <a:off x="5407200" y="497520"/>
            <a:ext cx="3062880" cy="2700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5" name="CustomShape 7"/>
          <p:cNvSpPr/>
          <p:nvPr/>
        </p:nvSpPr>
        <p:spPr>
          <a:xfrm>
            <a:off x="7373520" y="588960"/>
            <a:ext cx="1599840" cy="36360"/>
          </a:xfrm>
          <a:prstGeom prst="roundRect">
            <a:avLst>
              <a:gd name="adj" fmla="val 16667"/>
            </a:avLst>
          </a:prstGeom>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6" name="CustomShape 8"/>
          <p:cNvSpPr/>
          <p:nvPr/>
        </p:nvSpPr>
        <p:spPr>
          <a:xfrm>
            <a:off x="9084960" y="-2160"/>
            <a:ext cx="57240" cy="621360"/>
          </a:xfrm>
          <a:prstGeom prst="rect">
            <a:avLst/>
          </a:prstGeom>
          <a:solidFill>
            <a:srgbClr val="ffffff">
              <a:alpha val="66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7" name="CustomShape 9"/>
          <p:cNvSpPr/>
          <p:nvPr/>
        </p:nvSpPr>
        <p:spPr>
          <a:xfrm>
            <a:off x="9044640" y="-2160"/>
            <a:ext cx="27000" cy="621360"/>
          </a:xfrm>
          <a:prstGeom prst="rect">
            <a:avLst/>
          </a:prstGeom>
          <a:solidFill>
            <a:srgbClr val="ffffff">
              <a:alpha val="66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8" name="CustomShape 10"/>
          <p:cNvSpPr/>
          <p:nvPr/>
        </p:nvSpPr>
        <p:spPr>
          <a:xfrm>
            <a:off x="9025560" y="-2160"/>
            <a:ext cx="8640" cy="621360"/>
          </a:xfrm>
          <a:prstGeom prst="rect">
            <a:avLst/>
          </a:prstGeom>
          <a:solidFill>
            <a:srgbClr val="ffffff">
              <a:alpha val="6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29" name="CustomShape 11"/>
          <p:cNvSpPr/>
          <p:nvPr/>
        </p:nvSpPr>
        <p:spPr>
          <a:xfrm>
            <a:off x="8975520" y="-2160"/>
            <a:ext cx="27000" cy="621360"/>
          </a:xfrm>
          <a:prstGeom prst="rect">
            <a:avLst/>
          </a:prstGeom>
          <a:solidFill>
            <a:srgbClr val="ffffff">
              <a:alpha val="4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30" name="CustomShape 12"/>
          <p:cNvSpPr/>
          <p:nvPr/>
        </p:nvSpPr>
        <p:spPr>
          <a:xfrm>
            <a:off x="8915760" y="360"/>
            <a:ext cx="54360" cy="585000"/>
          </a:xfrm>
          <a:prstGeom prst="rect">
            <a:avLst/>
          </a:prstGeom>
          <a:solidFill>
            <a:srgbClr val="ffffff">
              <a:alpha val="20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31" name="CustomShape 13"/>
          <p:cNvSpPr/>
          <p:nvPr/>
        </p:nvSpPr>
        <p:spPr>
          <a:xfrm>
            <a:off x="8873640" y="360"/>
            <a:ext cx="8640" cy="585000"/>
          </a:xfrm>
          <a:prstGeom prst="rect">
            <a:avLst/>
          </a:prstGeom>
          <a:solidFill>
            <a:srgbClr val="ffffff">
              <a:alpha val="31000"/>
            </a:srgbClr>
          </a:solidFill>
          <a:ln w="50760">
            <a:noFill/>
          </a:ln>
          <a:effectLst>
            <a:outerShdw blurRad="51500" dir="5400000" dist="25560" rotWithShape="0">
              <a:srgbClr val="000000">
                <a:alpha val="40000"/>
              </a:srgbClr>
            </a:outerShdw>
          </a:effectLst>
        </p:spPr>
        <p:style>
          <a:lnRef idx="3">
            <a:schemeClr val="lt1"/>
          </a:lnRef>
          <a:fillRef idx="1">
            <a:schemeClr val="accent1"/>
          </a:fillRef>
          <a:effectRef idx="1">
            <a:schemeClr val="accent1"/>
          </a:effectRef>
          <a:fontRef idx="minor"/>
        </p:style>
      </p:sp>
      <p:sp>
        <p:nvSpPr>
          <p:cNvPr id="132" name="PlaceHolder 14"/>
          <p:cNvSpPr>
            <a:spLocks noGrp="1"/>
          </p:cNvSpPr>
          <p:nvPr>
            <p:ph type="title"/>
          </p:nvPr>
        </p:nvSpPr>
        <p:spPr>
          <a:xfrm>
            <a:off x="457200" y="1143000"/>
            <a:ext cx="8229240" cy="1069560"/>
          </a:xfrm>
          <a:prstGeom prst="rect">
            <a:avLst/>
          </a:prstGeom>
        </p:spPr>
        <p:txBody>
          <a:bodyPr lIns="90000" rIns="90000" tIns="45000" bIns="45000" anchor="ctr">
            <a:noAutofit/>
          </a:bodyPr>
          <a:p>
            <a:pPr>
              <a:lnSpc>
                <a:spcPct val="100000"/>
              </a:lnSpc>
            </a:pPr>
            <a:r>
              <a:rPr b="0" lang="en-US" sz="4000" spc="-1" strike="noStrike">
                <a:solidFill>
                  <a:srgbClr val="424456"/>
                </a:solidFill>
                <a:latin typeface="Trebuchet MS"/>
              </a:rPr>
              <a:t>Click to edit Master title style</a:t>
            </a:r>
            <a:endParaRPr b="0" lang="en-US" sz="4000" spc="-1" strike="noStrike">
              <a:solidFill>
                <a:srgbClr val="000000"/>
              </a:solidFill>
              <a:latin typeface="Times New Roman"/>
            </a:endParaRPr>
          </a:p>
        </p:txBody>
      </p:sp>
      <p:sp>
        <p:nvSpPr>
          <p:cNvPr id="133" name="PlaceHolder 15"/>
          <p:cNvSpPr>
            <a:spLocks noGrp="1"/>
          </p:cNvSpPr>
          <p:nvPr>
            <p:ph type="dt"/>
          </p:nvPr>
        </p:nvSpPr>
        <p:spPr>
          <a:xfrm>
            <a:off x="6583680" y="612720"/>
            <a:ext cx="956880" cy="456840"/>
          </a:xfrm>
          <a:prstGeom prst="rect">
            <a:avLst/>
          </a:prstGeom>
        </p:spPr>
        <p:txBody>
          <a:bodyPr lIns="90000" rIns="90000" tIns="45000" bIns="45000">
            <a:noAutofit/>
          </a:bodyPr>
          <a:p>
            <a:endParaRPr b="0" lang="en-US" sz="2400" spc="-1" strike="noStrike">
              <a:latin typeface="Times New Roman"/>
            </a:endParaRPr>
          </a:p>
        </p:txBody>
      </p:sp>
      <p:sp>
        <p:nvSpPr>
          <p:cNvPr id="134" name="PlaceHolder 16"/>
          <p:cNvSpPr>
            <a:spLocks noGrp="1"/>
          </p:cNvSpPr>
          <p:nvPr>
            <p:ph type="ftr"/>
          </p:nvPr>
        </p:nvSpPr>
        <p:spPr>
          <a:xfrm>
            <a:off x="5257800" y="612720"/>
            <a:ext cx="1325520" cy="456840"/>
          </a:xfrm>
          <a:prstGeom prst="rect">
            <a:avLst/>
          </a:prstGeom>
        </p:spPr>
        <p:txBody>
          <a:bodyPr lIns="90000" rIns="90000" tIns="45000" bIns="45000">
            <a:noAutofit/>
          </a:bodyPr>
          <a:p>
            <a:endParaRPr b="0" lang="en-US" sz="2400" spc="-1" strike="noStrike">
              <a:latin typeface="Times New Roman"/>
            </a:endParaRPr>
          </a:p>
        </p:txBody>
      </p:sp>
      <p:sp>
        <p:nvSpPr>
          <p:cNvPr id="135" name="PlaceHolder 17"/>
          <p:cNvSpPr>
            <a:spLocks noGrp="1"/>
          </p:cNvSpPr>
          <p:nvPr>
            <p:ph type="sldNum"/>
          </p:nvPr>
        </p:nvSpPr>
        <p:spPr>
          <a:xfrm>
            <a:off x="8174880" y="2160"/>
            <a:ext cx="761760" cy="365400"/>
          </a:xfrm>
          <a:prstGeom prst="rect">
            <a:avLst/>
          </a:prstGeom>
        </p:spPr>
        <p:txBody>
          <a:bodyPr lIns="90000" rIns="90000" tIns="45000" bIns="45000" anchor="b">
            <a:noAutofit/>
          </a:bodyPr>
          <a:p>
            <a:pPr algn="r">
              <a:lnSpc>
                <a:spcPct val="100000"/>
              </a:lnSpc>
            </a:pPr>
            <a:fld id="{8755A869-24B9-4418-BAF6-4DA5500A0500}" type="slidenum">
              <a:rPr b="0" lang="en-US" sz="1800" spc="-1" strike="noStrike">
                <a:solidFill>
                  <a:srgbClr val="ffffff"/>
                </a:solidFill>
                <a:latin typeface="Times New Roman"/>
              </a:rPr>
              <a:t>&lt;number&gt;</a:t>
            </a:fld>
            <a:endParaRPr b="0" lang="en-US" sz="1800" spc="-1" strike="noStrike">
              <a:latin typeface="Times New Roman"/>
            </a:endParaRPr>
          </a:p>
        </p:txBody>
      </p:sp>
      <p:sp>
        <p:nvSpPr>
          <p:cNvPr id="136" name="PlaceHolder 18"/>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000000"/>
                </a:solidFill>
                <a:latin typeface="Georgia"/>
              </a:rPr>
              <a:t>Click to edit the outline text format</a:t>
            </a:r>
            <a:endParaRPr b="0" lang="en-US" sz="2800" spc="-1" strike="noStrike">
              <a:solidFill>
                <a:srgbClr val="000000"/>
              </a:solidFill>
              <a:latin typeface="Georgia"/>
            </a:endParaRPr>
          </a:p>
          <a:p>
            <a:pPr lvl="1" marL="864000" indent="-324000">
              <a:spcBef>
                <a:spcPts val="1134"/>
              </a:spcBef>
              <a:buClr>
                <a:srgbClr val="000000"/>
              </a:buClr>
              <a:buSzPct val="75000"/>
              <a:buFont typeface="Symbol" charset="2"/>
              <a:buChar char=""/>
            </a:pPr>
            <a:r>
              <a:rPr b="0" lang="en-US" sz="2400" spc="-1" strike="noStrike">
                <a:solidFill>
                  <a:srgbClr val="53548a"/>
                </a:solidFill>
                <a:latin typeface="Georgia"/>
              </a:rPr>
              <a:t>Second Outline Level</a:t>
            </a:r>
            <a:endParaRPr b="0" lang="en-US" sz="2400" spc="-1" strike="noStrike">
              <a:solidFill>
                <a:srgbClr val="53548a"/>
              </a:solidFill>
              <a:latin typeface="Georgia"/>
            </a:endParaRPr>
          </a:p>
          <a:p>
            <a:pPr lvl="2" marL="1296000" indent="-288000">
              <a:spcBef>
                <a:spcPts val="850"/>
              </a:spcBef>
              <a:buClr>
                <a:srgbClr val="000000"/>
              </a:buClr>
              <a:buSzPct val="45000"/>
              <a:buFont typeface="Wingdings" charset="2"/>
              <a:buChar char=""/>
            </a:pPr>
            <a:r>
              <a:rPr b="0" lang="en-US" sz="2200" spc="-1" strike="noStrike">
                <a:solidFill>
                  <a:srgbClr val="53548a"/>
                </a:solidFill>
                <a:latin typeface="Georgia"/>
              </a:rPr>
              <a:t>Third Outline Level</a:t>
            </a:r>
            <a:endParaRPr b="0" lang="en-US" sz="2200" spc="-1" strike="noStrike">
              <a:solidFill>
                <a:srgbClr val="53548a"/>
              </a:solidFill>
              <a:latin typeface="Georgia"/>
            </a:endParaRPr>
          </a:p>
          <a:p>
            <a:pPr lvl="3" marL="1728000" indent="-216000">
              <a:spcBef>
                <a:spcPts val="567"/>
              </a:spcBef>
              <a:buClr>
                <a:srgbClr val="000000"/>
              </a:buClr>
              <a:buSzPct val="75000"/>
              <a:buFont typeface="Symbol" charset="2"/>
              <a:buChar char=""/>
            </a:pPr>
            <a:r>
              <a:rPr b="0" lang="en-US" sz="2000" spc="-1" strike="noStrike">
                <a:solidFill>
                  <a:srgbClr val="a04da3"/>
                </a:solidFill>
                <a:latin typeface="Georgia"/>
              </a:rPr>
              <a:t>Fourth Outline Level</a:t>
            </a:r>
            <a:endParaRPr b="0" lang="en-US" sz="2000" spc="-1" strike="noStrike">
              <a:solidFill>
                <a:srgbClr val="a04da3"/>
              </a:solidFill>
              <a:latin typeface="Georgia"/>
            </a:endParaRPr>
          </a:p>
          <a:p>
            <a:pPr lvl="4" marL="2160000" indent="-216000">
              <a:spcBef>
                <a:spcPts val="283"/>
              </a:spcBef>
              <a:buClr>
                <a:srgbClr val="000000"/>
              </a:buClr>
              <a:buSzPct val="45000"/>
              <a:buFont typeface="Wingdings" charset="2"/>
              <a:buChar char=""/>
            </a:pPr>
            <a:r>
              <a:rPr b="0" lang="en-US" sz="2000" spc="-1" strike="noStrike">
                <a:solidFill>
                  <a:srgbClr val="a04da3"/>
                </a:solidFill>
                <a:latin typeface="Georgia"/>
              </a:rPr>
              <a:t>Fifth Outline Level</a:t>
            </a:r>
            <a:endParaRPr b="0" lang="en-US" sz="2000" spc="-1" strike="noStrike">
              <a:solidFill>
                <a:srgbClr val="a04da3"/>
              </a:solidFill>
              <a:latin typeface="Georgia"/>
            </a:endParaRPr>
          </a:p>
          <a:p>
            <a:pPr lvl="5" marL="2592000" indent="-216000">
              <a:spcBef>
                <a:spcPts val="283"/>
              </a:spcBef>
              <a:buClr>
                <a:srgbClr val="000000"/>
              </a:buClr>
              <a:buSzPct val="45000"/>
              <a:buFont typeface="Wingdings" charset="2"/>
              <a:buChar char=""/>
            </a:pPr>
            <a:r>
              <a:rPr b="0" lang="en-US" sz="2000" spc="-1" strike="noStrike">
                <a:solidFill>
                  <a:srgbClr val="a04da3"/>
                </a:solidFill>
                <a:latin typeface="Georgia"/>
              </a:rPr>
              <a:t>Sixth Outline Level</a:t>
            </a:r>
            <a:endParaRPr b="0" lang="en-US" sz="2000" spc="-1" strike="noStrike">
              <a:solidFill>
                <a:srgbClr val="a04da3"/>
              </a:solidFill>
              <a:latin typeface="Georgia"/>
            </a:endParaRPr>
          </a:p>
          <a:p>
            <a:pPr lvl="6" marL="3024000" indent="-216000">
              <a:spcBef>
                <a:spcPts val="283"/>
              </a:spcBef>
              <a:buClr>
                <a:srgbClr val="000000"/>
              </a:buClr>
              <a:buSzPct val="45000"/>
              <a:buFont typeface="Wingdings" charset="2"/>
              <a:buChar char=""/>
            </a:pPr>
            <a:r>
              <a:rPr b="0" lang="en-US" sz="2000" spc="-1" strike="noStrike">
                <a:solidFill>
                  <a:srgbClr val="a04da3"/>
                </a:solidFill>
                <a:latin typeface="Georgia"/>
              </a:rPr>
              <a:t>Seventh Outline Level</a:t>
            </a:r>
            <a:endParaRPr b="0" lang="en-US" sz="2000" spc="-1" strike="noStrike">
              <a:solidFill>
                <a:srgbClr val="a04da3"/>
              </a:solidFill>
              <a:latin typeface="Georgia"/>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TextShape 1"/>
          <p:cNvSpPr txBox="1"/>
          <p:nvPr/>
        </p:nvSpPr>
        <p:spPr>
          <a:xfrm>
            <a:off x="380880" y="990720"/>
            <a:ext cx="8457840" cy="1469520"/>
          </a:xfrm>
          <a:prstGeom prst="rect">
            <a:avLst/>
          </a:prstGeom>
          <a:solidFill>
            <a:srgbClr val="ffffff"/>
          </a:solidFill>
          <a:ln w="19080">
            <a:solidFill>
              <a:srgbClr val="c00000"/>
            </a:solidFill>
            <a:round/>
          </a:ln>
        </p:spPr>
        <p:txBody>
          <a:bodyPr lIns="90000" rIns="90000" tIns="45000" bIns="45000" anchor="b">
            <a:normAutofit fontScale="37000"/>
          </a:bodyPr>
          <a:p>
            <a:pPr algn="ctr" rtl="1">
              <a:lnSpc>
                <a:spcPct val="100000"/>
              </a:lnSpc>
            </a:pPr>
            <a:r>
              <a:rPr b="1" lang="en-US" sz="8800" spc="-1" strike="noStrike">
                <a:solidFill>
                  <a:srgbClr val="77c6ce"/>
                </a:solidFill>
                <a:latin typeface="Georgia"/>
              </a:rPr>
              <a:t>خَصَائِصُ رِسَالَةِ مُحَمَّدٍ </a:t>
            </a:r>
            <a:r>
              <a:rPr b="1" lang="en-US" sz="8800" spc="-1" strike="noStrike">
                <a:solidFill>
                  <a:srgbClr val="77c6ce"/>
                </a:solidFill>
                <a:latin typeface="AGA Arabesque"/>
              </a:rPr>
              <a:t></a:t>
            </a:r>
            <a:endParaRPr b="0" lang="en-US" sz="8800" spc="-1" strike="noStrike">
              <a:solidFill>
                <a:srgbClr val="000000"/>
              </a:solidFill>
              <a:latin typeface="Times New Roman"/>
            </a:endParaRPr>
          </a:p>
        </p:txBody>
      </p:sp>
      <p:sp>
        <p:nvSpPr>
          <p:cNvPr id="180" name="TextShape 2"/>
          <p:cNvSpPr txBox="1"/>
          <p:nvPr/>
        </p:nvSpPr>
        <p:spPr>
          <a:xfrm>
            <a:off x="457200" y="4343400"/>
            <a:ext cx="8152920" cy="1752120"/>
          </a:xfrm>
          <a:prstGeom prst="rect">
            <a:avLst/>
          </a:prstGeom>
          <a:solidFill>
            <a:srgbClr val="f5e0d3"/>
          </a:solidFill>
          <a:ln w="19080">
            <a:solidFill>
              <a:srgbClr val="53548a"/>
            </a:solidFill>
            <a:round/>
          </a:ln>
        </p:spPr>
        <p:txBody>
          <a:bodyPr lIns="90000" rIns="90000" tIns="45000" bIns="45000">
            <a:normAutofit fontScale="42000"/>
          </a:bodyPr>
          <a:p>
            <a:pPr marL="64080" algn="ctr">
              <a:lnSpc>
                <a:spcPct val="100000"/>
              </a:lnSpc>
              <a:spcBef>
                <a:spcPts val="300"/>
              </a:spcBef>
            </a:pPr>
            <a:endParaRPr b="0" lang="en-US" sz="3200" spc="-1" strike="noStrike">
              <a:latin typeface="Arial"/>
            </a:endParaRPr>
          </a:p>
          <a:p>
            <a:pPr marL="64080" algn="ctr">
              <a:lnSpc>
                <a:spcPct val="100000"/>
              </a:lnSpc>
              <a:spcBef>
                <a:spcPts val="300"/>
              </a:spcBef>
            </a:pPr>
            <a:r>
              <a:rPr b="1" lang="en-US" sz="5800" spc="-1" strike="noStrike">
                <a:solidFill>
                  <a:srgbClr val="77c6ce"/>
                </a:solidFill>
                <a:latin typeface="Georgia"/>
              </a:rPr>
              <a:t>Karakteristik Risalah Muhammad SAW</a:t>
            </a:r>
            <a:endParaRPr b="0" lang="en-US" sz="58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77000"/>
          </a:bodyPr>
          <a:p>
            <a:pPr>
              <a:lnSpc>
                <a:spcPct val="100000"/>
              </a:lnSpc>
            </a:pPr>
            <a:r>
              <a:rPr b="0" lang="en-US" sz="4000" spc="-1" strike="noStrike">
                <a:solidFill>
                  <a:srgbClr val="ffffff"/>
                </a:solidFill>
                <a:latin typeface="Georgia"/>
              </a:rPr>
              <a:t>Karakteristik Risalah Muhammad SAW</a:t>
            </a:r>
            <a:endParaRPr b="0" lang="en-US" sz="4000" spc="-1" strike="noStrike">
              <a:solidFill>
                <a:srgbClr val="000000"/>
              </a:solidFill>
              <a:latin typeface="Times New Roman"/>
            </a:endParaRPr>
          </a:p>
        </p:txBody>
      </p:sp>
      <p:sp>
        <p:nvSpPr>
          <p:cNvPr id="182"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Risalah Muhammad SAW memiliki keistimewaan dibanding risalah-risalah sebelumnya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Ini adalah risalah yang sempurna (5:3) </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Diperkaya dengan pengalaman penerapan risalah sebelumnya</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Dilengkapi dengan hal-hal baru yang belum pernah ada di risalah sebelumnya</a:t>
            </a:r>
            <a:endParaRPr b="0" lang="en-US" sz="26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Rasulullah menyebut 5 keistimewaan risalahnya dibanding risalah sebelumnya</a:t>
            </a:r>
            <a:endParaRPr b="0" lang="en-US" sz="28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TextShape 1"/>
          <p:cNvSpPr txBox="1"/>
          <p:nvPr/>
        </p:nvSpPr>
        <p:spPr>
          <a:xfrm>
            <a:off x="457200" y="380880"/>
            <a:ext cx="8229240" cy="91404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5 Keistimewaan</a:t>
            </a:r>
            <a:endParaRPr b="0" lang="en-US" sz="4000" spc="-1" strike="noStrike">
              <a:solidFill>
                <a:srgbClr val="000000"/>
              </a:solidFill>
              <a:latin typeface="Times New Roman"/>
            </a:endParaRPr>
          </a:p>
        </p:txBody>
      </p:sp>
      <p:sp>
        <p:nvSpPr>
          <p:cNvPr id="184" name="TextShape 2"/>
          <p:cNvSpPr txBox="1"/>
          <p:nvPr/>
        </p:nvSpPr>
        <p:spPr>
          <a:xfrm>
            <a:off x="457200" y="1371600"/>
            <a:ext cx="8229240" cy="495252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89000"/>
          </a:bodyPr>
          <a:p>
            <a:pPr marL="365760" indent="-255600" algn="ctr">
              <a:lnSpc>
                <a:spcPct val="100000"/>
              </a:lnSpc>
              <a:spcBef>
                <a:spcPts val="300"/>
              </a:spcBef>
            </a:pPr>
            <a:r>
              <a:rPr b="1" lang="en-US" sz="2000" spc="-1" strike="noStrike">
                <a:solidFill>
                  <a:srgbClr val="000000"/>
                </a:solidFill>
                <a:latin typeface="Georgia"/>
              </a:rPr>
              <a:t>أُعْطِيتُ خَمْسًا لَمْ يُعْطَهُنَّ أَحَدٌ قَبْلِي نُصِرْتُ بِالرُّعْبِ مَسِيرَةَ شَهْرٍ وَجُعِلَتْ لِي الْأَرْضُ مَسْجِدًا وَطَهُورًا فَأَيُّمَا رَجُلٍ مِنْ أُمَّتِي أَدْرَكَتْهُ الصَّلَاةُ فَلْيُصَلِّ وَأُحِلَّتْ لِي الْمَغَانِمُ وَلَمْ تَحِلَّ لِأَحَدٍ قَبْلِي وَأُعْطِيتُ الشَّفَاعَةَ وَكَانَ النَّبِيُّ يُبْعَثُ إِلَى قَوْمِهِ خَاصَّةً وَبُعِثْتُ إِلَى النَّاسِ عَامَّةً</a:t>
            </a:r>
            <a:endParaRPr b="0" lang="en-US" sz="20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000" spc="-1" strike="noStrike">
                <a:solidFill>
                  <a:srgbClr val="000000"/>
                </a:solidFill>
                <a:latin typeface="Georgia"/>
              </a:rPr>
              <a:t>Aku diberi 5 yang tidak diberikan kepada seorang (nabi) pun sebelumku:</a:t>
            </a:r>
            <a:endParaRPr b="0" lang="en-US" sz="2000" spc="-1" strike="noStrike">
              <a:solidFill>
                <a:srgbClr val="000000"/>
              </a:solidFill>
              <a:latin typeface="Georgia"/>
            </a:endParaRPr>
          </a:p>
          <a:p>
            <a:pPr lvl="1" marL="925920" indent="-514080">
              <a:lnSpc>
                <a:spcPct val="100000"/>
              </a:lnSpc>
              <a:spcBef>
                <a:spcPts val="300"/>
              </a:spcBef>
              <a:buClr>
                <a:srgbClr val="438086"/>
              </a:buClr>
              <a:buFont typeface="Trebuchet MS"/>
              <a:buAutoNum type="arabicPeriod"/>
            </a:pPr>
            <a:r>
              <a:rPr b="0" lang="en-US" sz="2000" spc="-1" strike="noStrike">
                <a:solidFill>
                  <a:srgbClr val="000000"/>
                </a:solidFill>
                <a:latin typeface="Georgia"/>
              </a:rPr>
              <a:t>Aku diberi  pertolongan melalui  rasa gentar  (yang mencekam  hati musuh) sejauh perjalanan satu  bulan</a:t>
            </a:r>
            <a:endParaRPr b="0" lang="en-US" sz="2000" spc="-1" strike="noStrike">
              <a:solidFill>
                <a:srgbClr val="53548a"/>
              </a:solidFill>
              <a:latin typeface="Georgia"/>
            </a:endParaRPr>
          </a:p>
          <a:p>
            <a:pPr lvl="1" marL="925920" indent="-514080">
              <a:lnSpc>
                <a:spcPct val="100000"/>
              </a:lnSpc>
              <a:spcBef>
                <a:spcPts val="300"/>
              </a:spcBef>
              <a:buClr>
                <a:srgbClr val="438086"/>
              </a:buClr>
              <a:buFont typeface="Trebuchet MS"/>
              <a:buAutoNum type="arabicPeriod"/>
            </a:pPr>
            <a:r>
              <a:rPr b="0" lang="en-US" sz="2000" spc="-1" strike="noStrike">
                <a:solidFill>
                  <a:srgbClr val="000000"/>
                </a:solidFill>
                <a:latin typeface="Georgia"/>
              </a:rPr>
              <a:t>Bumi ini  dijadikan  bagiku  sebagai  masjid  dan  sarana  bersuci; di mana pun  seseorang dari umatku mendapati waktu  shalat maka shalatlah</a:t>
            </a:r>
            <a:endParaRPr b="0" lang="en-US" sz="2000" spc="-1" strike="noStrike">
              <a:solidFill>
                <a:srgbClr val="53548a"/>
              </a:solidFill>
              <a:latin typeface="Georgia"/>
            </a:endParaRPr>
          </a:p>
          <a:p>
            <a:pPr lvl="1" marL="925920" indent="-514080">
              <a:lnSpc>
                <a:spcPct val="100000"/>
              </a:lnSpc>
              <a:spcBef>
                <a:spcPts val="300"/>
              </a:spcBef>
              <a:buClr>
                <a:srgbClr val="438086"/>
              </a:buClr>
              <a:buFont typeface="Trebuchet MS"/>
              <a:buAutoNum type="arabicPeriod"/>
            </a:pPr>
            <a:r>
              <a:rPr b="0" lang="en-US" sz="2000" spc="-1" strike="noStrike">
                <a:solidFill>
                  <a:srgbClr val="000000"/>
                </a:solidFill>
                <a:latin typeface="Georgia"/>
              </a:rPr>
              <a:t>Dihalalkan  bagiku  memakan  semua ganimah,  sedangkan tidak dihalalkan untuk seorang pun sebelumku</a:t>
            </a:r>
            <a:endParaRPr b="0" lang="en-US" sz="2000" spc="-1" strike="noStrike">
              <a:solidFill>
                <a:srgbClr val="53548a"/>
              </a:solidFill>
              <a:latin typeface="Georgia"/>
            </a:endParaRPr>
          </a:p>
          <a:p>
            <a:pPr lvl="1" marL="925920" indent="-514080">
              <a:lnSpc>
                <a:spcPct val="100000"/>
              </a:lnSpc>
              <a:spcBef>
                <a:spcPts val="300"/>
              </a:spcBef>
              <a:buClr>
                <a:srgbClr val="438086"/>
              </a:buClr>
              <a:buFont typeface="Trebuchet MS"/>
              <a:buAutoNum type="arabicPeriod"/>
            </a:pPr>
            <a:r>
              <a:rPr b="0" lang="en-US" sz="2000" spc="-1" strike="noStrike">
                <a:solidFill>
                  <a:srgbClr val="000000"/>
                </a:solidFill>
                <a:latin typeface="Georgia"/>
              </a:rPr>
              <a:t>Aku diberi syafaat</a:t>
            </a:r>
            <a:endParaRPr b="0" lang="en-US" sz="2000" spc="-1" strike="noStrike">
              <a:solidFill>
                <a:srgbClr val="53548a"/>
              </a:solidFill>
              <a:latin typeface="Georgia"/>
            </a:endParaRPr>
          </a:p>
          <a:p>
            <a:pPr lvl="1" marL="925920" indent="-514080">
              <a:lnSpc>
                <a:spcPct val="100000"/>
              </a:lnSpc>
              <a:spcBef>
                <a:spcPts val="300"/>
              </a:spcBef>
              <a:buClr>
                <a:srgbClr val="438086"/>
              </a:buClr>
              <a:buFont typeface="Trebuchet MS"/>
              <a:buAutoNum type="arabicPeriod"/>
            </a:pPr>
            <a:r>
              <a:rPr b="0" lang="en-US" sz="2000" spc="-1" strike="noStrike">
                <a:solidFill>
                  <a:srgbClr val="000000"/>
                </a:solidFill>
                <a:latin typeface="Georgia"/>
              </a:rPr>
              <a:t>Nabi dahulu diutus untuk kaumnya saja, sedangkan aku diutus untuk seluruh manusia (HR. Bukhari-Muslim)</a:t>
            </a:r>
            <a:endParaRPr b="0" lang="en-US" sz="2000" spc="-1" strike="noStrike">
              <a:solidFill>
                <a:srgbClr val="53548a"/>
              </a:solidFill>
              <a:latin typeface="Georgia"/>
            </a:endParaRPr>
          </a:p>
        </p:txBody>
      </p:sp>
      <p:sp>
        <p:nvSpPr>
          <p:cNvPr id="185"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73000"/>
          </a:bodyPr>
          <a:p>
            <a:pPr>
              <a:lnSpc>
                <a:spcPct val="100000"/>
              </a:lnSpc>
            </a:pPr>
            <a:r>
              <a:rPr b="0" lang="en-US" sz="4000" spc="-1" strike="noStrike">
                <a:solidFill>
                  <a:srgbClr val="ffffff"/>
                </a:solidFill>
                <a:latin typeface="Georgia"/>
              </a:rPr>
              <a:t>Ciri 1: Penutup Para Nabi (</a:t>
            </a:r>
            <a:r>
              <a:rPr b="1" lang="en-US" sz="4000" spc="-1" strike="noStrike">
                <a:solidFill>
                  <a:srgbClr val="ffffff"/>
                </a:solidFill>
                <a:latin typeface="Georgia"/>
              </a:rPr>
              <a:t>خَاتَمُ اْلأَنْبِيَاءِ</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187"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73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Rasulullah Muhammad SAW adalah nabi terakhir </a:t>
            </a:r>
            <a:r>
              <a:rPr b="0" lang="en-US" sz="2800" spc="-1" strike="noStrike">
                <a:solidFill>
                  <a:srgbClr val="000000"/>
                </a:solidFill>
                <a:latin typeface="Wingdings"/>
              </a:rPr>
              <a:t></a:t>
            </a:r>
            <a:r>
              <a:rPr b="0" lang="en-US" sz="2800" spc="-1" strike="noStrike">
                <a:solidFill>
                  <a:srgbClr val="000000"/>
                </a:solidFill>
                <a:latin typeface="Georgia"/>
              </a:rPr>
              <a:t> rasul terakhir, karena kalau tidak ada nabi lagi, berarti tidak ada rasul lagi</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Tentang datangnya nabi terakhir ini, telah banyak ditunggu-tunggu oleh ahli kitab</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Pendeta Bukhara mengingatkan kepada Abu Thalib agar segera kembali ke Mekkah, karena keponakan yang dia bawa bersamanya (Muhammad SAW) untuk berdagang di Syam ini, sedang dicari-cari oleh ahli kitab</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Orang-orang Yahudi eksodus dari Palestina ke Madinah dengan harapan nabi terakhir diangkat dari Bani Israil lagi</a:t>
            </a:r>
            <a:endParaRPr b="0" lang="en-US" sz="2600" spc="-1" strike="noStrike">
              <a:solidFill>
                <a:srgbClr val="53548a"/>
              </a:solidFill>
              <a:latin typeface="Georgia"/>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33:40</a:t>
            </a:r>
            <a:endParaRPr b="0" lang="en-US" sz="4000" spc="-1" strike="noStrike">
              <a:solidFill>
                <a:srgbClr val="000000"/>
              </a:solidFill>
              <a:latin typeface="Times New Roman"/>
            </a:endParaRPr>
          </a:p>
        </p:txBody>
      </p:sp>
      <p:sp>
        <p:nvSpPr>
          <p:cNvPr id="189"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Autofit/>
          </a:bodyPr>
          <a:p>
            <a:pPr marL="365760" indent="-255600">
              <a:lnSpc>
                <a:spcPct val="100000"/>
              </a:lnSpc>
              <a:spcBef>
                <a:spcPts val="300"/>
              </a:spcBef>
              <a:buClr>
                <a:srgbClr val="a04da3"/>
              </a:buClr>
              <a:buFont typeface="Georgia"/>
              <a:buChar char="•"/>
            </a:pPr>
            <a:r>
              <a:rPr b="1" lang="en-US" sz="2800" spc="-1" strike="noStrike">
                <a:solidFill>
                  <a:srgbClr val="000000"/>
                </a:solidFill>
                <a:latin typeface="Georgia"/>
              </a:rPr>
              <a:t>مَا كَانَ مُحَمَّدٌ أَبَا أَحَدٍ مِنْ رِجَالِكُمْ</a:t>
            </a:r>
            <a:r>
              <a:rPr b="0" lang="en-US" sz="2800" spc="-1" strike="noStrike">
                <a:solidFill>
                  <a:srgbClr val="000000"/>
                </a:solidFill>
                <a:latin typeface="Georgia"/>
              </a:rPr>
              <a:t> </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Muhammad SAW bukan bapak dari Zaid bin Haritsah</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Anak laki-laki beliau SAW: Al-Qasim, Ath-Thayyib, dan Ath-Thahir dari Khadijah; semuanya meninggal saat masih kecil; Ibrahim dari Mariyah al-Qibthiyah meninggal saat kecil juga</a:t>
            </a:r>
            <a:endParaRPr b="0" lang="en-US" sz="26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1" lang="en-US" sz="2800" spc="-1" strike="noStrike">
                <a:solidFill>
                  <a:srgbClr val="000000"/>
                </a:solidFill>
                <a:latin typeface="Georgia"/>
              </a:rPr>
              <a:t>وَلَكِنْ رَسُولَ اللَّهِ وَخَاتَمَ النَّبِيِّينَ</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Sesungguhnya beliau SAW adalah akhir para Nabi</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Tidak ada nabi setelahnya</a:t>
            </a:r>
            <a:endParaRPr b="0" lang="en-US" sz="2600" spc="-1" strike="noStrike">
              <a:solidFill>
                <a:srgbClr val="53548a"/>
              </a:solidFill>
              <a:latin typeface="Georgia"/>
            </a:endParaRPr>
          </a:p>
        </p:txBody>
      </p:sp>
    </p:spTree>
  </p:cSld>
  <mc:AlternateContent>
    <mc:Choice Requires="p14">
      <p:transition spd="slow" p14:dur="2000"/>
    </mc:Choice>
    <mc:Fallback>
      <p:transition spd="slow"/>
    </mc:Fallback>
  </mc:AlternateContent>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Batu bata Terakhir</a:t>
            </a:r>
            <a:endParaRPr b="0" lang="en-US" sz="4000" spc="-1" strike="noStrike">
              <a:solidFill>
                <a:srgbClr val="000000"/>
              </a:solidFill>
              <a:latin typeface="Times New Roman"/>
            </a:endParaRPr>
          </a:p>
        </p:txBody>
      </p:sp>
      <p:sp>
        <p:nvSpPr>
          <p:cNvPr id="191" name="TextShape 2"/>
          <p:cNvSpPr txBox="1"/>
          <p:nvPr/>
        </p:nvSpPr>
        <p:spPr>
          <a:xfrm>
            <a:off x="457200" y="184716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83000"/>
          </a:bodyPr>
          <a:p>
            <a:pPr marL="365760" indent="-255600" algn="ctr">
              <a:lnSpc>
                <a:spcPct val="100000"/>
              </a:lnSpc>
              <a:spcBef>
                <a:spcPts val="300"/>
              </a:spcBef>
            </a:pPr>
            <a:r>
              <a:rPr b="1" lang="en-US" sz="3200" spc="-1" strike="noStrike">
                <a:solidFill>
                  <a:srgbClr val="000000"/>
                </a:solidFill>
                <a:latin typeface="Georgia"/>
              </a:rPr>
              <a:t>إِنَّ مَثَلِي وَمَثَلَ الْأَنْبِيَاءِ مِنْ قَبْلِي كَمَثَلِ رَجُلٍ بَنَى بَيْتًا فَأَحْسَنَهُ وَأَجْمَلَهُ إِلَّا مَوْضِعَ لَبِنَةٍ مِنْ زَاوِيَةٍ فَجَعَلَ النَّاسُ يَطُوفُونَ بِهِ وَيَعْجَبُونَ لَهُ وَيَقُولُونَ هَلَّا وُضِعَتْ هَذِهِ اللَّبِنَةُ قَالَ فَأَنَا اللَّبِنَةُ وَأَنَا خَاتِمُ النَّبِيِّينَ</a:t>
            </a:r>
            <a:r>
              <a:rPr b="1" lang="en-US" sz="3200" spc="-1" strike="noStrike">
                <a:solidFill>
                  <a:srgbClr val="000000"/>
                </a:solidFill>
                <a:latin typeface="Georgia"/>
              </a:rPr>
              <a:t> </a:t>
            </a:r>
            <a:endParaRPr b="0" lang="en-US" sz="3200" spc="-1" strike="noStrike">
              <a:solidFill>
                <a:srgbClr val="000000"/>
              </a:solidFill>
              <a:latin typeface="Georgia"/>
            </a:endParaRPr>
          </a:p>
          <a:p>
            <a:pPr marL="365760" indent="-255600" algn="ctr">
              <a:lnSpc>
                <a:spcPct val="100000"/>
              </a:lnSpc>
              <a:spcBef>
                <a:spcPts val="300"/>
              </a:spcBef>
            </a:pPr>
            <a:r>
              <a:rPr b="0" i="1" lang="en-US" sz="2000" spc="-1" strike="noStrike">
                <a:solidFill>
                  <a:srgbClr val="000000"/>
                </a:solidFill>
                <a:latin typeface="Georgia"/>
              </a:rPr>
              <a:t>Perumpamaan aku dengan para nabi yang lain sebelumku adalah seperti seorang yang membina rumah, maka dia membaguskannya dan memperindahnya kecuali satu tempat batu bata di sebuah sudut. Manusia mengitarinya dan mengaguminya serta berkata, “</a:t>
            </a:r>
            <a:r>
              <a:rPr b="0" lang="en-US" sz="2000" spc="-1" strike="noStrike">
                <a:solidFill>
                  <a:srgbClr val="000000"/>
                </a:solidFill>
                <a:latin typeface="Georgia"/>
              </a:rPr>
              <a:t>Kalau seandainya bukan karena tempat bata itu (masing kosong), maka akan jauh lebih bagus.” Beliau bersabda, “Akulah batu bata itu dan aku penutup para nabi.” (HR. Bukhari-Muslim)</a:t>
            </a:r>
            <a:endParaRPr b="0" lang="en-US" sz="20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Nabi dan Rasul Palsu</a:t>
            </a:r>
            <a:endParaRPr b="0" lang="en-US" sz="4000" spc="-1" strike="noStrike">
              <a:solidFill>
                <a:srgbClr val="000000"/>
              </a:solidFill>
              <a:latin typeface="Times New Roman"/>
            </a:endParaRPr>
          </a:p>
        </p:txBody>
      </p:sp>
      <p:sp>
        <p:nvSpPr>
          <p:cNvPr id="193" name="TextShape 2"/>
          <p:cNvSpPr txBox="1"/>
          <p:nvPr/>
        </p:nvSpPr>
        <p:spPr>
          <a:xfrm>
            <a:off x="457200" y="184716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69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Setelah Rasul SAW wafat, maka bermunculan nabi palsu, bahkan ada yang perempuan</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Musailamah bin al-Habib al-Kadzdzab</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Thulaihah bin Khuwailid al-Asadi (dukun)</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Sajah Tamimiyah (wanita penyihir)</a:t>
            </a:r>
            <a:endParaRPr b="0" lang="en-US" sz="26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Di Indonesia sampai sekarang masih saja ada yang mengaku nabi atau rasul, bahkan juga ada yang wanita (Lia Eden)</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Ahmadiyah juga didirikan oleh Ghulam Ahmad yang mengaku rasul dengan alasan “khatam” itu artinya stempel  yang letaknya tidak mesti yang terakhir </a:t>
            </a:r>
            <a:r>
              <a:rPr b="0" lang="en-US" sz="2800" spc="-1" strike="noStrike">
                <a:solidFill>
                  <a:srgbClr val="000000"/>
                </a:solidFill>
                <a:latin typeface="Wingdings"/>
              </a:rPr>
              <a:t></a:t>
            </a:r>
            <a:r>
              <a:rPr b="0" lang="en-US" sz="2800" spc="-1" strike="noStrike">
                <a:solidFill>
                  <a:srgbClr val="000000"/>
                </a:solidFill>
                <a:latin typeface="Georgia"/>
              </a:rPr>
              <a:t> memahami al-Qur’an tidak dengan kaidah bahasa Arab </a:t>
            </a:r>
            <a:r>
              <a:rPr b="0" lang="en-US" sz="2800" spc="-1" strike="noStrike">
                <a:solidFill>
                  <a:srgbClr val="000000"/>
                </a:solidFill>
                <a:latin typeface="Wingdings"/>
              </a:rPr>
              <a:t></a:t>
            </a:r>
            <a:r>
              <a:rPr b="0" lang="en-US" sz="2800" spc="-1" strike="noStrike">
                <a:solidFill>
                  <a:srgbClr val="000000"/>
                </a:solidFill>
                <a:latin typeface="Georgia"/>
              </a:rPr>
              <a:t> tertolak</a:t>
            </a:r>
            <a:endParaRPr b="0" lang="en-US" sz="2800" spc="-1" strike="noStrike">
              <a:solidFill>
                <a:srgbClr val="000000"/>
              </a:solidFill>
              <a:latin typeface="Georgia"/>
            </a:endParaRPr>
          </a:p>
        </p:txBody>
      </p:sp>
      <p:sp>
        <p:nvSpPr>
          <p:cNvPr id="194"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75000"/>
          </a:bodyPr>
          <a:p>
            <a:pPr>
              <a:lnSpc>
                <a:spcPct val="100000"/>
              </a:lnSpc>
            </a:pPr>
            <a:r>
              <a:rPr b="0" lang="en-US" sz="4000" spc="-1" strike="noStrike">
                <a:solidFill>
                  <a:srgbClr val="ffffff"/>
                </a:solidFill>
                <a:latin typeface="Georgia"/>
              </a:rPr>
              <a:t>Ciri 2: Penghapus Risalah-risalah </a:t>
            </a:r>
            <a:br/>
            <a:r>
              <a:rPr b="0" lang="en-US" sz="4000" spc="-1" strike="noStrike">
                <a:solidFill>
                  <a:srgbClr val="ffffff"/>
                </a:solidFill>
                <a:latin typeface="Georgia"/>
              </a:rPr>
              <a:t>(</a:t>
            </a:r>
            <a:r>
              <a:rPr b="1" lang="en-US" sz="4000" spc="-1" strike="noStrike">
                <a:solidFill>
                  <a:srgbClr val="ffffff"/>
                </a:solidFill>
                <a:latin typeface="Georgia"/>
              </a:rPr>
              <a:t>نَاسِخُ الرِّسَالاَتِ</a:t>
            </a:r>
            <a:r>
              <a:rPr b="0" lang="en-US" sz="4000" spc="-1" strike="noStrike">
                <a:solidFill>
                  <a:srgbClr val="ffffff"/>
                </a:solidFill>
                <a:latin typeface="Georgia"/>
              </a:rPr>
              <a:t>) </a:t>
            </a:r>
            <a:endParaRPr b="0" lang="en-US" sz="4000" spc="-1" strike="noStrike">
              <a:solidFill>
                <a:srgbClr val="000000"/>
              </a:solidFill>
              <a:latin typeface="Times New Roman"/>
            </a:endParaRPr>
          </a:p>
        </p:txBody>
      </p:sp>
      <p:sp>
        <p:nvSpPr>
          <p:cNvPr id="196"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88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Saat seorang rasul hadir di suatu kaum, maka risalah sebelumnya di kaum tersebut tidak berlaku lagi</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Begitu pula ketika Rasulullah SAW diutus, maka risalah sebelumnya batal</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Rasulullah dengan tegas bersabda,</a:t>
            </a:r>
            <a:endParaRPr b="0" lang="en-US" sz="2800" spc="-1" strike="noStrike">
              <a:solidFill>
                <a:srgbClr val="000000"/>
              </a:solidFill>
              <a:latin typeface="Georgia"/>
            </a:endParaRPr>
          </a:p>
          <a:p>
            <a:pPr marL="365760" indent="-255600" algn="ctr">
              <a:lnSpc>
                <a:spcPct val="100000"/>
              </a:lnSpc>
              <a:spcBef>
                <a:spcPts val="300"/>
              </a:spcBef>
            </a:pPr>
            <a:r>
              <a:rPr b="1" lang="en-US" sz="4000" spc="-1" strike="noStrike">
                <a:solidFill>
                  <a:srgbClr val="000000"/>
                </a:solidFill>
                <a:latin typeface="Georgia"/>
              </a:rPr>
              <a:t>لَوْ كَانَ مُوسَى حَيًّا بَيْنَ أَظْهُرِكُمْ مَا حَلَّ لَهُ إِلَّا أَنْ يَتَّبِعَنِي</a:t>
            </a:r>
            <a:endParaRPr b="0" lang="en-US" sz="4000" spc="-1" strike="noStrike">
              <a:solidFill>
                <a:srgbClr val="000000"/>
              </a:solidFill>
              <a:latin typeface="Georgia"/>
            </a:endParaRPr>
          </a:p>
          <a:p>
            <a:pPr marL="365760" indent="-255600" algn="ctr">
              <a:lnSpc>
                <a:spcPct val="100000"/>
              </a:lnSpc>
              <a:spcBef>
                <a:spcPts val="300"/>
              </a:spcBef>
            </a:pPr>
            <a:r>
              <a:rPr b="0" i="1" lang="en-US" sz="2800" spc="-1" strike="noStrike">
                <a:solidFill>
                  <a:srgbClr val="000000"/>
                </a:solidFill>
                <a:latin typeface="Georgia"/>
              </a:rPr>
              <a:t>Seandainya Musa hidup di antara kalian, tidak ada cara lain kecuali mengikutiku </a:t>
            </a:r>
            <a:r>
              <a:rPr b="0" lang="en-US" sz="2800" spc="-1" strike="noStrike">
                <a:solidFill>
                  <a:srgbClr val="000000"/>
                </a:solidFill>
                <a:latin typeface="Georgia"/>
              </a:rPr>
              <a:t>(HR. Ahmad)</a:t>
            </a:r>
            <a:endParaRPr b="0" lang="en-US" sz="28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Beberapa Contoh</a:t>
            </a:r>
            <a:endParaRPr b="0" lang="en-US" sz="4000" spc="-1" strike="noStrike">
              <a:solidFill>
                <a:srgbClr val="000000"/>
              </a:solidFill>
              <a:latin typeface="Times New Roman"/>
            </a:endParaRPr>
          </a:p>
        </p:txBody>
      </p:sp>
      <p:sp>
        <p:nvSpPr>
          <p:cNvPr id="198" name="TextShape 2"/>
          <p:cNvSpPr txBox="1"/>
          <p:nvPr/>
        </p:nvSpPr>
        <p:spPr>
          <a:xfrm>
            <a:off x="457200" y="198108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82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Syari’at Bani Israil: </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Apabila kain terkena najis, maka bagian yang kena najis harus digunting</a:t>
            </a:r>
            <a:endParaRPr b="0" lang="en-US" sz="2600" spc="-1" strike="noStrike">
              <a:solidFill>
                <a:srgbClr val="53548a"/>
              </a:solidFill>
              <a:latin typeface="Georgia"/>
            </a:endParaRPr>
          </a:p>
          <a:p>
            <a:pPr lvl="2" marL="923400" indent="-219240">
              <a:lnSpc>
                <a:spcPct val="100000"/>
              </a:lnSpc>
              <a:spcBef>
                <a:spcPts val="300"/>
              </a:spcBef>
              <a:buClr>
                <a:srgbClr val="53548a"/>
              </a:buClr>
              <a:buFont typeface="Wingdings 2" charset="2"/>
              <a:buChar char=""/>
            </a:pPr>
            <a:r>
              <a:rPr b="0" lang="en-US" sz="2400" spc="-1" strike="noStrike">
                <a:solidFill>
                  <a:srgbClr val="000000"/>
                </a:solidFill>
                <a:latin typeface="Georgia"/>
              </a:rPr>
              <a:t>Diganti dengan dicuci saja</a:t>
            </a:r>
            <a:endParaRPr b="0" lang="en-US" sz="24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Siapa yang melakukan dosa, maka akan tertulis di pintu rumahnya beserta kafarat (penghapus)-nya</a:t>
            </a:r>
            <a:endParaRPr b="0" lang="en-US" sz="2600" spc="-1" strike="noStrike">
              <a:solidFill>
                <a:srgbClr val="53548a"/>
              </a:solidFill>
              <a:latin typeface="Georgia"/>
            </a:endParaRPr>
          </a:p>
          <a:p>
            <a:pPr lvl="2" marL="923400" indent="-219240">
              <a:lnSpc>
                <a:spcPct val="100000"/>
              </a:lnSpc>
              <a:spcBef>
                <a:spcPts val="300"/>
              </a:spcBef>
              <a:buClr>
                <a:srgbClr val="53548a"/>
              </a:buClr>
              <a:buFont typeface="Wingdings 2" charset="2"/>
              <a:buChar char=""/>
            </a:pPr>
            <a:r>
              <a:rPr b="0" lang="en-US" sz="2400" spc="-1" strike="noStrike">
                <a:solidFill>
                  <a:srgbClr val="000000"/>
                </a:solidFill>
                <a:latin typeface="Georgia"/>
              </a:rPr>
              <a:t>Diganti dengan taubat dan istighfar</a:t>
            </a:r>
            <a:endParaRPr b="0" lang="en-US" sz="24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Shalat, zakat, puasa, haji yang berlaku adalah yang dicontohkan oleh Rasulullah SAW</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Puasa: sebelumnya puasa dimulai dari tidurnya seseorang setelah waktu maghrib dan tidak ada sahur</a:t>
            </a:r>
            <a:endParaRPr b="0" lang="en-US" sz="2600" spc="-1" strike="noStrike">
              <a:solidFill>
                <a:srgbClr val="53548a"/>
              </a:solidFill>
              <a:latin typeface="Georgia"/>
            </a:endParaRPr>
          </a:p>
        </p:txBody>
      </p:sp>
    </p:spTree>
  </p:cSld>
  <mc:AlternateContent>
    <mc:Choice Requires="p14">
      <p:transition spd="slow" p14:dur="2000"/>
    </mc:Choice>
    <mc:Fallback>
      <p:transition spd="slow"/>
    </mc:Fallback>
  </mc:AlternateContent>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Orang Kafir Masuk Surga?</a:t>
            </a:r>
            <a:endParaRPr b="0" lang="en-US" sz="4000" spc="-1" strike="noStrike">
              <a:solidFill>
                <a:srgbClr val="000000"/>
              </a:solidFill>
              <a:latin typeface="Times New Roman"/>
            </a:endParaRPr>
          </a:p>
        </p:txBody>
      </p:sp>
      <p:sp>
        <p:nvSpPr>
          <p:cNvPr id="200" name="TextShape 2"/>
          <p:cNvSpPr txBox="1"/>
          <p:nvPr/>
        </p:nvSpPr>
        <p:spPr>
          <a:xfrm>
            <a:off x="457200" y="1905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90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Di antara cendikiawan Muslim yang liberalis dan pluralis biasa mengutip dua ayat ini (2:62, 5:69) sebagai landasan bahwa semua agama sama dan semuanya masuk sorga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Bagaimana mungkin?</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Katanya, Al-Qur’an menyatakan bahwa apapun agamanya (Islam, Yahudi, Nasrani, dan Shabi’i) asal iman kepada Allah dan hari akhir serta beramal shaleh </a:t>
            </a:r>
            <a:r>
              <a:rPr b="0" lang="en-US" sz="2800" spc="-1" strike="noStrike">
                <a:solidFill>
                  <a:srgbClr val="000000"/>
                </a:solidFill>
                <a:latin typeface="Wingdings"/>
              </a:rPr>
              <a:t></a:t>
            </a:r>
            <a:r>
              <a:rPr b="0" lang="en-US" sz="2800" spc="-1" strike="noStrike">
                <a:solidFill>
                  <a:srgbClr val="000000"/>
                </a:solidFill>
                <a:latin typeface="Georgia"/>
              </a:rPr>
              <a:t> masuk sorga</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Semua agama mempercayai Allah dan hari akhir serta memerintahkan amal baik?</a:t>
            </a:r>
            <a:endParaRPr b="0" lang="en-US" sz="2600" spc="-1" strike="noStrike">
              <a:solidFill>
                <a:srgbClr val="53548a"/>
              </a:solidFill>
              <a:latin typeface="Georgia"/>
            </a:endParaRPr>
          </a:p>
        </p:txBody>
      </p:sp>
    </p:spTree>
  </p:cSld>
  <mc:AlternateContent>
    <mc:Choice Requires="p14">
      <p:transition spd="slow" p14:dur="2000"/>
    </mc:Choice>
    <mc:Fallback>
      <p:transition spd="slow"/>
    </mc:Fallback>
  </mc:AlternateContent>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Maksud Ayat-ayat Itu</a:t>
            </a:r>
            <a:endParaRPr b="0" lang="en-US" sz="4000" spc="-1" strike="noStrike">
              <a:solidFill>
                <a:srgbClr val="000000"/>
              </a:solidFill>
              <a:latin typeface="Times New Roman"/>
            </a:endParaRPr>
          </a:p>
        </p:txBody>
      </p:sp>
      <p:sp>
        <p:nvSpPr>
          <p:cNvPr id="202" name="TextShape 2"/>
          <p:cNvSpPr txBox="1"/>
          <p:nvPr/>
        </p:nvSpPr>
        <p:spPr>
          <a:xfrm>
            <a:off x="457200" y="1944720"/>
            <a:ext cx="8229240" cy="460836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45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Yang dimaksud ayat-ayat itu (2:62, 5:69)</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Barangsiapa berbuat baik dari kalangan umat-umat terdahulu dan taat, baginya pahala yang baik</a:t>
            </a:r>
            <a:endParaRPr b="0" lang="en-US" sz="2600" spc="-1" strike="noStrike">
              <a:solidFill>
                <a:srgbClr val="53548a"/>
              </a:solidFill>
              <a:latin typeface="Georgia"/>
            </a:endParaRPr>
          </a:p>
          <a:p>
            <a:pPr lvl="2" marL="923400" indent="-219240">
              <a:lnSpc>
                <a:spcPct val="100000"/>
              </a:lnSpc>
              <a:spcBef>
                <a:spcPts val="300"/>
              </a:spcBef>
              <a:buClr>
                <a:srgbClr val="53548a"/>
              </a:buClr>
              <a:buFont typeface="Wingdings 2" charset="2"/>
              <a:buChar char=""/>
            </a:pPr>
            <a:r>
              <a:rPr b="0" lang="en-US" sz="2400" spc="-1" strike="noStrike">
                <a:solidFill>
                  <a:srgbClr val="000000"/>
                </a:solidFill>
                <a:latin typeface="Georgia"/>
              </a:rPr>
              <a:t>Yahudi yang mengikuti Nabi Musa AS dan Taurat</a:t>
            </a:r>
            <a:endParaRPr b="0" lang="en-US" sz="2400" spc="-1" strike="noStrike">
              <a:solidFill>
                <a:srgbClr val="53548a"/>
              </a:solidFill>
              <a:latin typeface="Georgia"/>
            </a:endParaRPr>
          </a:p>
          <a:p>
            <a:pPr lvl="2" marL="923400" indent="-219240">
              <a:lnSpc>
                <a:spcPct val="100000"/>
              </a:lnSpc>
              <a:spcBef>
                <a:spcPts val="300"/>
              </a:spcBef>
              <a:buClr>
                <a:srgbClr val="53548a"/>
              </a:buClr>
              <a:buFont typeface="Wingdings 2" charset="2"/>
              <a:buChar char=""/>
            </a:pPr>
            <a:r>
              <a:rPr b="0" lang="en-US" sz="2400" spc="-1" strike="noStrike">
                <a:solidFill>
                  <a:srgbClr val="000000"/>
                </a:solidFill>
                <a:latin typeface="Georgia"/>
              </a:rPr>
              <a:t>Setelah Nabi Isa diutus, mereka menjadi Nasrani yang mengikuti Nabi Isa dan Injil</a:t>
            </a:r>
            <a:r>
              <a:rPr b="0" lang="en-US" sz="2400" spc="-1" strike="noStrike">
                <a:solidFill>
                  <a:srgbClr val="000000"/>
                </a:solidFill>
                <a:latin typeface="Wingdings"/>
              </a:rPr>
              <a:t></a:t>
            </a:r>
            <a:r>
              <a:rPr b="0" lang="en-US" sz="2400" spc="-1" strike="noStrike">
                <a:solidFill>
                  <a:srgbClr val="000000"/>
                </a:solidFill>
                <a:latin typeface="Georgia"/>
              </a:rPr>
              <a:t> yang tidak ikut, amalnya tertolak</a:t>
            </a:r>
            <a:endParaRPr b="0" lang="en-US" sz="2400" spc="-1" strike="noStrike">
              <a:solidFill>
                <a:srgbClr val="53548a"/>
              </a:solidFill>
              <a:latin typeface="Georgia"/>
            </a:endParaRPr>
          </a:p>
          <a:p>
            <a:pPr lvl="2" marL="923400" indent="-219240">
              <a:lnSpc>
                <a:spcPct val="100000"/>
              </a:lnSpc>
              <a:spcBef>
                <a:spcPts val="300"/>
              </a:spcBef>
              <a:buClr>
                <a:srgbClr val="53548a"/>
              </a:buClr>
              <a:buFont typeface="Wingdings 2" charset="2"/>
              <a:buChar char=""/>
            </a:pPr>
            <a:r>
              <a:rPr b="0" lang="en-US" sz="2400" spc="-1" strike="noStrike">
                <a:solidFill>
                  <a:srgbClr val="000000"/>
                </a:solidFill>
                <a:latin typeface="Georgia"/>
              </a:rPr>
              <a:t>Setelah Nabi Muhammad SAW diutus, mereka mengikuti  beliau dan Al-Qur’an </a:t>
            </a:r>
            <a:r>
              <a:rPr b="0" lang="en-US" sz="2400" spc="-1" strike="noStrike">
                <a:solidFill>
                  <a:srgbClr val="000000"/>
                </a:solidFill>
                <a:latin typeface="Wingdings"/>
              </a:rPr>
              <a:t></a:t>
            </a:r>
            <a:r>
              <a:rPr b="0" lang="en-US" sz="2400" spc="-1" strike="noStrike">
                <a:solidFill>
                  <a:srgbClr val="000000"/>
                </a:solidFill>
                <a:latin typeface="Georgia"/>
              </a:rPr>
              <a:t> yang tidak ikut, tertolak</a:t>
            </a:r>
            <a:endParaRPr b="0" lang="en-US" sz="2400" spc="-1" strike="noStrike">
              <a:solidFill>
                <a:srgbClr val="53548a"/>
              </a:solidFill>
              <a:latin typeface="Georgia"/>
            </a:endParaRPr>
          </a:p>
          <a:p>
            <a:pPr lvl="2" marL="923400" indent="-219240">
              <a:lnSpc>
                <a:spcPct val="100000"/>
              </a:lnSpc>
              <a:spcBef>
                <a:spcPts val="300"/>
              </a:spcBef>
              <a:buClr>
                <a:srgbClr val="53548a"/>
              </a:buClr>
              <a:buFont typeface="Wingdings 2" charset="2"/>
              <a:buChar char=""/>
            </a:pPr>
            <a:r>
              <a:rPr b="0" lang="en-US" sz="2400" spc="-1" strike="noStrike">
                <a:solidFill>
                  <a:srgbClr val="000000"/>
                </a:solidFill>
                <a:latin typeface="Georgia"/>
              </a:rPr>
              <a:t>Sedangkan Shabi’i, mereka bertauhid juga</a:t>
            </a:r>
            <a:endParaRPr b="0" lang="en-US" sz="24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Ada ayat lain yang senada (3:114): ini berkenaan dengan Abdullah bin Salam, Asad bin Ubaid, Tsa’labah bin Syu’bah dll yang masuk Islam</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Sebenarnya semua agama para nabi itu Islam, tapi pengikutnya membuat sebutan sendiri </a:t>
            </a:r>
            <a:r>
              <a:rPr b="0" lang="en-US" sz="2800" spc="-1" strike="noStrike">
                <a:solidFill>
                  <a:srgbClr val="000000"/>
                </a:solidFill>
                <a:latin typeface="Wingdings"/>
              </a:rPr>
              <a:t></a:t>
            </a:r>
            <a:r>
              <a:rPr b="0" lang="en-US" sz="2800" spc="-1" strike="noStrike">
                <a:solidFill>
                  <a:srgbClr val="000000"/>
                </a:solidFill>
                <a:latin typeface="Georgia"/>
              </a:rPr>
              <a:t> ketika para pendeta Nasrani dari Najasyi bertemu Rasul baru tahu mereka ini sebelumnya Muslim (28:53)</a:t>
            </a:r>
            <a:endParaRPr b="0" lang="en-US" sz="28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Sebab Turunnya</a:t>
            </a:r>
            <a:endParaRPr b="0" lang="en-US" sz="4000" spc="-1" strike="noStrike">
              <a:solidFill>
                <a:srgbClr val="000000"/>
              </a:solidFill>
              <a:latin typeface="Times New Roman"/>
            </a:endParaRPr>
          </a:p>
        </p:txBody>
      </p:sp>
      <p:sp>
        <p:nvSpPr>
          <p:cNvPr id="204"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Salman Al-Farisi bercerita tentang teman-temannya yang seagamanya (Nasrani) dulu, “Mereka shalat, puasa, dan beriman kepadamu serta bersaksi bahwa kelak engkau akan diutus sebagai seorang nabi.”</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 SAW bersabda, “Hai Salman, mereka semua termasuk ahli neraka.”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Maka hal ini terasa amat berat bagi Salman</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Turunlah ayat ini yang mengakui amal mereka</a:t>
            </a:r>
            <a:endParaRPr b="0" lang="en-US" sz="2800" spc="-1" strike="noStrike">
              <a:solidFill>
                <a:srgbClr val="000000"/>
              </a:solidFill>
              <a:latin typeface="Georgia"/>
            </a:endParaRPr>
          </a:p>
        </p:txBody>
      </p:sp>
      <p:sp>
        <p:nvSpPr>
          <p:cNvPr id="205"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75000"/>
          </a:bodyPr>
          <a:p>
            <a:pPr>
              <a:lnSpc>
                <a:spcPct val="100000"/>
              </a:lnSpc>
            </a:pPr>
            <a:r>
              <a:rPr b="0" lang="en-US" sz="4000" spc="-1" strike="noStrike">
                <a:solidFill>
                  <a:srgbClr val="ffffff"/>
                </a:solidFill>
                <a:latin typeface="Georgia"/>
              </a:rPr>
              <a:t>Ciri 3: Membenarkan Para Nabi</a:t>
            </a:r>
            <a:br/>
            <a:r>
              <a:rPr b="0" lang="en-US" sz="4000" spc="-1" strike="noStrike">
                <a:solidFill>
                  <a:srgbClr val="ffffff"/>
                </a:solidFill>
                <a:latin typeface="Georgia"/>
              </a:rPr>
              <a:t>(</a:t>
            </a:r>
            <a:r>
              <a:rPr b="1" lang="en-US" sz="4000" spc="-1" strike="noStrike">
                <a:solidFill>
                  <a:srgbClr val="ffffff"/>
                </a:solidFill>
                <a:latin typeface="Georgia"/>
              </a:rPr>
              <a:t>مُصَدِّقُ اْلأَنْبِيَاءِ</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07" name="TextShape 2"/>
          <p:cNvSpPr txBox="1"/>
          <p:nvPr/>
        </p:nvSpPr>
        <p:spPr>
          <a:xfrm>
            <a:off x="457200" y="198108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70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Rasulullah SAW datang membenarkan para nabi sebelumnya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Begitulah para nabi yang diutus oleh Allah, mereka membenarkan para nabi sebelumnya atau yang semasanya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2:89 Al-Qur’an membenarkan kitab-kitab sebelumnya, beliau SAW pun demikian (2:101)</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Bahkan beliau SAW selalu memuji para nabi dan rasul sebelumnya</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Saat dari Thaif bertemu dengan Asad (Nasrani) yang berasal dari Ninawai, maka beliau SAW mengatakan bahwa di Ninawai pernah hidup saudara beliau bernama Yunus bin Matta</a:t>
            </a:r>
            <a:endParaRPr b="0" lang="en-US" sz="2600" spc="-1" strike="noStrike">
              <a:solidFill>
                <a:srgbClr val="53548a"/>
              </a:solidFill>
              <a:latin typeface="Georgia"/>
            </a:endParaRPr>
          </a:p>
        </p:txBody>
      </p:sp>
    </p:spTree>
  </p:cSld>
  <mc:AlternateContent>
    <mc:Choice Requires="p14">
      <p:transition spd="slow" p14:dur="2000"/>
    </mc:Choice>
    <mc:Fallback>
      <p:transition spd="slow"/>
    </mc:Fallback>
  </mc:AlternateContent>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Seharusnya Mereka Mengikuti</a:t>
            </a:r>
            <a:endParaRPr b="0" lang="en-US" sz="4000" spc="-1" strike="noStrike">
              <a:solidFill>
                <a:srgbClr val="000000"/>
              </a:solidFill>
              <a:latin typeface="Times New Roman"/>
            </a:endParaRPr>
          </a:p>
        </p:txBody>
      </p:sp>
      <p:sp>
        <p:nvSpPr>
          <p:cNvPr id="209" name="TextShape 2"/>
          <p:cNvSpPr txBox="1"/>
          <p:nvPr/>
        </p:nvSpPr>
        <p:spPr>
          <a:xfrm>
            <a:off x="457200" y="184716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51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Karena Rasulullah SAW membenarkan para nabi dan rasul sebelumnya, dengan ajaran mereka yang masih bersih, seharusnya orang-orang yang mengaku mengikuti nabi dan rasul sebelumnya kemudian mengikuti Rasulullah SAW</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Tetapi ternyata tidak </a:t>
            </a:r>
            <a:r>
              <a:rPr b="0" lang="en-US" sz="2800" spc="-1" strike="noStrike">
                <a:solidFill>
                  <a:srgbClr val="000000"/>
                </a:solidFill>
                <a:latin typeface="Wingdings"/>
              </a:rPr>
              <a:t></a:t>
            </a:r>
            <a:r>
              <a:rPr b="0" lang="en-US" sz="2800" spc="-1" strike="noStrike">
                <a:solidFill>
                  <a:srgbClr val="000000"/>
                </a:solidFill>
                <a:latin typeface="Georgia"/>
              </a:rPr>
              <a:t> orang-orang Yahudi mendatangkan Taurat, ternyata Taurat mengkonfirmasi Al-Qur’an </a:t>
            </a:r>
            <a:r>
              <a:rPr b="0" lang="en-US" sz="2800" spc="-1" strike="noStrike">
                <a:solidFill>
                  <a:srgbClr val="000000"/>
                </a:solidFill>
                <a:latin typeface="Wingdings"/>
              </a:rPr>
              <a:t></a:t>
            </a:r>
            <a:r>
              <a:rPr b="0" lang="en-US" sz="2800" spc="-1" strike="noStrike">
                <a:solidFill>
                  <a:srgbClr val="000000"/>
                </a:solidFill>
                <a:latin typeface="Georgia"/>
              </a:rPr>
              <a:t> mereka meninggalkan Taurat dan mengambil kitab Asif serta sihir Harut dan Marut, karena tidak setuju dengan Al-Qur’an</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Di akhir ayat (2:101) </a:t>
            </a:r>
            <a:r>
              <a:rPr b="1" lang="en-US" sz="2800" spc="-1" strike="noStrike">
                <a:solidFill>
                  <a:srgbClr val="000000"/>
                </a:solidFill>
                <a:latin typeface="Georgia"/>
              </a:rPr>
              <a:t>كَأَنَّهُمْ لَا يَعْلَمُونَ</a:t>
            </a:r>
            <a:r>
              <a:rPr b="0" lang="en-US" sz="2800" spc="-1" strike="noStrike">
                <a:solidFill>
                  <a:srgbClr val="000000"/>
                </a:solidFill>
                <a:latin typeface="Georgia"/>
              </a:rPr>
              <a:t> </a:t>
            </a:r>
            <a:r>
              <a:rPr b="0" lang="en-US" sz="2800" spc="-1" strike="noStrike">
                <a:solidFill>
                  <a:srgbClr val="000000"/>
                </a:solidFill>
                <a:latin typeface="Wingdings"/>
              </a:rPr>
              <a:t></a:t>
            </a:r>
            <a:r>
              <a:rPr b="0" lang="en-US" sz="2800" spc="-1" strike="noStrike">
                <a:solidFill>
                  <a:srgbClr val="000000"/>
                </a:solidFill>
                <a:latin typeface="Georgia"/>
              </a:rPr>
              <a:t> </a:t>
            </a:r>
            <a:r>
              <a:rPr b="0" lang="en-US" sz="2800" spc="-1" strike="noStrike">
                <a:solidFill>
                  <a:srgbClr val="000000"/>
                </a:solidFill>
                <a:latin typeface="Georgia"/>
              </a:rPr>
              <a:t>mengetahui al-Qur’an itu kitab Allah, tapi menjauhi pengetahuan ini, menyembunyikannya dan mengingkarinya</a:t>
            </a:r>
            <a:endParaRPr b="0" lang="en-US" sz="2800" spc="-1" strike="noStrike">
              <a:solidFill>
                <a:srgbClr val="000000"/>
              </a:solidFill>
              <a:latin typeface="Georgia"/>
            </a:endParaRPr>
          </a:p>
        </p:txBody>
      </p:sp>
      <p:sp>
        <p:nvSpPr>
          <p:cNvPr id="210"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41000"/>
          </a:bodyPr>
          <a:p>
            <a:pPr>
              <a:lnSpc>
                <a:spcPct val="100000"/>
              </a:lnSpc>
            </a:pPr>
            <a:r>
              <a:rPr b="0" lang="en-US" sz="4000" spc="-1" strike="noStrike">
                <a:solidFill>
                  <a:srgbClr val="ffffff"/>
                </a:solidFill>
                <a:latin typeface="Georgia"/>
              </a:rPr>
              <a:t>Ciri 4: Penyempurna Risalah-risalah</a:t>
            </a:r>
            <a:br/>
            <a:r>
              <a:rPr b="0" lang="en-US" sz="4000" spc="-1" strike="noStrike">
                <a:solidFill>
                  <a:srgbClr val="ffffff"/>
                </a:solidFill>
                <a:latin typeface="Georgia"/>
              </a:rPr>
              <a:t>(</a:t>
            </a:r>
            <a:r>
              <a:rPr b="1" lang="en-US" sz="4000" spc="-1" strike="noStrike">
                <a:solidFill>
                  <a:srgbClr val="ffffff"/>
                </a:solidFill>
                <a:latin typeface="Georgia"/>
              </a:rPr>
              <a:t>مُكَمِّلُ الرِّسَالاَتِ</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12" name="TextShape 2"/>
          <p:cNvSpPr txBox="1"/>
          <p:nvPr/>
        </p:nvSpPr>
        <p:spPr>
          <a:xfrm>
            <a:off x="457200" y="184716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Hadits tentang bangunan yang kurang satu batu bata menunjukkan bahwa risalah Muhammad SAW adalah risalah yang menyempurnakan risalah sebelumnya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5:3 Islam adalah agama yang sempurna</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Ini adalah nikmat terbesar yang diberikan Allah kepada umat ini</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Mereka tidak memerlukan lagi agama yang lain</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Tidak memerlukan nabi yang lain selain nabi mereka</a:t>
            </a:r>
            <a:endParaRPr b="0" lang="en-US" sz="2600" spc="-1" strike="noStrike">
              <a:solidFill>
                <a:srgbClr val="53548a"/>
              </a:solidFill>
              <a:latin typeface="Georgia"/>
            </a:endParaRPr>
          </a:p>
        </p:txBody>
      </p:sp>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Sempurna dan Menyempurnakan</a:t>
            </a:r>
            <a:endParaRPr b="0" lang="en-US" sz="4000" spc="-1" strike="noStrike">
              <a:solidFill>
                <a:srgbClr val="000000"/>
              </a:solidFill>
              <a:latin typeface="Times New Roman"/>
            </a:endParaRPr>
          </a:p>
        </p:txBody>
      </p:sp>
      <p:sp>
        <p:nvSpPr>
          <p:cNvPr id="214"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47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Risalah Rasulullah SAW adalah risalah yang sempurna dan menyempurnakan (</a:t>
            </a:r>
            <a:r>
              <a:rPr b="1" lang="en-US" sz="2800" spc="-1" strike="noStrike">
                <a:solidFill>
                  <a:srgbClr val="000000"/>
                </a:solidFill>
                <a:latin typeface="Georgia"/>
              </a:rPr>
              <a:t>كَامِلٌ مَتَكَامِلٌ</a:t>
            </a:r>
            <a:r>
              <a:rPr b="0" lang="en-US" sz="2800" spc="-1" strike="noStrike">
                <a:solidFill>
                  <a:srgbClr val="000000"/>
                </a:solidFill>
                <a:latin typeface="Georgia"/>
              </a:rPr>
              <a:t>)</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Setiap sendinya sempurna dan masing-masing sendinya saling menyempurnakan satu sama lainnya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Contoh hukum zina yang sangat berat (24:2 dan rajam)</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Diikuti oleh hukum preventif: larangan mendekati zina (17:32)</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Laki-laki dan perempuan disuruh menundukkan pandangan (24:30-31)</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Perempuan disuruh menutup auratnya (33:59, 24:31)</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Disyari’atkannya nikah (24:32)</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Dibolehkannya menikah 2, 3 dan 4 (4:3)</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Kalau masih juga: hukuman disaksikan masyarakat (24:2) </a:t>
            </a:r>
            <a:r>
              <a:rPr b="0" lang="en-US" sz="2600" spc="-1" strike="noStrike">
                <a:solidFill>
                  <a:srgbClr val="000000"/>
                </a:solidFill>
                <a:latin typeface="Wingdings"/>
              </a:rPr>
              <a:t></a:t>
            </a:r>
            <a:r>
              <a:rPr b="0" lang="en-US" sz="2600" spc="-1" strike="noStrike">
                <a:solidFill>
                  <a:srgbClr val="000000"/>
                </a:solidFill>
                <a:latin typeface="Georgia"/>
              </a:rPr>
              <a:t> shock therapy </a:t>
            </a:r>
            <a:r>
              <a:rPr b="0" lang="en-US" sz="2600" spc="-1" strike="noStrike">
                <a:solidFill>
                  <a:srgbClr val="000000"/>
                </a:solidFill>
                <a:latin typeface="Wingdings"/>
              </a:rPr>
              <a:t></a:t>
            </a:r>
            <a:r>
              <a:rPr b="0" lang="en-US" sz="2600" spc="-1" strike="noStrike">
                <a:solidFill>
                  <a:srgbClr val="000000"/>
                </a:solidFill>
                <a:latin typeface="Georgia"/>
              </a:rPr>
              <a:t> efek jera</a:t>
            </a:r>
            <a:endParaRPr b="0" lang="en-US" sz="2600" spc="-1" strike="noStrike">
              <a:solidFill>
                <a:srgbClr val="53548a"/>
              </a:solidFill>
              <a:latin typeface="Georgia"/>
            </a:endParaRPr>
          </a:p>
        </p:txBody>
      </p:sp>
      <p:sp>
        <p:nvSpPr>
          <p:cNvPr id="215"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75000"/>
          </a:bodyPr>
          <a:p>
            <a:pPr>
              <a:lnSpc>
                <a:spcPct val="100000"/>
              </a:lnSpc>
            </a:pPr>
            <a:r>
              <a:rPr b="0" lang="en-US" sz="4000" spc="-1" strike="noStrike">
                <a:solidFill>
                  <a:srgbClr val="ffffff"/>
                </a:solidFill>
                <a:latin typeface="Georgia"/>
              </a:rPr>
              <a:t>Ciri 5: Untuk Seluruh Manusia (</a:t>
            </a:r>
            <a:r>
              <a:rPr b="1" lang="en-US" sz="4000" spc="-1" strike="noStrike">
                <a:solidFill>
                  <a:srgbClr val="ffffff"/>
                </a:solidFill>
                <a:latin typeface="Georgia"/>
              </a:rPr>
              <a:t>كَافَةٌ لِلنَّاسِ</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17"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69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Nabi-nabi sebelumnya diutus untuk kaumnya, sedangkan Muhammad SAW diutus untuk seluruh manusia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Nabi-nabi sebelumnya memanggil dengan ungkapan: wahai kaumku (7:59, 65, 73, 80, 85)</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Rasulullah SAW memanggil dengan: wahai manusia (7:158) dan Allah pun menegaskan bahwa tugas beliau kepada seluruh manusia (34:28)</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Nabi Musa pun diutus untuk Bani Israil (20:47, 26:17), tapi karena ada di bawah kekuasaan Fir’aun, maka Musa AS pun mesti berhadapan dengan Fir’aun</a:t>
            </a:r>
            <a:endParaRPr b="0" lang="en-US" sz="2800" spc="-1" strike="noStrike">
              <a:solidFill>
                <a:srgbClr val="000000"/>
              </a:solidFill>
              <a:latin typeface="Georgia"/>
            </a:endParaRPr>
          </a:p>
        </p:txBody>
      </p:sp>
      <p:sp>
        <p:nvSpPr>
          <p:cNvPr id="218"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75000"/>
          </a:bodyPr>
          <a:p>
            <a:pPr>
              <a:lnSpc>
                <a:spcPct val="100000"/>
              </a:lnSpc>
            </a:pPr>
            <a:r>
              <a:rPr b="0" lang="en-US" sz="4000" spc="-1" strike="noStrike">
                <a:solidFill>
                  <a:srgbClr val="ffffff"/>
                </a:solidFill>
                <a:latin typeface="Georgia"/>
              </a:rPr>
              <a:t>Ciri 6: Rahmat bagi Sekalian Alam</a:t>
            </a:r>
            <a:br/>
            <a:r>
              <a:rPr b="0" lang="en-US" sz="4000" spc="-1" strike="noStrike">
                <a:solidFill>
                  <a:srgbClr val="ffffff"/>
                </a:solidFill>
                <a:latin typeface="Georgia"/>
              </a:rPr>
              <a:t>(</a:t>
            </a:r>
            <a:r>
              <a:rPr b="1" lang="en-US" sz="4000" spc="-1" strike="noStrike">
                <a:solidFill>
                  <a:srgbClr val="ffffff"/>
                </a:solidFill>
                <a:latin typeface="Georgia"/>
              </a:rPr>
              <a:t>رَحْمَةٌ لِلْعَالَمِيْنَ</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20"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88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Bahkan beliau SAW diutus untuk seluruh alam ini dan menjadi rahmat bagi alam semesta (21:107)</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Rasulullah SAW telah mentarbiyah umatnya hingga menjadi umat yang beramal, aktif, dan produktif</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Hasil-hasil kerja mereka tidak hanya dinikmati oleh umat Islam saja, tetapi umat lainnya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Bahkan bukan hanya manusia, binatang dan tumbuhan serta seluruh alam ini pun menjadi terpelihara karena risalah ini</a:t>
            </a:r>
            <a:endParaRPr b="0" lang="en-US" sz="28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a:bodyPr>
          <a:p>
            <a:pPr>
              <a:lnSpc>
                <a:spcPct val="100000"/>
              </a:lnSpc>
            </a:pPr>
            <a:r>
              <a:rPr b="0" lang="en-US" sz="4000" spc="-1" strike="noStrike">
                <a:solidFill>
                  <a:srgbClr val="ffffff"/>
                </a:solidFill>
                <a:latin typeface="Georgia"/>
              </a:rPr>
              <a:t>Risalah Islam (</a:t>
            </a:r>
            <a:r>
              <a:rPr b="1" lang="en-US" sz="4000" spc="-1" strike="noStrike">
                <a:solidFill>
                  <a:srgbClr val="ffffff"/>
                </a:solidFill>
                <a:latin typeface="Georgia"/>
              </a:rPr>
              <a:t>رَسَالَةُ اْلإِسْلاَمِ</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22"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Semua ciri-ciri itu adalah ciri-ciri yang ada dalam risalah Islam</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Dengan ciri-ciri yang unggul ini, sudah seharusnya umat Islam menjadi umat yang unggul </a:t>
            </a:r>
            <a:r>
              <a:rPr b="0" lang="en-US" sz="2800" spc="-1" strike="noStrike">
                <a:solidFill>
                  <a:srgbClr val="000000"/>
                </a:solidFill>
                <a:latin typeface="Wingdings"/>
              </a:rPr>
              <a:t></a:t>
            </a:r>
            <a:r>
              <a:rPr b="0" lang="en-US" sz="2800" spc="-1" strike="noStrike">
                <a:solidFill>
                  <a:srgbClr val="000000"/>
                </a:solidFill>
                <a:latin typeface="Georgia"/>
              </a:rPr>
              <a:t> mengalahkan yang lainnya (9:33, 48:28, 61:9)</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a:t>
            </a:r>
            <a:r>
              <a:rPr b="0" lang="en-US" sz="2800" spc="-1" strike="noStrike">
                <a:solidFill>
                  <a:srgbClr val="000000"/>
                </a:solidFill>
                <a:latin typeface="Georgia"/>
              </a:rPr>
              <a:t>Islam adalah tinggi dan tidak ada yang lebih tinggi dari Islam” (</a:t>
            </a:r>
            <a:r>
              <a:rPr b="1" lang="en-US" sz="2800" spc="-1" strike="noStrike">
                <a:solidFill>
                  <a:srgbClr val="424456"/>
                </a:solidFill>
                <a:latin typeface="Georgia"/>
              </a:rPr>
              <a:t>اَلإِسْلاَمُ يَعْلُوْ وَلاَ يُعْلَى عَلَيْهِ</a:t>
            </a:r>
            <a:r>
              <a:rPr b="0" lang="en-US" sz="2800" spc="-1" strike="noStrike">
                <a:solidFill>
                  <a:srgbClr val="000000"/>
                </a:solidFill>
                <a:latin typeface="Georgia"/>
              </a:rPr>
              <a:t>)</a:t>
            </a:r>
            <a:endParaRPr b="0" lang="en-US" sz="2800" spc="-1" strike="noStrike">
              <a:solidFill>
                <a:srgbClr val="000000"/>
              </a:solidFill>
              <a:latin typeface="Georgia"/>
            </a:endParaRPr>
          </a:p>
        </p:txBody>
      </p:sp>
      <p:sp>
        <p:nvSpPr>
          <p:cNvPr id="223"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2 Isi Risalah Islam</a:t>
            </a:r>
            <a:endParaRPr b="0" lang="en-US" sz="4000" spc="-1" strike="noStrike">
              <a:solidFill>
                <a:srgbClr val="000000"/>
              </a:solidFill>
              <a:latin typeface="Times New Roman"/>
            </a:endParaRPr>
          </a:p>
        </p:txBody>
      </p:sp>
      <p:sp>
        <p:nvSpPr>
          <p:cNvPr id="225" name="TextShape 2"/>
          <p:cNvSpPr txBox="1"/>
          <p:nvPr/>
        </p:nvSpPr>
        <p:spPr>
          <a:xfrm>
            <a:off x="457200" y="1905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51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Inti dari risalah Islam ada dua (9:33, 48:28, 61:9):</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AL-HUDA (Al-Qur’an) </a:t>
            </a:r>
            <a:r>
              <a:rPr b="0" lang="en-US" sz="2600" spc="-1" strike="noStrike">
                <a:solidFill>
                  <a:srgbClr val="000000"/>
                </a:solidFill>
                <a:latin typeface="Wingdings"/>
              </a:rPr>
              <a:t></a:t>
            </a:r>
            <a:r>
              <a:rPr b="0" lang="en-US" sz="2600" spc="-1" strike="noStrike">
                <a:solidFill>
                  <a:srgbClr val="000000"/>
                </a:solidFill>
                <a:latin typeface="Georgia"/>
              </a:rPr>
              <a:t> konsep</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DIENUL HAQQ (Islam) </a:t>
            </a:r>
            <a:r>
              <a:rPr b="0" lang="en-US" sz="2600" spc="-1" strike="noStrike">
                <a:solidFill>
                  <a:srgbClr val="000000"/>
                </a:solidFill>
                <a:latin typeface="Wingdings"/>
              </a:rPr>
              <a:t></a:t>
            </a:r>
            <a:r>
              <a:rPr b="0" lang="en-US" sz="2600" spc="-1" strike="noStrike">
                <a:solidFill>
                  <a:srgbClr val="000000"/>
                </a:solidFill>
                <a:latin typeface="Georgia"/>
              </a:rPr>
              <a:t> pelaksanaan</a:t>
            </a:r>
            <a:endParaRPr b="0" lang="en-US" sz="26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Konsep yang lengkap dan sempurna, dilaksanakan dengan sempurna tanpa menghilangkan sisi manusiawi (fitrah): mudah, penuh toleransi</a:t>
            </a:r>
            <a:endParaRPr b="0" lang="en-US" sz="2800" spc="-1" strike="noStrike">
              <a:solidFill>
                <a:srgbClr val="000000"/>
              </a:solidFill>
              <a:latin typeface="Georgia"/>
            </a:endParaRPr>
          </a:p>
          <a:p>
            <a:pPr algn="ctr" rtl="1">
              <a:lnSpc>
                <a:spcPct val="100000"/>
              </a:lnSpc>
              <a:spcBef>
                <a:spcPts val="300"/>
              </a:spcBef>
            </a:pPr>
            <a:r>
              <a:rPr b="1" lang="en-US" sz="4800" spc="-1" strike="noStrike">
                <a:solidFill>
                  <a:srgbClr val="0000cc"/>
                </a:solidFill>
                <a:latin typeface="Georgia"/>
              </a:rPr>
              <a:t>إِنَّ هَذَا الدِّيْنَ يُسْرٌ</a:t>
            </a:r>
            <a:endParaRPr b="0" lang="en-US" sz="4800" spc="-1" strike="noStrike">
              <a:solidFill>
                <a:srgbClr val="000000"/>
              </a:solidFill>
              <a:latin typeface="Georgia"/>
            </a:endParaRPr>
          </a:p>
          <a:p>
            <a:pPr algn="ctr" rtl="1">
              <a:lnSpc>
                <a:spcPct val="100000"/>
              </a:lnSpc>
              <a:spcBef>
                <a:spcPts val="300"/>
              </a:spcBef>
            </a:pPr>
            <a:r>
              <a:rPr b="1" lang="en-US" sz="4800" spc="-1" strike="noStrike">
                <a:solidFill>
                  <a:srgbClr val="0000cc"/>
                </a:solidFill>
                <a:latin typeface="Georgia"/>
              </a:rPr>
              <a:t>وَشَرِيْعَتُهُ كُلُّهَا سَهْلَةٌ سَمْحَةٌ كَامِلَةٌ</a:t>
            </a:r>
            <a:endParaRPr b="0" lang="en-US" sz="4800" spc="-1" strike="noStrike">
              <a:solidFill>
                <a:srgbClr val="000000"/>
              </a:solidFill>
              <a:latin typeface="Georgia"/>
            </a:endParaRPr>
          </a:p>
          <a:p>
            <a:pPr algn="ctr" rtl="1">
              <a:lnSpc>
                <a:spcPct val="100000"/>
              </a:lnSpc>
              <a:spcBef>
                <a:spcPts val="300"/>
              </a:spcBef>
            </a:pPr>
            <a:r>
              <a:rPr b="1" lang="en-US" sz="2400" spc="-1" strike="noStrike">
                <a:solidFill>
                  <a:srgbClr val="000000"/>
                </a:solidFill>
                <a:latin typeface="Georgia"/>
              </a:rPr>
              <a:t>Sesungguhnya agama Islam itu mudah, dan syari’atnya seluruhnya mudah, toleran dan sempurna</a:t>
            </a:r>
            <a:endParaRPr b="0" lang="en-US" sz="2400" spc="-1" strike="noStrike">
              <a:solidFill>
                <a:srgbClr val="000000"/>
              </a:solidFill>
              <a:latin typeface="Georgia"/>
            </a:endParaRPr>
          </a:p>
        </p:txBody>
      </p:sp>
      <p:sp>
        <p:nvSpPr>
          <p:cNvPr id="226"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Dakwah (</a:t>
            </a:r>
            <a:r>
              <a:rPr b="1" lang="en-US" sz="4000" spc="-1" strike="noStrike">
                <a:solidFill>
                  <a:srgbClr val="ffffff"/>
                </a:solidFill>
                <a:latin typeface="Georgia"/>
              </a:rPr>
              <a:t>اَلدَّعْوَةُ</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28"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Risalah Islam seperti inilah yang kita dakwahkan kepada seluruh manusia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Akan tetapi bukan kita saja yang berdakwah, orang lain pun melakukannya (10:25, 13:14)</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Jadi kita berkompetisi </a:t>
            </a:r>
            <a:r>
              <a:rPr b="0" lang="en-US" sz="2800" spc="-1" strike="noStrike">
                <a:solidFill>
                  <a:srgbClr val="000000"/>
                </a:solidFill>
                <a:latin typeface="Wingdings"/>
              </a:rPr>
              <a:t></a:t>
            </a:r>
            <a:r>
              <a:rPr b="0" lang="en-US" sz="2800" spc="-1" strike="noStrike">
                <a:solidFill>
                  <a:srgbClr val="000000"/>
                </a:solidFill>
                <a:latin typeface="Georgia"/>
              </a:rPr>
              <a:t> persiapannya harus sempurna</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Intelek</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Berbakat</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Terlatih</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Spesialis </a:t>
            </a:r>
            <a:endParaRPr b="0" lang="en-US" sz="2600" spc="-1" strike="noStrike">
              <a:solidFill>
                <a:srgbClr val="53548a"/>
              </a:solidFill>
              <a:latin typeface="Georgia"/>
            </a:endParaRPr>
          </a:p>
        </p:txBody>
      </p:sp>
      <p:sp>
        <p:nvSpPr>
          <p:cNvPr id="229"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Sebagai Saksi (</a:t>
            </a:r>
            <a:r>
              <a:rPr b="1" lang="en-US" sz="4000" spc="-1" strike="noStrike">
                <a:solidFill>
                  <a:srgbClr val="ffffff"/>
                </a:solidFill>
                <a:latin typeface="Georgia"/>
              </a:rPr>
              <a:t>شَاهِدًا</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31"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Tugas dakwah pertama: menjadi saksi bagi umat lain</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Ini tugas yang sangat berat, sehingga Rasulullah ketika dibacakan ayat 4:41 menangis dan berkata, “Cukuplah sekarang (</a:t>
            </a:r>
            <a:r>
              <a:rPr b="1" lang="en-US" sz="2800" spc="-1" strike="noStrike">
                <a:solidFill>
                  <a:srgbClr val="000000"/>
                </a:solidFill>
                <a:latin typeface="Georgia"/>
              </a:rPr>
              <a:t>حَسْبُكَ الآنَ</a:t>
            </a:r>
            <a:r>
              <a:rPr b="0" lang="en-US" sz="2800" spc="-1" strike="noStrike">
                <a:solidFill>
                  <a:srgbClr val="000000"/>
                </a:solidFill>
                <a:latin typeface="Georgia"/>
              </a:rPr>
              <a:t>)” kepada Ibnu Mas’ud yang membacakan surat An-Nisa’ kepada beliau</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2:142 umat pertengahan dan pilihan terbaik yang menjadi saksi</a:t>
            </a:r>
            <a:endParaRPr b="0" lang="en-US" sz="28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43" dur="indefinite" restart="never" nodeType="tmRoot">
          <p:childTnLst>
            <p:seq>
              <p:cTn id="44"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Saksi: Pembenar dan Pengingkar</a:t>
            </a:r>
            <a:endParaRPr b="0" lang="en-US" sz="4000" spc="-1" strike="noStrike">
              <a:solidFill>
                <a:srgbClr val="000000"/>
              </a:solidFill>
              <a:latin typeface="Times New Roman"/>
            </a:endParaRPr>
          </a:p>
        </p:txBody>
      </p:sp>
      <p:sp>
        <p:nvSpPr>
          <p:cNvPr id="233"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88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Sebagai saksi maka apakah perbuatan orang lain itu benar atau salah, dia yang menentukan</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Kalau benar akan dibenarkan, kalau akan diingkari</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Nabi Nuh AS mengatakan kepada Allah bahwa dia telah menyampaikan risalah, tapi kaumnya mengingkarinya, sehingga minta Rasulullah dan umatnya sebagai saksi; Rasul SAW dan umatnya pun bersaksi bahwa Nuh AS telah menyampaikan risalahnya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Begitu pula nabi yang lainnya</a:t>
            </a:r>
            <a:endParaRPr b="0" lang="en-US" sz="28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TextShape 1"/>
          <p:cNvSpPr txBox="1"/>
          <p:nvPr/>
        </p:nvSpPr>
        <p:spPr>
          <a:xfrm>
            <a:off x="457200" y="76212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Pemberi Kabar Gembira (</a:t>
            </a:r>
            <a:r>
              <a:rPr b="1" lang="en-US" sz="4000" spc="-1" strike="noStrike">
                <a:solidFill>
                  <a:srgbClr val="ffffff"/>
                </a:solidFill>
                <a:latin typeface="Georgia"/>
              </a:rPr>
              <a:t>مُبَشِّرًا</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35"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61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Rasulullah SAW berdakwah dengan memberikan kabar gembira kepada umat manusia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Saat keluarga Yasir menderita secara tragis, maka beliau bersabda, </a:t>
            </a:r>
            <a:r>
              <a:rPr b="1" lang="en-US" sz="2800" spc="-1" strike="noStrike">
                <a:solidFill>
                  <a:srgbClr val="000000"/>
                </a:solidFill>
                <a:latin typeface="Georgia"/>
              </a:rPr>
              <a:t>صَبْرًا آلَ يَاسِرٍ ، فَإِنَّ مَصِيْرَكُمْ إِلَى الْجَنَّةِ</a:t>
            </a:r>
            <a:r>
              <a:rPr b="1" lang="en-US" sz="2800" spc="-1" strike="noStrike">
                <a:solidFill>
                  <a:srgbClr val="000000"/>
                </a:solidFill>
                <a:latin typeface="Georgia"/>
              </a:rPr>
              <a:t> </a:t>
            </a:r>
            <a:r>
              <a:rPr b="0" lang="en-US" sz="2800" spc="-1" strike="noStrike">
                <a:solidFill>
                  <a:srgbClr val="000000"/>
                </a:solidFill>
                <a:latin typeface="Georgia"/>
              </a:rPr>
              <a:t> </a:t>
            </a:r>
            <a:r>
              <a:rPr b="0" i="1" lang="en-US" sz="2800" spc="-1" strike="noStrike">
                <a:solidFill>
                  <a:srgbClr val="000000"/>
                </a:solidFill>
                <a:latin typeface="Georgia"/>
              </a:rPr>
              <a:t>“</a:t>
            </a:r>
            <a:r>
              <a:rPr b="0" i="1" lang="en-US" sz="2800" spc="-1" strike="noStrike">
                <a:solidFill>
                  <a:srgbClr val="000000"/>
                </a:solidFill>
                <a:latin typeface="Georgia"/>
              </a:rPr>
              <a:t>Bersabarlah keluarga Yasir. Sesungguhnya tempat kalian di sorga.”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Ketika Khabbab bin Art mengadu, maka beliau menjanjikan keamanan yang penuh sehingga seorang perempuan berjalan dari Shan’a menuju Hadhramaut tanpa takut apapun kecuali kepada Allah dan takut kambingnya diterkam serigala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Ketika menggali parit Rasulullah mengabarkan tiga kemenangan: Romawi, Yaman, dan Persia</a:t>
            </a:r>
            <a:endParaRPr b="0" lang="en-US" sz="2800" spc="-1" strike="noStrike">
              <a:solidFill>
                <a:srgbClr val="000000"/>
              </a:solidFill>
              <a:latin typeface="Georgia"/>
            </a:endParaRPr>
          </a:p>
          <a:p>
            <a:pPr>
              <a:lnSpc>
                <a:spcPct val="100000"/>
              </a:lnSpc>
              <a:spcBef>
                <a:spcPts val="300"/>
              </a:spcBef>
            </a:pPr>
            <a:endParaRPr b="0" lang="en-US" sz="2800" spc="-1" strike="noStrike">
              <a:solidFill>
                <a:srgbClr val="000000"/>
              </a:solidFill>
              <a:latin typeface="Georgia"/>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TextShape 1"/>
          <p:cNvSpPr txBox="1"/>
          <p:nvPr/>
        </p:nvSpPr>
        <p:spPr>
          <a:xfrm>
            <a:off x="457200" y="38088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Pribadi yang Optimis</a:t>
            </a:r>
            <a:endParaRPr b="0" lang="en-US" sz="4000" spc="-1" strike="noStrike">
              <a:solidFill>
                <a:srgbClr val="000000"/>
              </a:solidFill>
              <a:latin typeface="Times New Roman"/>
            </a:endParaRPr>
          </a:p>
        </p:txBody>
      </p:sp>
      <p:sp>
        <p:nvSpPr>
          <p:cNvPr id="237" name="TextShape 2"/>
          <p:cNvSpPr txBox="1"/>
          <p:nvPr/>
        </p:nvSpPr>
        <p:spPr>
          <a:xfrm>
            <a:off x="457200" y="1600200"/>
            <a:ext cx="8229240" cy="460836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Autofit/>
          </a:bodyPr>
          <a:p>
            <a:pPr marL="365760" indent="-255600">
              <a:lnSpc>
                <a:spcPct val="100000"/>
              </a:lnSpc>
              <a:spcBef>
                <a:spcPts val="300"/>
              </a:spcBef>
              <a:buClr>
                <a:srgbClr val="a04da3"/>
              </a:buClr>
              <a:buFont typeface="Georgia"/>
              <a:buChar char="•"/>
            </a:pPr>
            <a:r>
              <a:rPr b="0" lang="en-US" sz="2200" spc="-1" strike="noStrike">
                <a:solidFill>
                  <a:srgbClr val="000000"/>
                </a:solidFill>
                <a:latin typeface="Georgia"/>
              </a:rPr>
              <a:t>Begitulah hasil dakwah Rasul SAW </a:t>
            </a:r>
            <a:r>
              <a:rPr b="0" lang="en-US" sz="2200" spc="-1" strike="noStrike">
                <a:solidFill>
                  <a:srgbClr val="000000"/>
                </a:solidFill>
                <a:latin typeface="Wingdings"/>
              </a:rPr>
              <a:t></a:t>
            </a:r>
            <a:r>
              <a:rPr b="0" lang="en-US" sz="2200" spc="-1" strike="noStrike">
                <a:solidFill>
                  <a:srgbClr val="000000"/>
                </a:solidFill>
                <a:latin typeface="Georgia"/>
              </a:rPr>
              <a:t> muncul pribadi-pribadi yang selalu optimis dalam memandang setiap persoalan</a:t>
            </a:r>
            <a:endParaRPr b="0" lang="en-US" sz="22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200" spc="-1" strike="noStrike">
                <a:solidFill>
                  <a:srgbClr val="000000"/>
                </a:solidFill>
                <a:latin typeface="Georgia"/>
              </a:rPr>
              <a:t>Ketika terjadi wabah penyakit maka Umar memerintahkan Abu Ubaidah bin Jarrah keluar dari Jabiyah; "Apakah kita berlari dari takdir (ketentuan) Allah?" Umar menjawab, "Ya, kita lari dari satu takdir (ketentuan Allah) kepada takdir (ketentuanNya) yang lain, bagaimana pendapatmu jika engkau akan berhenti di satu lembah yang memiliki dua alternatif jalan, yang satu subur dan yang lainnya kering dan tandus, jika engkau memilih yang subur maka engkau telah memilihnya dengan ketentuan Allah, tetapi jika engkau memilih jalan yang gersang dan tandus apakah engkau katakan juga bahwa pilihanmu itu dengan ketentuan Allah?" </a:t>
            </a:r>
            <a:endParaRPr b="0" lang="en-US" sz="2200" spc="-1" strike="noStrike">
              <a:solidFill>
                <a:srgbClr val="000000"/>
              </a:solidFill>
              <a:latin typeface="Georgia"/>
            </a:endParaRPr>
          </a:p>
        </p:txBody>
      </p:sp>
      <p:sp>
        <p:nvSpPr>
          <p:cNvPr id="238"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49" dur="indefinite" restart="never" nodeType="tmRoot">
          <p:childTnLst>
            <p:seq>
              <p:cTn id="50"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Autofit/>
          </a:bodyPr>
          <a:p>
            <a:pPr>
              <a:lnSpc>
                <a:spcPct val="100000"/>
              </a:lnSpc>
            </a:pPr>
            <a:r>
              <a:rPr b="0" lang="en-US" sz="4000" spc="-1" strike="noStrike">
                <a:solidFill>
                  <a:srgbClr val="ffffff"/>
                </a:solidFill>
                <a:latin typeface="Georgia"/>
              </a:rPr>
              <a:t>Pemberi Peringatan (</a:t>
            </a:r>
            <a:r>
              <a:rPr b="1" lang="en-US" sz="4000" spc="-1" strike="noStrike">
                <a:solidFill>
                  <a:srgbClr val="ffffff"/>
                </a:solidFill>
                <a:latin typeface="Georgia"/>
              </a:rPr>
              <a:t>نَذِيْرًا</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40" name="TextShape 2"/>
          <p:cNvSpPr txBox="1"/>
          <p:nvPr/>
        </p:nvSpPr>
        <p:spPr>
          <a:xfrm>
            <a:off x="457200" y="184716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Akan tetapi, Rasulullah SAW pun mengimbangi kabar gembira itu dengan peringatan untuk orang-orang yang lalai</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Keduanya memang mesti seimbang: ibarat menaikkan layang-layang maka perlu tarik (peringatan) dan ulur (kabar gembira)</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Ditarik terus </a:t>
            </a:r>
            <a:r>
              <a:rPr b="0" lang="en-US" sz="2600" spc="-1" strike="noStrike">
                <a:solidFill>
                  <a:srgbClr val="000000"/>
                </a:solidFill>
                <a:latin typeface="Wingdings"/>
              </a:rPr>
              <a:t></a:t>
            </a:r>
            <a:r>
              <a:rPr b="0" lang="en-US" sz="2600" spc="-1" strike="noStrike">
                <a:solidFill>
                  <a:srgbClr val="000000"/>
                </a:solidFill>
                <a:latin typeface="Georgia"/>
              </a:rPr>
              <a:t> naik tapi akhirnya kembali ke tangan yang narik (turun)</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Diulur terus </a:t>
            </a:r>
            <a:r>
              <a:rPr b="0" lang="en-US" sz="2600" spc="-1" strike="noStrike">
                <a:solidFill>
                  <a:srgbClr val="000000"/>
                </a:solidFill>
                <a:latin typeface="Wingdings"/>
              </a:rPr>
              <a:t></a:t>
            </a:r>
            <a:r>
              <a:rPr b="0" lang="en-US" sz="2600" spc="-1" strike="noStrike">
                <a:solidFill>
                  <a:srgbClr val="000000"/>
                </a:solidFill>
                <a:latin typeface="Georgia"/>
              </a:rPr>
              <a:t> kendor, memble, dan jatuh</a:t>
            </a:r>
            <a:endParaRPr b="0" lang="en-US" sz="2600" spc="-1" strike="noStrike">
              <a:solidFill>
                <a:srgbClr val="53548a"/>
              </a:solidFill>
              <a:latin typeface="Georgia"/>
            </a:endParaRPr>
          </a:p>
        </p:txBody>
      </p:sp>
    </p:spTree>
  </p:cSld>
  <mc:AlternateContent>
    <mc:Choice Requires="p14">
      <p:transition spd="slow" p14:dur="2000"/>
    </mc:Choice>
    <mc:Fallback>
      <p:transition spd="slow"/>
    </mc:Fallback>
  </mc:AlternateContent>
  <p:timing>
    <p:tnLst>
      <p:par>
        <p:cTn id="51" dur="indefinite" restart="never" nodeType="tmRoot">
          <p:childTnLst>
            <p:seq>
              <p:cTn id="52"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a:bodyPr>
          <a:p>
            <a:pPr>
              <a:lnSpc>
                <a:spcPct val="100000"/>
              </a:lnSpc>
            </a:pPr>
            <a:r>
              <a:rPr b="0" lang="en-US" sz="4000" spc="-1" strike="noStrike">
                <a:solidFill>
                  <a:srgbClr val="ffffff"/>
                </a:solidFill>
                <a:latin typeface="Georgia"/>
              </a:rPr>
              <a:t>Da’i kepada Allah (</a:t>
            </a:r>
            <a:r>
              <a:rPr b="1" lang="en-US" sz="4000" spc="-1" strike="noStrike">
                <a:solidFill>
                  <a:srgbClr val="ffffff"/>
                </a:solidFill>
                <a:latin typeface="Georgia"/>
              </a:rPr>
              <a:t>دَاعِيًا إِلَى اللهِ</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42" name="TextShape 2"/>
          <p:cNvSpPr txBox="1"/>
          <p:nvPr/>
        </p:nvSpPr>
        <p:spPr>
          <a:xfrm>
            <a:off x="457200" y="192312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fontScale="63000"/>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Beliau SAW adalah da’i tulen yang mengajak manusia menuju Allah SWT (16:125, 12:108)</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Dengan hikmah: sesuai dengan kondisi mad’u</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Ditanya perkara yang sama oleh beberapa sahabat tapi jawabannya berbeda-beda sesuai kondisi penanya</a:t>
            </a:r>
            <a:endParaRPr b="0" lang="en-US" sz="26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Dakwah bil-haal (amal nyata) banyak dilakukan oleh Rasul, meski kepada orang yang membencinya</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Orang yang suka meludah kalau beliau SAW lewat</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Orang buta yang suka mencela beliau, tapi beliau suapi dengan lemah lembut</a:t>
            </a:r>
            <a:endParaRPr b="0" lang="en-US" sz="26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Dakwah beliau adalah dakwah dengan cinta (9:128-129)</a:t>
            </a:r>
            <a:endParaRPr b="0" lang="en-US" sz="2800" spc="-1" strike="noStrike">
              <a:solidFill>
                <a:srgbClr val="000000"/>
              </a:solidFill>
              <a:latin typeface="Georgia"/>
            </a:endParaRPr>
          </a:p>
        </p:txBody>
      </p:sp>
      <p:sp>
        <p:nvSpPr>
          <p:cNvPr id="243"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53" dur="indefinite" restart="never" nodeType="tmRoot">
          <p:childTnLst>
            <p:seq>
              <p:cTn id="54"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TextShape 1"/>
          <p:cNvSpPr txBox="1"/>
          <p:nvPr/>
        </p:nvSpPr>
        <p:spPr>
          <a:xfrm>
            <a:off x="457200" y="685800"/>
            <a:ext cx="8229240" cy="1066320"/>
          </a:xfrm>
          <a:prstGeom prst="rect">
            <a:avLst/>
          </a:prstGeom>
          <a:gradFill rotWithShape="0">
            <a:gsLst>
              <a:gs pos="0">
                <a:srgbClr val="f2c9be"/>
              </a:gs>
              <a:gs pos="100000">
                <a:srgbClr val="b65e29"/>
              </a:gs>
            </a:gsLst>
            <a:path path="circle"/>
          </a:gradFill>
          <a:ln w="9360">
            <a:solidFill>
              <a:srgbClr val="c4652d"/>
            </a:solidFill>
            <a:round/>
          </a:ln>
          <a:effectLst>
            <a:outerShdw dist="25560" dir="5400000">
              <a:srgbClr val="000000">
                <a:alpha val="45000"/>
              </a:srgbClr>
            </a:outerShdw>
          </a:effectLst>
        </p:spPr>
        <p:txBody>
          <a:bodyPr lIns="90000" rIns="90000" tIns="45000" bIns="45000" anchor="ctr">
            <a:normAutofit fontScale="73000"/>
          </a:bodyPr>
          <a:p>
            <a:pPr>
              <a:lnSpc>
                <a:spcPct val="100000"/>
              </a:lnSpc>
            </a:pPr>
            <a:r>
              <a:rPr b="0" lang="en-US" sz="4000" spc="-1" strike="noStrike">
                <a:solidFill>
                  <a:srgbClr val="ffffff"/>
                </a:solidFill>
                <a:latin typeface="Georgia"/>
              </a:rPr>
              <a:t>Cahaya yang Menerangi (</a:t>
            </a:r>
            <a:r>
              <a:rPr b="1" lang="en-US" sz="4000" spc="-1" strike="noStrike">
                <a:solidFill>
                  <a:srgbClr val="ffffff"/>
                </a:solidFill>
                <a:latin typeface="Georgia"/>
              </a:rPr>
              <a:t>سِرَاجًا مُنِيْرًا</a:t>
            </a:r>
            <a:r>
              <a:rPr b="0" lang="en-US" sz="4000" spc="-1" strike="noStrike">
                <a:solidFill>
                  <a:srgbClr val="ffffff"/>
                </a:solidFill>
                <a:latin typeface="Georgia"/>
              </a:rPr>
              <a:t>)</a:t>
            </a:r>
            <a:endParaRPr b="0" lang="en-US" sz="4000" spc="-1" strike="noStrike">
              <a:solidFill>
                <a:srgbClr val="000000"/>
              </a:solidFill>
              <a:latin typeface="Times New Roman"/>
            </a:endParaRPr>
          </a:p>
        </p:txBody>
      </p:sp>
      <p:sp>
        <p:nvSpPr>
          <p:cNvPr id="245" name="TextShape 2"/>
          <p:cNvSpPr txBox="1"/>
          <p:nvPr/>
        </p:nvSpPr>
        <p:spPr>
          <a:xfrm>
            <a:off x="457200" y="1847160"/>
            <a:ext cx="8229240" cy="4324680"/>
          </a:xfrm>
          <a:prstGeom prst="rect">
            <a:avLst/>
          </a:prstGeom>
          <a:gradFill rotWithShape="0">
            <a:gsLst>
              <a:gs pos="0">
                <a:srgbClr val="fffffc"/>
              </a:gs>
              <a:gs pos="100000">
                <a:srgbClr val="ffbeac"/>
              </a:gs>
            </a:gsLst>
            <a:path path="circle"/>
          </a:gradFill>
          <a:ln w="9360">
            <a:solidFill>
              <a:srgbClr val="c4652d"/>
            </a:solidFill>
            <a:round/>
          </a:ln>
          <a:effectLst>
            <a:outerShdw dist="25560" dir="5400000">
              <a:srgbClr val="000000">
                <a:alpha val="40000"/>
              </a:srgbClr>
            </a:outerShdw>
          </a:effectLst>
        </p:spPr>
        <p:txBody>
          <a:bodyPr lIns="90000" rIns="90000" tIns="45000" bIns="45000">
            <a:normAutofit/>
          </a:bodyPr>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Kehidupan jahiliyah adalah kehidupan yang gelap gulita</a:t>
            </a:r>
            <a:endParaRPr b="0" lang="en-US" sz="2800" spc="-1" strike="noStrike">
              <a:solidFill>
                <a:srgbClr val="000000"/>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Kedatangan Muhammad SAW menjadi pelita bagi manusia</a:t>
            </a:r>
            <a:endParaRPr b="0" lang="en-US" sz="2800" spc="-1" strike="noStrike">
              <a:solidFill>
                <a:srgbClr val="000000"/>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Umat mampu membedakan antara hak dan batil</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Umat mengetahui arah kedepan yang mesti dituju</a:t>
            </a:r>
            <a:endParaRPr b="0" lang="en-US" sz="2600" spc="-1" strike="noStrike">
              <a:solidFill>
                <a:srgbClr val="53548a"/>
              </a:solidFill>
              <a:latin typeface="Georgia"/>
            </a:endParaRPr>
          </a:p>
          <a:p>
            <a:pPr lvl="1" marL="658440" indent="-246600">
              <a:lnSpc>
                <a:spcPct val="100000"/>
              </a:lnSpc>
              <a:spcBef>
                <a:spcPts val="300"/>
              </a:spcBef>
              <a:buClr>
                <a:srgbClr val="438086"/>
              </a:buClr>
              <a:buFont typeface="Georgia"/>
              <a:buChar char="▫"/>
            </a:pPr>
            <a:r>
              <a:rPr b="0" lang="en-US" sz="2600" spc="-1" strike="noStrike">
                <a:solidFill>
                  <a:srgbClr val="000000"/>
                </a:solidFill>
                <a:latin typeface="Georgia"/>
              </a:rPr>
              <a:t>Umat mampu mengentaskan umat lain sehingga dapat menikmati keindahan dan keluasan Islam</a:t>
            </a:r>
            <a:endParaRPr b="0" lang="en-US" sz="2600" spc="-1" strike="noStrike">
              <a:solidFill>
                <a:srgbClr val="53548a"/>
              </a:solidFill>
              <a:latin typeface="Georgia"/>
            </a:endParaRPr>
          </a:p>
          <a:p>
            <a:pPr marL="365760" indent="-255600">
              <a:lnSpc>
                <a:spcPct val="100000"/>
              </a:lnSpc>
              <a:spcBef>
                <a:spcPts val="300"/>
              </a:spcBef>
              <a:buClr>
                <a:srgbClr val="a04da3"/>
              </a:buClr>
              <a:buFont typeface="Georgia"/>
              <a:buChar char="•"/>
            </a:pPr>
            <a:r>
              <a:rPr b="0" lang="en-US" sz="2800" spc="-1" strike="noStrike">
                <a:solidFill>
                  <a:srgbClr val="000000"/>
                </a:solidFill>
                <a:latin typeface="Georgia"/>
              </a:rPr>
              <a:t>2:257 mengeluarkan dari kegelapan menuju cahaya</a:t>
            </a:r>
            <a:endParaRPr b="0" lang="en-US" sz="2800" spc="-1" strike="noStrike">
              <a:solidFill>
                <a:srgbClr val="000000"/>
              </a:solidFill>
              <a:latin typeface="Georgia"/>
            </a:endParaRPr>
          </a:p>
        </p:txBody>
      </p:sp>
      <p:sp>
        <p:nvSpPr>
          <p:cNvPr id="246" name="CustomShape 3"/>
          <p:cNvSpPr/>
          <p:nvPr/>
        </p:nvSpPr>
        <p:spPr>
          <a:xfrm>
            <a:off x="8080560" y="6400800"/>
            <a:ext cx="1051200" cy="456120"/>
          </a:xfrm>
          <a:prstGeom prst="rect">
            <a:avLst/>
          </a:prstGeom>
          <a:ln>
            <a:noFill/>
          </a:ln>
          <a:effectLst>
            <a:outerShdw blurRad="50800" dir="5400000" dist="25560" rotWithShape="0">
              <a:srgbClr val="000000">
                <a:alpha val="45000"/>
              </a:srgbClr>
            </a:outerShdw>
          </a:effectLst>
        </p:spPr>
        <p:style>
          <a:lnRef idx="0">
            <a:schemeClr val="accent3"/>
          </a:lnRef>
          <a:fillRef idx="3">
            <a:schemeClr val="accent3"/>
          </a:fillRef>
          <a:effectRef idx="3">
            <a:schemeClr val="accent3"/>
          </a:effectRef>
          <a:fontRef idx="minor"/>
        </p:style>
        <p:txBody>
          <a:bodyPr wrap="none" lIns="90000" rIns="90000" tIns="45000" bIns="45000">
            <a:spAutoFit/>
          </a:bodyPr>
          <a:p>
            <a:pPr>
              <a:lnSpc>
                <a:spcPct val="100000"/>
              </a:lnSpc>
            </a:pPr>
            <a:r>
              <a:rPr b="0" lang="en-US" sz="2400" spc="-1" strike="noStrike">
                <a:solidFill>
                  <a:srgbClr val="ffffff"/>
                </a:solidFill>
                <a:latin typeface="Georgia"/>
              </a:rPr>
              <a:t>RASM</a:t>
            </a:r>
            <a:endParaRPr b="0" lang="en-US" sz="2400" spc="-1" strike="noStrike">
              <a:latin typeface="Arial"/>
            </a:endParaRPr>
          </a:p>
        </p:txBody>
      </p:sp>
    </p:spTree>
  </p:cSld>
  <mc:AlternateContent>
    <mc:Choice Requires="p14">
      <p:transition spd="slow" p14:dur="2000"/>
    </mc:Choice>
    <mc:Fallback>
      <p:transition spd="slow"/>
    </mc:Fallback>
  </mc:AlternateContent>
  <p:timing>
    <p:tnLst>
      <p:par>
        <p:cTn id="55" dur="indefinite" restart="never" nodeType="tmRoot">
          <p:childTnLst>
            <p:seq>
              <p:cTn id="56"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Urban</Template>
  <TotalTime>1207</TotalTime>
  <Application>LibreOffice/6.1.5.2$Linux_X86_64 LibreOffice_project/10$Build-2</Application>
  <Words>2498</Words>
  <Paragraphs>232</Paragraphs>
  <Company>Yusnandar Ltd</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1999-07-07T19:36:31Z</dcterms:created>
  <dc:creator>DPP Partai Keadilan</dc:creator>
  <dc:description/>
  <dc:language>en-US</dc:language>
  <cp:lastModifiedBy/>
  <dcterms:modified xsi:type="dcterms:W3CDTF">2020-11-18T16:44:51Z</dcterms:modified>
  <cp:revision>139</cp:revision>
  <dc:subject/>
  <dc:title>حَاجَةُ اْلإِنْسَانِ إِلَى الرَّسُوْلِ</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Yusnandar Ltd</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1</vt:i4>
  </property>
  <property fmtid="{D5CDD505-2E9C-101B-9397-08002B2CF9AE}" pid="9" name="PresentationFormat">
    <vt:lpwstr>On-screen Show (4:3)</vt:lpwstr>
  </property>
  <property fmtid="{D5CDD505-2E9C-101B-9397-08002B2CF9AE}" pid="10" name="ScaleCrop">
    <vt:bool>0</vt:bool>
  </property>
  <property fmtid="{D5CDD505-2E9C-101B-9397-08002B2CF9AE}" pid="11" name="ShareDoc">
    <vt:bool>0</vt:bool>
  </property>
  <property fmtid="{D5CDD505-2E9C-101B-9397-08002B2CF9AE}" pid="12" name="Slides">
    <vt:i4>37</vt:i4>
  </property>
</Properties>
</file>