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12"/>
  </p:notesMasterIdLst>
  <p:sldIdLst>
    <p:sldId id="256" r:id="rId2"/>
    <p:sldId id="259" r:id="rId3"/>
    <p:sldId id="258" r:id="rId4"/>
    <p:sldId id="282" r:id="rId5"/>
    <p:sldId id="283" r:id="rId6"/>
    <p:sldId id="284" r:id="rId7"/>
    <p:sldId id="285" r:id="rId8"/>
    <p:sldId id="286" r:id="rId9"/>
    <p:sldId id="287" r:id="rId10"/>
    <p:sldId id="288" r:id="rId1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FF00"/>
    <a:srgbClr val="A50021"/>
    <a:srgbClr val="CC000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1522" y="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5410A99-064C-41C1-AB38-F26E80A7E81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87F8F78-428F-43FB-8503-50AB5805301C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fld id="{4A8A92AA-8220-4655-9CB3-28A2E7AF04A2}" type="datetimeFigureOut">
              <a:rPr lang="en-US"/>
              <a:pPr>
                <a:defRPr/>
              </a:pPr>
              <a:t>4/26/2021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08A20B30-50E8-4D0F-BE8E-FC0B3E8E4CA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AA0F3BB3-CCBC-4803-865D-B2DC6F50367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3DB811E-BA67-4509-86A5-D0CD57BDF320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DC3C40-2075-4CD5-95E9-D23D0DEE517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69E952F3-B44A-4FA6-BDB7-BCD1958DCA5F}" type="slidenum">
              <a:rPr lang="en-US" altLang="en-SH"/>
              <a:pPr/>
              <a:t>‹#›</a:t>
            </a:fld>
            <a:endParaRPr lang="en-US" altLang="en-S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2">
            <a:extLst>
              <a:ext uri="{FF2B5EF4-FFF2-40B4-BE49-F238E27FC236}">
                <a16:creationId xmlns:a16="http://schemas.microsoft.com/office/drawing/2014/main" id="{188D9AF4-D7B5-48E8-9360-78E24BCE4168}"/>
              </a:ext>
            </a:extLst>
          </p:cNvPr>
          <p:cNvSpPr>
            <a:spLocks noChangeShapeType="1"/>
          </p:cNvSpPr>
          <p:nvPr/>
        </p:nvSpPr>
        <p:spPr bwMode="auto">
          <a:xfrm>
            <a:off x="7315200" y="1066800"/>
            <a:ext cx="0" cy="449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SH"/>
          </a:p>
        </p:txBody>
      </p:sp>
      <p:grpSp>
        <p:nvGrpSpPr>
          <p:cNvPr id="5" name="Group 8">
            <a:extLst>
              <a:ext uri="{FF2B5EF4-FFF2-40B4-BE49-F238E27FC236}">
                <a16:creationId xmlns:a16="http://schemas.microsoft.com/office/drawing/2014/main" id="{F6975B34-2B49-4468-8E45-274F7D8CFCA2}"/>
              </a:ext>
            </a:extLst>
          </p:cNvPr>
          <p:cNvGrpSpPr>
            <a:grpSpLocks/>
          </p:cNvGrpSpPr>
          <p:nvPr/>
        </p:nvGrpSpPr>
        <p:grpSpPr bwMode="auto">
          <a:xfrm>
            <a:off x="7493000" y="2992438"/>
            <a:ext cx="1338263" cy="2189162"/>
            <a:chOff x="4704" y="1885"/>
            <a:chExt cx="843" cy="1379"/>
          </a:xfrm>
        </p:grpSpPr>
        <p:sp>
          <p:nvSpPr>
            <p:cNvPr id="6" name="Oval 9">
              <a:extLst>
                <a:ext uri="{FF2B5EF4-FFF2-40B4-BE49-F238E27FC236}">
                  <a16:creationId xmlns:a16="http://schemas.microsoft.com/office/drawing/2014/main" id="{8EC87506-597D-488D-941D-588331D064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04" y="1885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SH" altLang="en-SH"/>
            </a:p>
          </p:txBody>
        </p:sp>
        <p:sp>
          <p:nvSpPr>
            <p:cNvPr id="7" name="Oval 10">
              <a:extLst>
                <a:ext uri="{FF2B5EF4-FFF2-40B4-BE49-F238E27FC236}">
                  <a16:creationId xmlns:a16="http://schemas.microsoft.com/office/drawing/2014/main" id="{08747186-19D6-46BE-B9CA-726DFA15E4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83" y="1885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SH" altLang="en-SH"/>
            </a:p>
          </p:txBody>
        </p:sp>
        <p:sp>
          <p:nvSpPr>
            <p:cNvPr id="8" name="Oval 11">
              <a:extLst>
                <a:ext uri="{FF2B5EF4-FFF2-40B4-BE49-F238E27FC236}">
                  <a16:creationId xmlns:a16="http://schemas.microsoft.com/office/drawing/2014/main" id="{B0F0C38D-DFA5-4CD2-AE66-7E417CAF9B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62" y="1885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SH" altLang="en-SH"/>
            </a:p>
          </p:txBody>
        </p:sp>
        <p:sp>
          <p:nvSpPr>
            <p:cNvPr id="9" name="Oval 12">
              <a:extLst>
                <a:ext uri="{FF2B5EF4-FFF2-40B4-BE49-F238E27FC236}">
                  <a16:creationId xmlns:a16="http://schemas.microsoft.com/office/drawing/2014/main" id="{B575CF8A-4CCA-4E59-9DA8-EF61274622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04" y="2064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SH" altLang="en-SH"/>
            </a:p>
          </p:txBody>
        </p:sp>
        <p:sp>
          <p:nvSpPr>
            <p:cNvPr id="10" name="Oval 13">
              <a:extLst>
                <a:ext uri="{FF2B5EF4-FFF2-40B4-BE49-F238E27FC236}">
                  <a16:creationId xmlns:a16="http://schemas.microsoft.com/office/drawing/2014/main" id="{BFC48E31-20DE-4B46-AE4C-D0DA6E7AC2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83" y="2064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SH" altLang="en-SH"/>
            </a:p>
          </p:txBody>
        </p:sp>
        <p:sp>
          <p:nvSpPr>
            <p:cNvPr id="11" name="Oval 14">
              <a:extLst>
                <a:ext uri="{FF2B5EF4-FFF2-40B4-BE49-F238E27FC236}">
                  <a16:creationId xmlns:a16="http://schemas.microsoft.com/office/drawing/2014/main" id="{154723E1-EF1B-4985-AC70-B970A536BC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62" y="2064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SH" altLang="en-SH"/>
            </a:p>
          </p:txBody>
        </p:sp>
        <p:sp>
          <p:nvSpPr>
            <p:cNvPr id="12" name="Oval 15">
              <a:extLst>
                <a:ext uri="{FF2B5EF4-FFF2-40B4-BE49-F238E27FC236}">
                  <a16:creationId xmlns:a16="http://schemas.microsoft.com/office/drawing/2014/main" id="{59DD7C8D-E946-4867-B6C2-70CFECBAD1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1" y="2064"/>
              <a:ext cx="127" cy="1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SH" altLang="en-SH"/>
            </a:p>
          </p:txBody>
        </p:sp>
        <p:sp>
          <p:nvSpPr>
            <p:cNvPr id="13" name="Oval 16">
              <a:extLst>
                <a:ext uri="{FF2B5EF4-FFF2-40B4-BE49-F238E27FC236}">
                  <a16:creationId xmlns:a16="http://schemas.microsoft.com/office/drawing/2014/main" id="{CE21CAE6-8B2B-45FE-A404-C79255F9DA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04" y="2243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SH" altLang="en-SH"/>
            </a:p>
          </p:txBody>
        </p:sp>
        <p:sp>
          <p:nvSpPr>
            <p:cNvPr id="14" name="Oval 17">
              <a:extLst>
                <a:ext uri="{FF2B5EF4-FFF2-40B4-BE49-F238E27FC236}">
                  <a16:creationId xmlns:a16="http://schemas.microsoft.com/office/drawing/2014/main" id="{57001D45-25FC-4C8E-A592-2C84B6658E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83" y="2243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SH" altLang="en-SH"/>
            </a:p>
          </p:txBody>
        </p:sp>
        <p:sp>
          <p:nvSpPr>
            <p:cNvPr id="15" name="Oval 18">
              <a:extLst>
                <a:ext uri="{FF2B5EF4-FFF2-40B4-BE49-F238E27FC236}">
                  <a16:creationId xmlns:a16="http://schemas.microsoft.com/office/drawing/2014/main" id="{F5AC5DB4-C17C-4B50-852A-81CE66DCAA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62" y="2243"/>
              <a:ext cx="127" cy="1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SH" altLang="en-SH"/>
            </a:p>
          </p:txBody>
        </p:sp>
        <p:sp>
          <p:nvSpPr>
            <p:cNvPr id="16" name="Oval 19">
              <a:extLst>
                <a:ext uri="{FF2B5EF4-FFF2-40B4-BE49-F238E27FC236}">
                  <a16:creationId xmlns:a16="http://schemas.microsoft.com/office/drawing/2014/main" id="{DB0F54D5-7E96-4A5C-8F9F-5E9EF834FA4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1" y="2243"/>
              <a:ext cx="127" cy="1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SH" altLang="en-SH"/>
            </a:p>
          </p:txBody>
        </p:sp>
        <p:sp>
          <p:nvSpPr>
            <p:cNvPr id="17" name="Oval 20">
              <a:extLst>
                <a:ext uri="{FF2B5EF4-FFF2-40B4-BE49-F238E27FC236}">
                  <a16:creationId xmlns:a16="http://schemas.microsoft.com/office/drawing/2014/main" id="{E4459498-A77A-459C-AEAA-674189BB9D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20" y="2243"/>
              <a:ext cx="127" cy="1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SH" altLang="en-SH"/>
            </a:p>
          </p:txBody>
        </p:sp>
        <p:sp>
          <p:nvSpPr>
            <p:cNvPr id="18" name="Oval 21">
              <a:extLst>
                <a:ext uri="{FF2B5EF4-FFF2-40B4-BE49-F238E27FC236}">
                  <a16:creationId xmlns:a16="http://schemas.microsoft.com/office/drawing/2014/main" id="{4BA2E603-8EE2-418F-A0FD-7229405CAE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04" y="2421"/>
              <a:ext cx="127" cy="12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SH" altLang="en-SH"/>
            </a:p>
          </p:txBody>
        </p:sp>
        <p:sp>
          <p:nvSpPr>
            <p:cNvPr id="19" name="Oval 22">
              <a:extLst>
                <a:ext uri="{FF2B5EF4-FFF2-40B4-BE49-F238E27FC236}">
                  <a16:creationId xmlns:a16="http://schemas.microsoft.com/office/drawing/2014/main" id="{AF43904B-B57B-4C5C-B686-950F9788FC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83" y="2421"/>
              <a:ext cx="127" cy="1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SH" altLang="en-SH"/>
            </a:p>
          </p:txBody>
        </p:sp>
        <p:sp>
          <p:nvSpPr>
            <p:cNvPr id="20" name="Oval 23">
              <a:extLst>
                <a:ext uri="{FF2B5EF4-FFF2-40B4-BE49-F238E27FC236}">
                  <a16:creationId xmlns:a16="http://schemas.microsoft.com/office/drawing/2014/main" id="{D3BD111E-D622-4072-9CCC-EE02374750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62" y="2421"/>
              <a:ext cx="127" cy="1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SH" altLang="en-SH"/>
            </a:p>
          </p:txBody>
        </p:sp>
        <p:sp>
          <p:nvSpPr>
            <p:cNvPr id="21" name="Oval 24">
              <a:extLst>
                <a:ext uri="{FF2B5EF4-FFF2-40B4-BE49-F238E27FC236}">
                  <a16:creationId xmlns:a16="http://schemas.microsoft.com/office/drawing/2014/main" id="{45A2ADE2-AF37-46E3-A54B-13C77EE963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1" y="2421"/>
              <a:ext cx="127" cy="12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SH" altLang="en-SH"/>
            </a:p>
          </p:txBody>
        </p:sp>
        <p:sp>
          <p:nvSpPr>
            <p:cNvPr id="22" name="Oval 25">
              <a:extLst>
                <a:ext uri="{FF2B5EF4-FFF2-40B4-BE49-F238E27FC236}">
                  <a16:creationId xmlns:a16="http://schemas.microsoft.com/office/drawing/2014/main" id="{3A576FA1-DB74-4D9F-85F6-C5726C01CA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04" y="2600"/>
              <a:ext cx="127" cy="1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SH" altLang="en-SH"/>
            </a:p>
          </p:txBody>
        </p:sp>
        <p:sp>
          <p:nvSpPr>
            <p:cNvPr id="23" name="Oval 26">
              <a:extLst>
                <a:ext uri="{FF2B5EF4-FFF2-40B4-BE49-F238E27FC236}">
                  <a16:creationId xmlns:a16="http://schemas.microsoft.com/office/drawing/2014/main" id="{2AF9947F-9B74-4D44-8879-0F5349F65A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83" y="2600"/>
              <a:ext cx="127" cy="1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SH" altLang="en-SH"/>
            </a:p>
          </p:txBody>
        </p:sp>
        <p:sp>
          <p:nvSpPr>
            <p:cNvPr id="24" name="Oval 27">
              <a:extLst>
                <a:ext uri="{FF2B5EF4-FFF2-40B4-BE49-F238E27FC236}">
                  <a16:creationId xmlns:a16="http://schemas.microsoft.com/office/drawing/2014/main" id="{E6E713D7-E0A5-4D12-AB2D-4B6F548C09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62" y="2600"/>
              <a:ext cx="127" cy="12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SH" altLang="en-SH"/>
            </a:p>
          </p:txBody>
        </p:sp>
        <p:sp>
          <p:nvSpPr>
            <p:cNvPr id="25" name="Oval 28">
              <a:extLst>
                <a:ext uri="{FF2B5EF4-FFF2-40B4-BE49-F238E27FC236}">
                  <a16:creationId xmlns:a16="http://schemas.microsoft.com/office/drawing/2014/main" id="{4348244C-AFAB-4650-9CA9-BD6A9186FD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1" y="2600"/>
              <a:ext cx="127" cy="12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SH" altLang="en-SH"/>
            </a:p>
          </p:txBody>
        </p:sp>
        <p:sp>
          <p:nvSpPr>
            <p:cNvPr id="26" name="Oval 29">
              <a:extLst>
                <a:ext uri="{FF2B5EF4-FFF2-40B4-BE49-F238E27FC236}">
                  <a16:creationId xmlns:a16="http://schemas.microsoft.com/office/drawing/2014/main" id="{D5606156-8EC2-4597-858C-CD542A8014B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20" y="2600"/>
              <a:ext cx="127" cy="128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SH" altLang="en-SH"/>
            </a:p>
          </p:txBody>
        </p:sp>
        <p:sp>
          <p:nvSpPr>
            <p:cNvPr id="27" name="Oval 30">
              <a:extLst>
                <a:ext uri="{FF2B5EF4-FFF2-40B4-BE49-F238E27FC236}">
                  <a16:creationId xmlns:a16="http://schemas.microsoft.com/office/drawing/2014/main" id="{E2D2C60C-6603-4820-B068-5B28455748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04" y="2779"/>
              <a:ext cx="127" cy="1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SH" altLang="en-SH"/>
            </a:p>
          </p:txBody>
        </p:sp>
        <p:sp>
          <p:nvSpPr>
            <p:cNvPr id="28" name="Oval 31">
              <a:extLst>
                <a:ext uri="{FF2B5EF4-FFF2-40B4-BE49-F238E27FC236}">
                  <a16:creationId xmlns:a16="http://schemas.microsoft.com/office/drawing/2014/main" id="{1B37F889-9EBE-4289-AE9E-B179D82301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83" y="2779"/>
              <a:ext cx="127" cy="1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SH" altLang="en-SH"/>
            </a:p>
          </p:txBody>
        </p:sp>
        <p:sp>
          <p:nvSpPr>
            <p:cNvPr id="29" name="Oval 32">
              <a:extLst>
                <a:ext uri="{FF2B5EF4-FFF2-40B4-BE49-F238E27FC236}">
                  <a16:creationId xmlns:a16="http://schemas.microsoft.com/office/drawing/2014/main" id="{AAD99CC2-DFC4-4CFE-8FB7-4FC627AB0E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62" y="2779"/>
              <a:ext cx="127" cy="1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SH" altLang="en-SH"/>
            </a:p>
          </p:txBody>
        </p:sp>
        <p:sp>
          <p:nvSpPr>
            <p:cNvPr id="30" name="Oval 33">
              <a:extLst>
                <a:ext uri="{FF2B5EF4-FFF2-40B4-BE49-F238E27FC236}">
                  <a16:creationId xmlns:a16="http://schemas.microsoft.com/office/drawing/2014/main" id="{DF590A12-7917-40F8-A5BB-C968FBFE16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1" y="2779"/>
              <a:ext cx="127" cy="127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SH" altLang="en-SH"/>
            </a:p>
          </p:txBody>
        </p:sp>
        <p:sp>
          <p:nvSpPr>
            <p:cNvPr id="31" name="Oval 34">
              <a:extLst>
                <a:ext uri="{FF2B5EF4-FFF2-40B4-BE49-F238E27FC236}">
                  <a16:creationId xmlns:a16="http://schemas.microsoft.com/office/drawing/2014/main" id="{04DBEF04-44CC-490A-B6F4-6B916C0FEC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04" y="2958"/>
              <a:ext cx="127" cy="1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SH" altLang="en-SH"/>
            </a:p>
          </p:txBody>
        </p:sp>
        <p:sp>
          <p:nvSpPr>
            <p:cNvPr id="32" name="Oval 35">
              <a:extLst>
                <a:ext uri="{FF2B5EF4-FFF2-40B4-BE49-F238E27FC236}">
                  <a16:creationId xmlns:a16="http://schemas.microsoft.com/office/drawing/2014/main" id="{8220DF92-486A-4F64-91E7-AD0FE24634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83" y="2958"/>
              <a:ext cx="127" cy="1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SH" altLang="en-SH"/>
            </a:p>
          </p:txBody>
        </p:sp>
        <p:sp>
          <p:nvSpPr>
            <p:cNvPr id="33" name="Oval 36">
              <a:extLst>
                <a:ext uri="{FF2B5EF4-FFF2-40B4-BE49-F238E27FC236}">
                  <a16:creationId xmlns:a16="http://schemas.microsoft.com/office/drawing/2014/main" id="{7C8F2C41-BDC4-4361-8DC5-25063142FF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62" y="2958"/>
              <a:ext cx="127" cy="127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SH" altLang="en-SH"/>
            </a:p>
          </p:txBody>
        </p:sp>
        <p:sp>
          <p:nvSpPr>
            <p:cNvPr id="34" name="Oval 37">
              <a:extLst>
                <a:ext uri="{FF2B5EF4-FFF2-40B4-BE49-F238E27FC236}">
                  <a16:creationId xmlns:a16="http://schemas.microsoft.com/office/drawing/2014/main" id="{15B88223-9C5B-46AF-BE72-296D263BAD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1" y="2958"/>
              <a:ext cx="127" cy="127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SH" altLang="en-SH"/>
            </a:p>
          </p:txBody>
        </p:sp>
        <p:sp>
          <p:nvSpPr>
            <p:cNvPr id="35" name="Oval 38">
              <a:extLst>
                <a:ext uri="{FF2B5EF4-FFF2-40B4-BE49-F238E27FC236}">
                  <a16:creationId xmlns:a16="http://schemas.microsoft.com/office/drawing/2014/main" id="{45708E23-1737-4D9A-A8FC-83299C6C0B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83" y="3137"/>
              <a:ext cx="127" cy="127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SH" altLang="en-SH"/>
            </a:p>
          </p:txBody>
        </p:sp>
        <p:sp>
          <p:nvSpPr>
            <p:cNvPr id="36" name="Oval 39">
              <a:extLst>
                <a:ext uri="{FF2B5EF4-FFF2-40B4-BE49-F238E27FC236}">
                  <a16:creationId xmlns:a16="http://schemas.microsoft.com/office/drawing/2014/main" id="{4F1ED353-8C20-4941-BD9E-85DAE5AE1F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1" y="3137"/>
              <a:ext cx="127" cy="127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SH" altLang="en-SH"/>
            </a:p>
          </p:txBody>
        </p:sp>
      </p:grpSp>
      <p:sp>
        <p:nvSpPr>
          <p:cNvPr id="37" name="Line 40">
            <a:extLst>
              <a:ext uri="{FF2B5EF4-FFF2-40B4-BE49-F238E27FC236}">
                <a16:creationId xmlns:a16="http://schemas.microsoft.com/office/drawing/2014/main" id="{7022A70F-5F3E-409E-9132-924933009F63}"/>
              </a:ext>
            </a:extLst>
          </p:cNvPr>
          <p:cNvSpPr>
            <a:spLocks noChangeShapeType="1"/>
          </p:cNvSpPr>
          <p:nvPr/>
        </p:nvSpPr>
        <p:spPr bwMode="auto">
          <a:xfrm>
            <a:off x="304800" y="2819400"/>
            <a:ext cx="82296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SH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315913" y="466725"/>
            <a:ext cx="6781800" cy="2133600"/>
          </a:xfrm>
        </p:spPr>
        <p:txBody>
          <a:bodyPr/>
          <a:lstStyle>
            <a:lvl1pPr algn="r">
              <a:defRPr sz="4800"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849313" y="3049588"/>
            <a:ext cx="6248400" cy="2362200"/>
          </a:xfrm>
        </p:spPr>
        <p:txBody>
          <a:bodyPr/>
          <a:lstStyle>
            <a:lvl1pPr marL="0" indent="0" algn="r">
              <a:buFont typeface="Wingdings" pitchFamily="2" charset="2"/>
              <a:buNone/>
              <a:defRPr sz="3200"/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38" name="Rectangle 5">
            <a:extLst>
              <a:ext uri="{FF2B5EF4-FFF2-40B4-BE49-F238E27FC236}">
                <a16:creationId xmlns:a16="http://schemas.microsoft.com/office/drawing/2014/main" id="{F8609117-3B67-412E-B56A-D802B024789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9" name="Rectangle 6">
            <a:extLst>
              <a:ext uri="{FF2B5EF4-FFF2-40B4-BE49-F238E27FC236}">
                <a16:creationId xmlns:a16="http://schemas.microsoft.com/office/drawing/2014/main" id="{4D38E86D-5AD8-4D3A-8665-EC5E43EFBBB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0" name="Rectangle 7">
            <a:extLst>
              <a:ext uri="{FF2B5EF4-FFF2-40B4-BE49-F238E27FC236}">
                <a16:creationId xmlns:a16="http://schemas.microsoft.com/office/drawing/2014/main" id="{22A5BB98-F649-454A-953A-C296E41929D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100E291-DEE5-49C6-9CAD-2A7101976C1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728051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6BC00679-84B7-4355-81F7-7414B03E130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86682426-A133-47E8-BD42-777D67B9717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91845BFA-D38F-4A99-9A76-D04458E5552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18B7BAB-6524-4C15-9947-277DD892591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601624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70314B62-8BDD-4EA1-9864-46376AAC546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C539E545-33A6-4B61-8B79-37FBC98B3DB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5AD1B45B-2A0B-49BD-8A51-9FADBC98C26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E654B33-B57B-4A7C-A116-12BD44239F1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210449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19263"/>
            <a:ext cx="4038600" cy="44116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263"/>
            <a:ext cx="4038600" cy="44116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EF0EE19-4D98-4EC9-BBBE-9F84F344236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D9DE808-7EC8-4FBD-B046-40AAF1D27C2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5807465C-B6B8-4284-BE82-1A14CDC272E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9B73528-FEC0-4DC1-8B5D-F30C2FCFFCB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386375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1FD0EA8A-7984-4107-B8A8-E58F4963AE1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FC326DFF-CC01-45E7-8F35-6A42CE21961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7">
            <a:extLst>
              <a:ext uri="{FF2B5EF4-FFF2-40B4-BE49-F238E27FC236}">
                <a16:creationId xmlns:a16="http://schemas.microsoft.com/office/drawing/2014/main" id="{48F9A696-8953-49BD-8159-31AC0537DCA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95AC401-8602-4BAF-8BC9-5A983E63754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275109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DF79BC9C-E67B-47CC-A68E-32F00490FA1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858D240F-3325-46CD-B778-D11854529AC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B3B8DD89-4446-4720-95F7-DFB5110CE39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160CA89-BD05-49E3-BE85-D5836BDA6B5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192757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>
            <a:extLst>
              <a:ext uri="{FF2B5EF4-FFF2-40B4-BE49-F238E27FC236}">
                <a16:creationId xmlns:a16="http://schemas.microsoft.com/office/drawing/2014/main" id="{C54C9458-6078-49E1-87FE-57D5AE0817A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id="{27CA6261-2114-4E01-B68F-8248E30470C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8CB6D012-B825-4929-AEA4-AA99D3DC073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13C3164-D9D1-4A57-BBF6-65359BFE746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563279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E5C2420-9C0D-4460-88F8-F7C06C02A16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F12AF32-C238-4030-A625-81FD6058F5E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366791D1-3334-434C-9921-E2048FC77E5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47ED765-0D1C-4B36-8989-BC8B8BF9690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909807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4C55E2E-9769-42EE-A1D7-75579509692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35D578A-2A3D-4273-9C8B-B09730573E8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5A4AFB39-26BD-4229-A75B-4BD6727BE53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5EBB8C3-F064-43F5-9B13-97B886CD0AB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440315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0793912E-04A7-4F55-8C6D-59AA802B474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B42581E2-E0FA-4751-9209-7E8FB970CEF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C3150960-15D9-46C1-8D37-C4D30AB3381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120D6A-B88F-44E8-A0C0-F703BABD58E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226902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22238"/>
            <a:ext cx="2057400" cy="600868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22238"/>
            <a:ext cx="6019800" cy="600868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273471FA-7C3C-41B5-95CF-48D18976F96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9A7358D6-C6DE-43E5-A6A0-1DF88A8244F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1AC481A6-A06B-4243-8141-E634282CCFA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4C01EF2-1086-4809-9602-CB9F239A49F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323207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Line 2">
            <a:extLst>
              <a:ext uri="{FF2B5EF4-FFF2-40B4-BE49-F238E27FC236}">
                <a16:creationId xmlns:a16="http://schemas.microsoft.com/office/drawing/2014/main" id="{78F4246B-D840-4102-9DC3-0A93676A5745}"/>
              </a:ext>
            </a:extLst>
          </p:cNvPr>
          <p:cNvSpPr>
            <a:spLocks noChangeShapeType="1"/>
          </p:cNvSpPr>
          <p:nvPr/>
        </p:nvSpPr>
        <p:spPr bwMode="auto">
          <a:xfrm>
            <a:off x="7962900" y="152400"/>
            <a:ext cx="0" cy="1524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SH"/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469D6506-6CDC-4B62-9F5C-F6109761D23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22238"/>
            <a:ext cx="7543800" cy="129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876D508B-FAC6-48FD-B978-90C9C19E8AB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719263"/>
            <a:ext cx="8229600" cy="4411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101" name="Rectangle 5">
            <a:extLst>
              <a:ext uri="{FF2B5EF4-FFF2-40B4-BE49-F238E27FC236}">
                <a16:creationId xmlns:a16="http://schemas.microsoft.com/office/drawing/2014/main" id="{0C47DB6C-E8EC-4FD3-8682-0564AD4658F1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smtClean="0"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102" name="Rectangle 6">
            <a:extLst>
              <a:ext uri="{FF2B5EF4-FFF2-40B4-BE49-F238E27FC236}">
                <a16:creationId xmlns:a16="http://schemas.microsoft.com/office/drawing/2014/main" id="{AFC9A3B3-6CA1-4368-B64F-7817D945B823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 smtClean="0"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103" name="Rectangle 7">
            <a:extLst>
              <a:ext uri="{FF2B5EF4-FFF2-40B4-BE49-F238E27FC236}">
                <a16:creationId xmlns:a16="http://schemas.microsoft.com/office/drawing/2014/main" id="{F77AB3CE-E5B9-4982-9E45-BC45E9DF7354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fld id="{C70D7611-1199-46F2-AE40-1085BFBD88C9}" type="slidenum">
              <a:rPr lang="en-US" altLang="en-US"/>
              <a:pPr/>
              <a:t>‹#›</a:t>
            </a:fld>
            <a:endParaRPr lang="en-US" altLang="en-US"/>
          </a:p>
        </p:txBody>
      </p:sp>
      <p:grpSp>
        <p:nvGrpSpPr>
          <p:cNvPr id="1032" name="Group 8">
            <a:extLst>
              <a:ext uri="{FF2B5EF4-FFF2-40B4-BE49-F238E27FC236}">
                <a16:creationId xmlns:a16="http://schemas.microsoft.com/office/drawing/2014/main" id="{B2617E69-4CBE-4C7E-8AFA-4A96A16F8BEC}"/>
              </a:ext>
            </a:extLst>
          </p:cNvPr>
          <p:cNvGrpSpPr>
            <a:grpSpLocks/>
          </p:cNvGrpSpPr>
          <p:nvPr/>
        </p:nvGrpSpPr>
        <p:grpSpPr bwMode="auto">
          <a:xfrm>
            <a:off x="8153400" y="152400"/>
            <a:ext cx="792163" cy="1295400"/>
            <a:chOff x="5136" y="960"/>
            <a:chExt cx="528" cy="864"/>
          </a:xfrm>
        </p:grpSpPr>
        <p:sp>
          <p:nvSpPr>
            <p:cNvPr id="1033" name="Oval 9">
              <a:extLst>
                <a:ext uri="{FF2B5EF4-FFF2-40B4-BE49-F238E27FC236}">
                  <a16:creationId xmlns:a16="http://schemas.microsoft.com/office/drawing/2014/main" id="{1AB672DE-FB5D-407B-985B-DC66267C1D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36" y="960"/>
              <a:ext cx="80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SH" altLang="en-SH"/>
            </a:p>
          </p:txBody>
        </p:sp>
        <p:sp>
          <p:nvSpPr>
            <p:cNvPr id="1034" name="Oval 10">
              <a:extLst>
                <a:ext uri="{FF2B5EF4-FFF2-40B4-BE49-F238E27FC236}">
                  <a16:creationId xmlns:a16="http://schemas.microsoft.com/office/drawing/2014/main" id="{63EEDA01-D938-4B34-984F-91008FA8D1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8" y="960"/>
              <a:ext cx="80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SH" altLang="en-SH"/>
            </a:p>
          </p:txBody>
        </p:sp>
        <p:sp>
          <p:nvSpPr>
            <p:cNvPr id="1035" name="Oval 11">
              <a:extLst>
                <a:ext uri="{FF2B5EF4-FFF2-40B4-BE49-F238E27FC236}">
                  <a16:creationId xmlns:a16="http://schemas.microsoft.com/office/drawing/2014/main" id="{F2C72FC9-728C-4BFC-B284-702DE05735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60" y="960"/>
              <a:ext cx="80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SH" altLang="en-SH"/>
            </a:p>
          </p:txBody>
        </p:sp>
        <p:sp>
          <p:nvSpPr>
            <p:cNvPr id="1036" name="Oval 12">
              <a:extLst>
                <a:ext uri="{FF2B5EF4-FFF2-40B4-BE49-F238E27FC236}">
                  <a16:creationId xmlns:a16="http://schemas.microsoft.com/office/drawing/2014/main" id="{EA0B9C4E-F8F6-4130-87BD-8420B93A78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36" y="1072"/>
              <a:ext cx="80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SH" altLang="en-SH"/>
            </a:p>
          </p:txBody>
        </p:sp>
        <p:sp>
          <p:nvSpPr>
            <p:cNvPr id="1037" name="Oval 13">
              <a:extLst>
                <a:ext uri="{FF2B5EF4-FFF2-40B4-BE49-F238E27FC236}">
                  <a16:creationId xmlns:a16="http://schemas.microsoft.com/office/drawing/2014/main" id="{5D56C71B-F937-4708-AD87-89188D2280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8" y="1072"/>
              <a:ext cx="80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SH" altLang="en-SH"/>
            </a:p>
          </p:txBody>
        </p:sp>
        <p:sp>
          <p:nvSpPr>
            <p:cNvPr id="1038" name="Oval 14">
              <a:extLst>
                <a:ext uri="{FF2B5EF4-FFF2-40B4-BE49-F238E27FC236}">
                  <a16:creationId xmlns:a16="http://schemas.microsoft.com/office/drawing/2014/main" id="{532E362C-FE2C-450D-BE33-309E08B6CA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60" y="1072"/>
              <a:ext cx="80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SH" altLang="en-SH"/>
            </a:p>
          </p:txBody>
        </p:sp>
        <p:sp>
          <p:nvSpPr>
            <p:cNvPr id="1039" name="Oval 15">
              <a:extLst>
                <a:ext uri="{FF2B5EF4-FFF2-40B4-BE49-F238E27FC236}">
                  <a16:creationId xmlns:a16="http://schemas.microsoft.com/office/drawing/2014/main" id="{EAB1EA49-F300-4343-9B80-FCDECF125A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72" y="1072"/>
              <a:ext cx="80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SH" altLang="en-SH"/>
            </a:p>
          </p:txBody>
        </p:sp>
        <p:sp>
          <p:nvSpPr>
            <p:cNvPr id="1040" name="Oval 16">
              <a:extLst>
                <a:ext uri="{FF2B5EF4-FFF2-40B4-BE49-F238E27FC236}">
                  <a16:creationId xmlns:a16="http://schemas.microsoft.com/office/drawing/2014/main" id="{AB363DB8-9B5A-43A3-8136-B00042FDB3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36" y="1184"/>
              <a:ext cx="80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SH" altLang="en-SH"/>
            </a:p>
          </p:txBody>
        </p:sp>
        <p:sp>
          <p:nvSpPr>
            <p:cNvPr id="1041" name="Oval 17">
              <a:extLst>
                <a:ext uri="{FF2B5EF4-FFF2-40B4-BE49-F238E27FC236}">
                  <a16:creationId xmlns:a16="http://schemas.microsoft.com/office/drawing/2014/main" id="{A7AD2B42-0640-4D59-AC23-775BFB6A34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8" y="1184"/>
              <a:ext cx="80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SH" altLang="en-SH"/>
            </a:p>
          </p:txBody>
        </p:sp>
        <p:sp>
          <p:nvSpPr>
            <p:cNvPr id="1042" name="Oval 18">
              <a:extLst>
                <a:ext uri="{FF2B5EF4-FFF2-40B4-BE49-F238E27FC236}">
                  <a16:creationId xmlns:a16="http://schemas.microsoft.com/office/drawing/2014/main" id="{00E83D66-F336-44AF-937F-948636F99A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60" y="1184"/>
              <a:ext cx="80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SH" altLang="en-SH"/>
            </a:p>
          </p:txBody>
        </p:sp>
        <p:sp>
          <p:nvSpPr>
            <p:cNvPr id="1043" name="Oval 19">
              <a:extLst>
                <a:ext uri="{FF2B5EF4-FFF2-40B4-BE49-F238E27FC236}">
                  <a16:creationId xmlns:a16="http://schemas.microsoft.com/office/drawing/2014/main" id="{E407E00B-8E7B-45D2-B70E-7E1FD3D275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72" y="1184"/>
              <a:ext cx="80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SH" altLang="en-SH"/>
            </a:p>
          </p:txBody>
        </p:sp>
        <p:sp>
          <p:nvSpPr>
            <p:cNvPr id="1044" name="Oval 20">
              <a:extLst>
                <a:ext uri="{FF2B5EF4-FFF2-40B4-BE49-F238E27FC236}">
                  <a16:creationId xmlns:a16="http://schemas.microsoft.com/office/drawing/2014/main" id="{7589766A-02A5-4B45-B0F3-93134DB692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84" y="1184"/>
              <a:ext cx="80" cy="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SH" altLang="en-SH"/>
            </a:p>
          </p:txBody>
        </p:sp>
        <p:sp>
          <p:nvSpPr>
            <p:cNvPr id="1045" name="Oval 21">
              <a:extLst>
                <a:ext uri="{FF2B5EF4-FFF2-40B4-BE49-F238E27FC236}">
                  <a16:creationId xmlns:a16="http://schemas.microsoft.com/office/drawing/2014/main" id="{30508C04-0FF1-4DF9-ADA0-57AA135739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36" y="1296"/>
              <a:ext cx="80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SH" altLang="en-SH"/>
            </a:p>
          </p:txBody>
        </p:sp>
        <p:sp>
          <p:nvSpPr>
            <p:cNvPr id="1046" name="Oval 22">
              <a:extLst>
                <a:ext uri="{FF2B5EF4-FFF2-40B4-BE49-F238E27FC236}">
                  <a16:creationId xmlns:a16="http://schemas.microsoft.com/office/drawing/2014/main" id="{1EAFD50F-AF60-4F9C-9A64-370C4D394C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8" y="1296"/>
              <a:ext cx="80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SH" altLang="en-SH"/>
            </a:p>
          </p:txBody>
        </p:sp>
        <p:sp>
          <p:nvSpPr>
            <p:cNvPr id="1047" name="Oval 23">
              <a:extLst>
                <a:ext uri="{FF2B5EF4-FFF2-40B4-BE49-F238E27FC236}">
                  <a16:creationId xmlns:a16="http://schemas.microsoft.com/office/drawing/2014/main" id="{4AA662A5-6DEF-4FDE-AB75-CC89F93269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60" y="1296"/>
              <a:ext cx="80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SH" altLang="en-SH"/>
            </a:p>
          </p:txBody>
        </p:sp>
        <p:sp>
          <p:nvSpPr>
            <p:cNvPr id="1048" name="Oval 24">
              <a:extLst>
                <a:ext uri="{FF2B5EF4-FFF2-40B4-BE49-F238E27FC236}">
                  <a16:creationId xmlns:a16="http://schemas.microsoft.com/office/drawing/2014/main" id="{E92DB12F-D1CF-4971-AEFE-3481F80DC4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72" y="1296"/>
              <a:ext cx="80" cy="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SH" altLang="en-SH"/>
            </a:p>
          </p:txBody>
        </p:sp>
        <p:sp>
          <p:nvSpPr>
            <p:cNvPr id="1049" name="Oval 25">
              <a:extLst>
                <a:ext uri="{FF2B5EF4-FFF2-40B4-BE49-F238E27FC236}">
                  <a16:creationId xmlns:a16="http://schemas.microsoft.com/office/drawing/2014/main" id="{5EBA0FE5-56ED-41A9-9876-626F0A1C57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36" y="1408"/>
              <a:ext cx="80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SH" altLang="en-SH"/>
            </a:p>
          </p:txBody>
        </p:sp>
        <p:sp>
          <p:nvSpPr>
            <p:cNvPr id="1050" name="Oval 26">
              <a:extLst>
                <a:ext uri="{FF2B5EF4-FFF2-40B4-BE49-F238E27FC236}">
                  <a16:creationId xmlns:a16="http://schemas.microsoft.com/office/drawing/2014/main" id="{8E5B47BD-7F88-4F26-8440-A01F6D5C65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8" y="1408"/>
              <a:ext cx="80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SH" altLang="en-SH"/>
            </a:p>
          </p:txBody>
        </p:sp>
        <p:sp>
          <p:nvSpPr>
            <p:cNvPr id="1051" name="Oval 27">
              <a:extLst>
                <a:ext uri="{FF2B5EF4-FFF2-40B4-BE49-F238E27FC236}">
                  <a16:creationId xmlns:a16="http://schemas.microsoft.com/office/drawing/2014/main" id="{9EF779C6-09BF-41FA-88CE-53CE7B3D1D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60" y="1408"/>
              <a:ext cx="80" cy="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SH" altLang="en-SH"/>
            </a:p>
          </p:txBody>
        </p:sp>
        <p:sp>
          <p:nvSpPr>
            <p:cNvPr id="1052" name="Oval 28">
              <a:extLst>
                <a:ext uri="{FF2B5EF4-FFF2-40B4-BE49-F238E27FC236}">
                  <a16:creationId xmlns:a16="http://schemas.microsoft.com/office/drawing/2014/main" id="{514162BD-A849-4B4B-B881-AA2922FA87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72" y="1408"/>
              <a:ext cx="80" cy="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SH" altLang="en-SH"/>
            </a:p>
          </p:txBody>
        </p:sp>
        <p:sp>
          <p:nvSpPr>
            <p:cNvPr id="1053" name="Oval 29">
              <a:extLst>
                <a:ext uri="{FF2B5EF4-FFF2-40B4-BE49-F238E27FC236}">
                  <a16:creationId xmlns:a16="http://schemas.microsoft.com/office/drawing/2014/main" id="{57D47B2C-2B0D-498E-A054-CED44F5BFC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84" y="1408"/>
              <a:ext cx="80" cy="80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SH" altLang="en-SH"/>
            </a:p>
          </p:txBody>
        </p:sp>
        <p:sp>
          <p:nvSpPr>
            <p:cNvPr id="1054" name="Oval 30">
              <a:extLst>
                <a:ext uri="{FF2B5EF4-FFF2-40B4-BE49-F238E27FC236}">
                  <a16:creationId xmlns:a16="http://schemas.microsoft.com/office/drawing/2014/main" id="{9EE1ACC1-D469-460E-AE48-1FF509D5F4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36" y="1520"/>
              <a:ext cx="80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SH" altLang="en-SH"/>
            </a:p>
          </p:txBody>
        </p:sp>
        <p:sp>
          <p:nvSpPr>
            <p:cNvPr id="1055" name="Oval 31">
              <a:extLst>
                <a:ext uri="{FF2B5EF4-FFF2-40B4-BE49-F238E27FC236}">
                  <a16:creationId xmlns:a16="http://schemas.microsoft.com/office/drawing/2014/main" id="{5A76948D-6B63-4108-8EA5-85259C4D6F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8" y="1520"/>
              <a:ext cx="80" cy="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SH" altLang="en-SH"/>
            </a:p>
          </p:txBody>
        </p:sp>
        <p:sp>
          <p:nvSpPr>
            <p:cNvPr id="1056" name="Oval 32">
              <a:extLst>
                <a:ext uri="{FF2B5EF4-FFF2-40B4-BE49-F238E27FC236}">
                  <a16:creationId xmlns:a16="http://schemas.microsoft.com/office/drawing/2014/main" id="{92326F9A-FE2F-47A3-A397-A0B622DD19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60" y="1520"/>
              <a:ext cx="80" cy="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SH" altLang="en-SH"/>
            </a:p>
          </p:txBody>
        </p:sp>
        <p:sp>
          <p:nvSpPr>
            <p:cNvPr id="1057" name="Oval 33">
              <a:extLst>
                <a:ext uri="{FF2B5EF4-FFF2-40B4-BE49-F238E27FC236}">
                  <a16:creationId xmlns:a16="http://schemas.microsoft.com/office/drawing/2014/main" id="{6409F5F9-3C6A-4D07-8CB0-F81C90A32A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72" y="1520"/>
              <a:ext cx="80" cy="80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SH" altLang="en-SH"/>
            </a:p>
          </p:txBody>
        </p:sp>
        <p:sp>
          <p:nvSpPr>
            <p:cNvPr id="1058" name="Oval 34">
              <a:extLst>
                <a:ext uri="{FF2B5EF4-FFF2-40B4-BE49-F238E27FC236}">
                  <a16:creationId xmlns:a16="http://schemas.microsoft.com/office/drawing/2014/main" id="{0454885C-669D-4CDE-9615-BC10E0493E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36" y="1632"/>
              <a:ext cx="80" cy="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SH" altLang="en-SH"/>
            </a:p>
          </p:txBody>
        </p:sp>
        <p:sp>
          <p:nvSpPr>
            <p:cNvPr id="1059" name="Oval 35">
              <a:extLst>
                <a:ext uri="{FF2B5EF4-FFF2-40B4-BE49-F238E27FC236}">
                  <a16:creationId xmlns:a16="http://schemas.microsoft.com/office/drawing/2014/main" id="{5CF034FF-B248-4A88-9C96-718EB97482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8" y="1632"/>
              <a:ext cx="80" cy="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SH" altLang="en-SH"/>
            </a:p>
          </p:txBody>
        </p:sp>
        <p:sp>
          <p:nvSpPr>
            <p:cNvPr id="1060" name="Oval 36">
              <a:extLst>
                <a:ext uri="{FF2B5EF4-FFF2-40B4-BE49-F238E27FC236}">
                  <a16:creationId xmlns:a16="http://schemas.microsoft.com/office/drawing/2014/main" id="{E7F1D5D9-49F9-4C71-B873-42D2E82058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60" y="1632"/>
              <a:ext cx="80" cy="80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SH" altLang="en-SH"/>
            </a:p>
          </p:txBody>
        </p:sp>
        <p:sp>
          <p:nvSpPr>
            <p:cNvPr id="1061" name="Oval 37">
              <a:extLst>
                <a:ext uri="{FF2B5EF4-FFF2-40B4-BE49-F238E27FC236}">
                  <a16:creationId xmlns:a16="http://schemas.microsoft.com/office/drawing/2014/main" id="{CC33D5D0-13A8-426D-B761-08881C64EE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72" y="1632"/>
              <a:ext cx="80" cy="80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SH" altLang="en-SH"/>
            </a:p>
          </p:txBody>
        </p:sp>
        <p:sp>
          <p:nvSpPr>
            <p:cNvPr id="1062" name="Oval 38">
              <a:extLst>
                <a:ext uri="{FF2B5EF4-FFF2-40B4-BE49-F238E27FC236}">
                  <a16:creationId xmlns:a16="http://schemas.microsoft.com/office/drawing/2014/main" id="{360FA72E-8CFE-4FC0-9992-47BA71642E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8" y="1744"/>
              <a:ext cx="80" cy="80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SH" altLang="en-SH"/>
            </a:p>
          </p:txBody>
        </p:sp>
        <p:sp>
          <p:nvSpPr>
            <p:cNvPr id="1063" name="Oval 39">
              <a:extLst>
                <a:ext uri="{FF2B5EF4-FFF2-40B4-BE49-F238E27FC236}">
                  <a16:creationId xmlns:a16="http://schemas.microsoft.com/office/drawing/2014/main" id="{2FA04252-18F8-48DE-AC38-FBB32943AD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72" y="1744"/>
              <a:ext cx="80" cy="80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SH" altLang="en-SH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anose="05000000000000000000" pitchFamily="2" charset="2"/>
        <a:buChar char="l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92150" indent="-3476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l"/>
        <a:defRPr sz="2600">
          <a:solidFill>
            <a:schemeClr val="tx1"/>
          </a:solidFill>
          <a:latin typeface="+mn-lt"/>
        </a:defRPr>
      </a:lvl2pPr>
      <a:lvl3pPr marL="987425" indent="-29368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anose="05000000000000000000" pitchFamily="2" charset="2"/>
        <a:buChar char="l"/>
        <a:defRPr sz="2300">
          <a:solidFill>
            <a:schemeClr val="tx1"/>
          </a:solidFill>
          <a:latin typeface="+mn-lt"/>
        </a:defRPr>
      </a:lvl3pPr>
      <a:lvl4pPr marL="1281113" indent="-2921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anose="05000000000000000000" pitchFamily="2" charset="2"/>
        <a:buChar char="§"/>
        <a:defRPr sz="2000">
          <a:solidFill>
            <a:schemeClr val="tx1"/>
          </a:solidFill>
          <a:latin typeface="+mn-lt"/>
        </a:defRPr>
      </a:lvl4pPr>
      <a:lvl5pPr marL="1598613" indent="-315913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anose="05000000000000000000" pitchFamily="2" charset="2"/>
        <a:buChar char="§"/>
        <a:defRPr sz="2000">
          <a:solidFill>
            <a:schemeClr val="tx1"/>
          </a:solidFill>
          <a:latin typeface="+mn-lt"/>
        </a:defRPr>
      </a:lvl5pPr>
      <a:lvl6pPr marL="20558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5130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29702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4274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F1287E46-D9EF-4983-BCED-AD21CE73D40E}"/>
              </a:ext>
            </a:extLst>
          </p:cNvPr>
          <p:cNvSpPr>
            <a:spLocks noGrp="1" noChangeArrowheads="1"/>
          </p:cNvSpPr>
          <p:nvPr>
            <p:ph type="ctrTitle" idx="4294967295"/>
          </p:nvPr>
        </p:nvSpPr>
        <p:spPr>
          <a:xfrm>
            <a:off x="228600" y="152400"/>
            <a:ext cx="6781800" cy="1514475"/>
          </a:xfrm>
        </p:spPr>
        <p:txBody>
          <a:bodyPr/>
          <a:lstStyle/>
          <a:p>
            <a:pPr eaLnBrk="1" hangingPunct="1"/>
            <a:r>
              <a:rPr lang="en-US" altLang="en-SH" dirty="0" err="1">
                <a:latin typeface="Bodoni MT Black" panose="02070A03080606020203" pitchFamily="18" charset="0"/>
              </a:rPr>
              <a:t>Keamanan</a:t>
            </a:r>
            <a:r>
              <a:rPr lang="en-US" altLang="en-SH" dirty="0">
                <a:latin typeface="Bodoni MT Black" panose="02070A03080606020203" pitchFamily="18" charset="0"/>
              </a:rPr>
              <a:t> dan </a:t>
            </a:r>
            <a:r>
              <a:rPr lang="en-US" altLang="en-SH" dirty="0" err="1">
                <a:latin typeface="Bodoni MT Black" panose="02070A03080606020203" pitchFamily="18" charset="0"/>
              </a:rPr>
              <a:t>Privasi</a:t>
            </a:r>
            <a:br>
              <a:rPr lang="en-US" altLang="en-SH" dirty="0">
                <a:latin typeface="Bodoni MT Black" panose="02070A03080606020203" pitchFamily="18" charset="0"/>
              </a:rPr>
            </a:br>
            <a:r>
              <a:rPr lang="en-US" altLang="en-SH" sz="3600" dirty="0">
                <a:solidFill>
                  <a:schemeClr val="accent6">
                    <a:lumMod val="60000"/>
                    <a:lumOff val="40000"/>
                  </a:schemeClr>
                </a:solidFill>
                <a:latin typeface="Bahnschrift" panose="020B0502040204020203" pitchFamily="34" charset="0"/>
              </a:rPr>
              <a:t>Internet of Things (IoT)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A0F3CEB3-AEB1-4E4D-A54B-11E7A92C07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828800"/>
            <a:ext cx="6257925" cy="4729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2">
            <a:extLst>
              <a:ext uri="{FF2B5EF4-FFF2-40B4-BE49-F238E27FC236}">
                <a16:creationId xmlns:a16="http://schemas.microsoft.com/office/drawing/2014/main" id="{6E0777EC-398C-4FBF-898A-CF33C90863F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SH" dirty="0" err="1"/>
              <a:t>Apa</a:t>
            </a:r>
            <a:r>
              <a:rPr lang="en-US" altLang="en-SH" dirty="0"/>
              <a:t> </a:t>
            </a:r>
            <a:r>
              <a:rPr lang="en-US" altLang="en-SH" dirty="0" err="1"/>
              <a:t>Itu</a:t>
            </a:r>
            <a:r>
              <a:rPr lang="en-US" altLang="en-SH" dirty="0"/>
              <a:t> </a:t>
            </a:r>
            <a:r>
              <a:rPr lang="en-US" altLang="en-SH" dirty="0" err="1"/>
              <a:t>Privasi</a:t>
            </a:r>
            <a:r>
              <a:rPr lang="en-US" altLang="en-SH" dirty="0"/>
              <a:t>?</a:t>
            </a:r>
          </a:p>
        </p:txBody>
      </p:sp>
      <p:sp>
        <p:nvSpPr>
          <p:cNvPr id="4100" name="Rectangle 3">
            <a:extLst>
              <a:ext uri="{FF2B5EF4-FFF2-40B4-BE49-F238E27FC236}">
                <a16:creationId xmlns:a16="http://schemas.microsoft.com/office/drawing/2014/main" id="{B01CCE5F-432C-4390-AEB1-B608730839E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None/>
            </a:pPr>
            <a:r>
              <a:rPr lang="en-US" altLang="en-SH" dirty="0" err="1"/>
              <a:t>Privasi</a:t>
            </a:r>
            <a:r>
              <a:rPr lang="en-US" altLang="en-SH" dirty="0"/>
              <a:t> </a:t>
            </a:r>
            <a:r>
              <a:rPr lang="en-US" altLang="en-SH" dirty="0" err="1"/>
              <a:t>adalah</a:t>
            </a:r>
            <a:r>
              <a:rPr lang="en-US" altLang="en-SH" dirty="0"/>
              <a:t> </a:t>
            </a:r>
            <a:r>
              <a:rPr lang="en-US" altLang="en-SH" dirty="0" err="1"/>
              <a:t>kondisi</a:t>
            </a:r>
            <a:r>
              <a:rPr lang="en-US" altLang="en-SH" dirty="0"/>
              <a:t> </a:t>
            </a:r>
            <a:r>
              <a:rPr lang="en-US" altLang="en-SH" dirty="0" err="1"/>
              <a:t>dimana</a:t>
            </a:r>
            <a:r>
              <a:rPr lang="en-US" altLang="en-SH" dirty="0"/>
              <a:t> </a:t>
            </a:r>
            <a:r>
              <a:rPr lang="en-US" altLang="en-SH" dirty="0" err="1"/>
              <a:t>seseorang</a:t>
            </a:r>
            <a:r>
              <a:rPr lang="en-US" altLang="en-SH" dirty="0"/>
              <a:t> </a:t>
            </a:r>
            <a:r>
              <a:rPr lang="en-US" altLang="en-SH" dirty="0" err="1"/>
              <a:t>tidak</a:t>
            </a:r>
            <a:r>
              <a:rPr lang="en-US" altLang="en-SH" dirty="0"/>
              <a:t> </a:t>
            </a:r>
            <a:r>
              <a:rPr lang="en-US" altLang="en-SH" dirty="0" err="1"/>
              <a:t>ingin</a:t>
            </a:r>
            <a:r>
              <a:rPr lang="en-US" altLang="en-SH" dirty="0"/>
              <a:t> </a:t>
            </a:r>
            <a:r>
              <a:rPr lang="en-US" altLang="en-SH" dirty="0" err="1"/>
              <a:t>diganggu</a:t>
            </a:r>
            <a:r>
              <a:rPr lang="en-US" altLang="en-SH" dirty="0"/>
              <a:t> oleh orang lain. </a:t>
            </a:r>
            <a:r>
              <a:rPr lang="en-US" altLang="en-SH" dirty="0" err="1"/>
              <a:t>Keadaan</a:t>
            </a:r>
            <a:r>
              <a:rPr lang="en-US" altLang="en-SH" dirty="0"/>
              <a:t> </a:t>
            </a:r>
            <a:r>
              <a:rPr lang="en-US" altLang="en-SH" dirty="0" err="1"/>
              <a:t>semacam</a:t>
            </a:r>
            <a:r>
              <a:rPr lang="en-US" altLang="en-SH" dirty="0"/>
              <a:t> </a:t>
            </a:r>
            <a:r>
              <a:rPr lang="en-US" altLang="en-SH" dirty="0" err="1"/>
              <a:t>ini</a:t>
            </a:r>
            <a:r>
              <a:rPr lang="en-US" altLang="en-SH" dirty="0"/>
              <a:t> </a:t>
            </a:r>
            <a:r>
              <a:rPr lang="en-US" altLang="en-SH" dirty="0" err="1"/>
              <a:t>menggambarkan</a:t>
            </a:r>
            <a:r>
              <a:rPr lang="en-US" altLang="en-SH" dirty="0"/>
              <a:t>, </a:t>
            </a:r>
            <a:r>
              <a:rPr lang="en-US" altLang="en-SH" dirty="0" err="1"/>
              <a:t>keinginan</a:t>
            </a:r>
            <a:r>
              <a:rPr lang="en-US" altLang="en-SH" dirty="0"/>
              <a:t> </a:t>
            </a:r>
            <a:r>
              <a:rPr lang="en-US" altLang="en-SH" dirty="0" err="1"/>
              <a:t>pribadi</a:t>
            </a:r>
            <a:r>
              <a:rPr lang="en-US" altLang="en-SH" dirty="0"/>
              <a:t> </a:t>
            </a:r>
            <a:r>
              <a:rPr lang="en-US" altLang="en-SH" dirty="0" err="1"/>
              <a:t>untuk</a:t>
            </a:r>
            <a:r>
              <a:rPr lang="en-US" altLang="en-SH" dirty="0"/>
              <a:t> </a:t>
            </a:r>
            <a:r>
              <a:rPr lang="en-US" altLang="en-SH" dirty="0" err="1"/>
              <a:t>menjaga</a:t>
            </a:r>
            <a:r>
              <a:rPr lang="en-US" altLang="en-SH" dirty="0"/>
              <a:t> dan </a:t>
            </a:r>
            <a:r>
              <a:rPr lang="en-US" altLang="en-SH" dirty="0" err="1"/>
              <a:t>melindungi</a:t>
            </a:r>
            <a:r>
              <a:rPr lang="en-US" altLang="en-SH" dirty="0"/>
              <a:t> </a:t>
            </a:r>
            <a:r>
              <a:rPr lang="en-US" altLang="en-SH" dirty="0" err="1"/>
              <a:t>urusan</a:t>
            </a:r>
            <a:r>
              <a:rPr lang="en-US" altLang="en-SH" dirty="0"/>
              <a:t> </a:t>
            </a:r>
            <a:r>
              <a:rPr lang="en-US" altLang="en-SH" dirty="0" err="1"/>
              <a:t>diri</a:t>
            </a:r>
            <a:r>
              <a:rPr lang="en-US" altLang="en-SH" dirty="0"/>
              <a:t> </a:t>
            </a:r>
            <a:r>
              <a:rPr lang="en-US" altLang="en-SH" dirty="0" err="1"/>
              <a:t>sendiri</a:t>
            </a:r>
            <a:r>
              <a:rPr lang="en-US" altLang="en-SH" dirty="0"/>
              <a:t> agar </a:t>
            </a:r>
            <a:r>
              <a:rPr lang="en-US" altLang="en-SH" dirty="0" err="1"/>
              <a:t>tidak</a:t>
            </a:r>
            <a:r>
              <a:rPr lang="en-US" altLang="en-SH" dirty="0"/>
              <a:t> </a:t>
            </a:r>
            <a:r>
              <a:rPr lang="en-US" altLang="en-SH" dirty="0" err="1"/>
              <a:t>diketahui</a:t>
            </a:r>
            <a:r>
              <a:rPr lang="en-US" altLang="en-SH" dirty="0"/>
              <a:t> oleh </a:t>
            </a:r>
            <a:r>
              <a:rPr lang="en-US" altLang="en-SH" dirty="0" err="1"/>
              <a:t>publik</a:t>
            </a:r>
            <a:r>
              <a:rPr lang="en-US" altLang="en-SH" dirty="0"/>
              <a:t>.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AF1BD10B-0587-4630-B03D-4C04CEFB35A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SH" dirty="0" err="1"/>
              <a:t>Mengapa</a:t>
            </a:r>
            <a:r>
              <a:rPr lang="en-US" altLang="en-SH" dirty="0"/>
              <a:t> </a:t>
            </a:r>
            <a:r>
              <a:rPr lang="en-US" altLang="en-SH" dirty="0" err="1"/>
              <a:t>butuh</a:t>
            </a:r>
            <a:r>
              <a:rPr lang="en-US" altLang="en-SH" dirty="0"/>
              <a:t> </a:t>
            </a:r>
            <a:r>
              <a:rPr lang="en-US" altLang="en-SH" dirty="0" err="1"/>
              <a:t>Privasi</a:t>
            </a:r>
            <a:r>
              <a:rPr lang="en-US" altLang="en-SH" dirty="0"/>
              <a:t> </a:t>
            </a:r>
            <a:r>
              <a:rPr lang="en-US" altLang="en-SH" dirty="0" err="1"/>
              <a:t>dalam</a:t>
            </a:r>
            <a:r>
              <a:rPr lang="en-US" altLang="en-SH" dirty="0"/>
              <a:t> </a:t>
            </a:r>
            <a:r>
              <a:rPr lang="en-US" altLang="en-SH" dirty="0" err="1"/>
              <a:t>Iot</a:t>
            </a:r>
            <a:endParaRPr lang="en-US" altLang="en-SH" dirty="0"/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DD578ACA-3DD0-4AF3-9D58-01998C4BE47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719263"/>
            <a:ext cx="8229600" cy="4681537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en-US" dirty="0"/>
              <a:t>IoT </a:t>
            </a:r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dirty="0" err="1"/>
              <a:t>sebuah</a:t>
            </a:r>
            <a:r>
              <a:rPr lang="en-US" dirty="0"/>
              <a:t> </a:t>
            </a:r>
            <a:r>
              <a:rPr lang="en-US" dirty="0" err="1"/>
              <a:t>sistem</a:t>
            </a:r>
            <a:r>
              <a:rPr lang="en-US" dirty="0"/>
              <a:t> </a:t>
            </a:r>
            <a:r>
              <a:rPr lang="en-US" dirty="0" err="1"/>
              <a:t>terbuka</a:t>
            </a:r>
            <a:r>
              <a:rPr lang="en-US" dirty="0"/>
              <a:t> yang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digunakan</a:t>
            </a:r>
            <a:r>
              <a:rPr lang="en-US" dirty="0"/>
              <a:t> dan </a:t>
            </a:r>
            <a:r>
              <a:rPr lang="en-US" dirty="0" err="1"/>
              <a:t>diakses</a:t>
            </a:r>
            <a:r>
              <a:rPr lang="en-US" dirty="0"/>
              <a:t> oleh </a:t>
            </a:r>
            <a:r>
              <a:rPr lang="en-US" dirty="0" err="1"/>
              <a:t>siapa</a:t>
            </a:r>
            <a:r>
              <a:rPr lang="en-US" dirty="0"/>
              <a:t> </a:t>
            </a:r>
            <a:r>
              <a:rPr lang="en-US" dirty="0" err="1"/>
              <a:t>saja</a:t>
            </a:r>
            <a:r>
              <a:rPr lang="en-US" dirty="0"/>
              <a:t>, </a:t>
            </a:r>
            <a:r>
              <a:rPr lang="en-US" dirty="0" err="1"/>
              <a:t>dari</a:t>
            </a:r>
            <a:r>
              <a:rPr lang="en-US" dirty="0"/>
              <a:t> mana </a:t>
            </a:r>
            <a:r>
              <a:rPr lang="en-US" dirty="0" err="1"/>
              <a:t>saja</a:t>
            </a:r>
            <a:r>
              <a:rPr lang="en-US" dirty="0"/>
              <a:t>. </a:t>
            </a:r>
          </a:p>
          <a:p>
            <a:pPr marL="0" indent="0" eaLnBrk="1" hangingPunct="1">
              <a:lnSpc>
                <a:spcPct val="90000"/>
              </a:lnSpc>
              <a:buNone/>
            </a:pPr>
            <a:endParaRPr lang="en-US" dirty="0"/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dirty="0"/>
              <a:t>Pada </a:t>
            </a:r>
            <a:r>
              <a:rPr lang="en-US" dirty="0" err="1"/>
              <a:t>sistem</a:t>
            </a:r>
            <a:r>
              <a:rPr lang="en-US" dirty="0"/>
              <a:t> </a:t>
            </a:r>
            <a:r>
              <a:rPr lang="en-US" dirty="0" err="1"/>
              <a:t>terbuka</a:t>
            </a:r>
            <a:r>
              <a:rPr lang="en-US" dirty="0"/>
              <a:t> </a:t>
            </a:r>
            <a:r>
              <a:rPr lang="en-US" dirty="0" err="1"/>
              <a:t>semacam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, </a:t>
            </a:r>
            <a:r>
              <a:rPr lang="en-US" dirty="0" err="1"/>
              <a:t>dibutuhkan</a:t>
            </a:r>
            <a:r>
              <a:rPr lang="en-US" dirty="0"/>
              <a:t> </a:t>
            </a:r>
            <a:r>
              <a:rPr lang="en-US" dirty="0" err="1"/>
              <a:t>proteksi</a:t>
            </a:r>
            <a:r>
              <a:rPr lang="en-US" dirty="0"/>
              <a:t> </a:t>
            </a:r>
            <a:r>
              <a:rPr lang="en-US" dirty="0" err="1"/>
              <a:t>terhadap</a:t>
            </a:r>
            <a:r>
              <a:rPr lang="en-US" dirty="0"/>
              <a:t> </a:t>
            </a:r>
            <a:r>
              <a:rPr lang="en-US" dirty="0" err="1"/>
              <a:t>informasi</a:t>
            </a:r>
            <a:r>
              <a:rPr lang="en-US" dirty="0"/>
              <a:t> dan data </a:t>
            </a:r>
            <a:r>
              <a:rPr lang="en-US" dirty="0" err="1"/>
              <a:t>penggunanya</a:t>
            </a:r>
            <a:r>
              <a:rPr lang="en-US" dirty="0"/>
              <a:t>.</a:t>
            </a:r>
            <a:endParaRPr lang="en-US" altLang="en-SH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AF1BD10B-0587-4630-B03D-4C04CEFB35A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SH" dirty="0" err="1"/>
              <a:t>Beberapa</a:t>
            </a:r>
            <a:r>
              <a:rPr lang="en-US" altLang="en-SH" dirty="0"/>
              <a:t> </a:t>
            </a:r>
            <a:r>
              <a:rPr lang="en-US" altLang="en-SH" dirty="0" err="1"/>
              <a:t>Privasi</a:t>
            </a:r>
            <a:r>
              <a:rPr lang="en-US" altLang="en-SH" dirty="0"/>
              <a:t> </a:t>
            </a:r>
            <a:r>
              <a:rPr lang="en-US" altLang="en-SH" dirty="0" err="1"/>
              <a:t>dalam</a:t>
            </a:r>
            <a:r>
              <a:rPr lang="en-US" altLang="en-SH" dirty="0"/>
              <a:t> </a:t>
            </a:r>
            <a:r>
              <a:rPr lang="en-US" altLang="en-SH" dirty="0" err="1"/>
              <a:t>Iot</a:t>
            </a:r>
            <a:endParaRPr lang="en-US" altLang="en-SH" dirty="0"/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DD578ACA-3DD0-4AF3-9D58-01998C4BE47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719263"/>
            <a:ext cx="8229600" cy="4681537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endParaRPr lang="en-US" altLang="en-SH" dirty="0"/>
          </a:p>
          <a:p>
            <a:pPr eaLnBrk="1" hangingPunct="1">
              <a:lnSpc>
                <a:spcPct val="90000"/>
              </a:lnSpc>
            </a:pPr>
            <a:r>
              <a:rPr lang="en-US" altLang="en-SH" dirty="0" err="1"/>
              <a:t>Perlindungan</a:t>
            </a:r>
            <a:r>
              <a:rPr lang="en-US" altLang="en-SH" dirty="0"/>
              <a:t> data </a:t>
            </a:r>
            <a:r>
              <a:rPr lang="en-US" altLang="en-SH" dirty="0" err="1"/>
              <a:t>pribadi</a:t>
            </a:r>
            <a:endParaRPr lang="en-US" altLang="en-SH" dirty="0"/>
          </a:p>
          <a:p>
            <a:pPr eaLnBrk="1" hangingPunct="1">
              <a:lnSpc>
                <a:spcPct val="90000"/>
              </a:lnSpc>
            </a:pPr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dirty="0" err="1"/>
              <a:t>kontrol</a:t>
            </a:r>
            <a:r>
              <a:rPr lang="en-US" dirty="0"/>
              <a:t> </a:t>
            </a:r>
            <a:r>
              <a:rPr lang="en-US" dirty="0" err="1"/>
              <a:t>penuh</a:t>
            </a:r>
            <a:r>
              <a:rPr lang="en-US" dirty="0"/>
              <a:t> </a:t>
            </a:r>
            <a:r>
              <a:rPr lang="en-US" dirty="0" err="1"/>
              <a:t>atas</a:t>
            </a:r>
            <a:r>
              <a:rPr lang="en-US" dirty="0"/>
              <a:t> </a:t>
            </a:r>
            <a:r>
              <a:rPr lang="en-US" dirty="0" err="1"/>
              <a:t>mekanisme</a:t>
            </a:r>
            <a:r>
              <a:rPr lang="en-US" dirty="0"/>
              <a:t> yang </a:t>
            </a:r>
            <a:r>
              <a:rPr lang="en-US" dirty="0" err="1"/>
              <a:t>digunakan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perangkat</a:t>
            </a:r>
            <a:r>
              <a:rPr lang="en-US" dirty="0"/>
              <a:t> </a:t>
            </a:r>
            <a:r>
              <a:rPr lang="en-US" dirty="0" err="1"/>
              <a:t>Iot</a:t>
            </a:r>
            <a:endParaRPr lang="en-US" dirty="0"/>
          </a:p>
          <a:p>
            <a:pPr eaLnBrk="1" hangingPunct="1">
              <a:lnSpc>
                <a:spcPct val="90000"/>
              </a:lnSpc>
            </a:pPr>
            <a:endParaRPr lang="en-US" dirty="0"/>
          </a:p>
          <a:p>
            <a:pPr eaLnBrk="1" hangingPunct="1">
              <a:lnSpc>
                <a:spcPct val="90000"/>
              </a:lnSpc>
            </a:pPr>
            <a:endParaRPr lang="en-US" altLang="en-SH" dirty="0"/>
          </a:p>
        </p:txBody>
      </p:sp>
    </p:spTree>
    <p:extLst>
      <p:ext uri="{BB962C8B-B14F-4D97-AF65-F5344CB8AC3E}">
        <p14:creationId xmlns:p14="http://schemas.microsoft.com/office/powerpoint/2010/main" val="32535564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AF1BD10B-0587-4630-B03D-4C04CEFB35A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SH" dirty="0"/>
              <a:t>Hal-</a:t>
            </a:r>
            <a:r>
              <a:rPr lang="en-US" altLang="en-SH" dirty="0" err="1"/>
              <a:t>hal</a:t>
            </a:r>
            <a:r>
              <a:rPr lang="en-US" altLang="en-SH" dirty="0"/>
              <a:t> yang </a:t>
            </a:r>
            <a:r>
              <a:rPr lang="en-US" altLang="en-SH" dirty="0" err="1"/>
              <a:t>menjamin</a:t>
            </a:r>
            <a:r>
              <a:rPr lang="en-US" altLang="en-SH" dirty="0"/>
              <a:t> </a:t>
            </a:r>
            <a:r>
              <a:rPr lang="en-US" altLang="en-SH" dirty="0" err="1"/>
              <a:t>Privasi</a:t>
            </a:r>
            <a:r>
              <a:rPr lang="en-US" altLang="en-SH" dirty="0"/>
              <a:t> </a:t>
            </a:r>
            <a:r>
              <a:rPr lang="en-US" altLang="en-SH" dirty="0" err="1"/>
              <a:t>dalam</a:t>
            </a:r>
            <a:r>
              <a:rPr lang="en-US" altLang="en-SH" dirty="0"/>
              <a:t> </a:t>
            </a:r>
            <a:r>
              <a:rPr lang="en-US" altLang="en-SH" dirty="0" err="1"/>
              <a:t>Iot</a:t>
            </a:r>
            <a:endParaRPr lang="en-US" altLang="en-SH" dirty="0"/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DD578ACA-3DD0-4AF3-9D58-01998C4BE47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719263"/>
            <a:ext cx="8229600" cy="4681537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endParaRPr lang="en-US" altLang="en-SH" dirty="0"/>
          </a:p>
          <a:p>
            <a:pPr eaLnBrk="1" hangingPunct="1">
              <a:lnSpc>
                <a:spcPct val="90000"/>
              </a:lnSpc>
            </a:pPr>
            <a:r>
              <a:rPr lang="fi-FI" altLang="en-SH" dirty="0"/>
              <a:t>manajemen identitas, </a:t>
            </a:r>
          </a:p>
          <a:p>
            <a:pPr eaLnBrk="1" hangingPunct="1">
              <a:lnSpc>
                <a:spcPct val="90000"/>
              </a:lnSpc>
            </a:pPr>
            <a:r>
              <a:rPr lang="fi-FI" altLang="en-SH" dirty="0"/>
              <a:t>otentikasi (perangkat milik kita seutuhnya) dan</a:t>
            </a:r>
          </a:p>
          <a:p>
            <a:pPr eaLnBrk="1" hangingPunct="1">
              <a:lnSpc>
                <a:spcPct val="90000"/>
              </a:lnSpc>
            </a:pPr>
            <a:r>
              <a:rPr lang="fi-FI" altLang="en-SH" dirty="0"/>
              <a:t>Otorisasi (tata cara penggunaan perangkat iot)</a:t>
            </a:r>
            <a:endParaRPr lang="en-US" dirty="0"/>
          </a:p>
          <a:p>
            <a:pPr eaLnBrk="1" hangingPunct="1">
              <a:lnSpc>
                <a:spcPct val="90000"/>
              </a:lnSpc>
            </a:pPr>
            <a:endParaRPr lang="en-US" altLang="en-SH" dirty="0"/>
          </a:p>
        </p:txBody>
      </p:sp>
    </p:spTree>
    <p:extLst>
      <p:ext uri="{BB962C8B-B14F-4D97-AF65-F5344CB8AC3E}">
        <p14:creationId xmlns:p14="http://schemas.microsoft.com/office/powerpoint/2010/main" val="28897289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2">
            <a:extLst>
              <a:ext uri="{FF2B5EF4-FFF2-40B4-BE49-F238E27FC236}">
                <a16:creationId xmlns:a16="http://schemas.microsoft.com/office/drawing/2014/main" id="{6E0777EC-398C-4FBF-898A-CF33C90863F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SH" dirty="0" err="1"/>
              <a:t>Apa</a:t>
            </a:r>
            <a:r>
              <a:rPr lang="en-US" altLang="en-SH" dirty="0"/>
              <a:t> </a:t>
            </a:r>
            <a:r>
              <a:rPr lang="en-US" altLang="en-SH" dirty="0" err="1"/>
              <a:t>Itu</a:t>
            </a:r>
            <a:r>
              <a:rPr lang="en-US" altLang="en-SH" dirty="0"/>
              <a:t> </a:t>
            </a:r>
            <a:r>
              <a:rPr lang="en-US" altLang="en-SH" dirty="0" err="1"/>
              <a:t>Keamanan</a:t>
            </a:r>
            <a:r>
              <a:rPr lang="en-US" altLang="en-SH" dirty="0"/>
              <a:t> </a:t>
            </a:r>
            <a:r>
              <a:rPr lang="en-US" altLang="en-SH" dirty="0" err="1"/>
              <a:t>Iot</a:t>
            </a:r>
            <a:r>
              <a:rPr lang="en-US" altLang="en-SH" dirty="0"/>
              <a:t>?</a:t>
            </a:r>
          </a:p>
        </p:txBody>
      </p:sp>
      <p:sp>
        <p:nvSpPr>
          <p:cNvPr id="4100" name="Rectangle 3">
            <a:extLst>
              <a:ext uri="{FF2B5EF4-FFF2-40B4-BE49-F238E27FC236}">
                <a16:creationId xmlns:a16="http://schemas.microsoft.com/office/drawing/2014/main" id="{B01CCE5F-432C-4390-AEB1-B608730839E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None/>
            </a:pPr>
            <a:r>
              <a:rPr lang="en-US" altLang="en-SH" dirty="0" err="1"/>
              <a:t>Keamanan</a:t>
            </a:r>
            <a:r>
              <a:rPr lang="en-US" altLang="en-SH" dirty="0"/>
              <a:t> </a:t>
            </a:r>
            <a:r>
              <a:rPr lang="en-US" altLang="en-SH" dirty="0" err="1"/>
              <a:t>dalam</a:t>
            </a:r>
            <a:r>
              <a:rPr lang="en-US" altLang="en-SH" dirty="0"/>
              <a:t> </a:t>
            </a:r>
            <a:r>
              <a:rPr lang="en-US" altLang="en-SH" dirty="0" err="1"/>
              <a:t>iot</a:t>
            </a:r>
            <a:r>
              <a:rPr lang="en-US" altLang="en-SH" dirty="0"/>
              <a:t> </a:t>
            </a:r>
            <a:r>
              <a:rPr lang="en-US" altLang="en-SH" dirty="0" err="1"/>
              <a:t>menjadi</a:t>
            </a:r>
            <a:r>
              <a:rPr lang="en-US" altLang="en-SH" dirty="0"/>
              <a:t> </a:t>
            </a:r>
            <a:r>
              <a:rPr lang="en-US" altLang="en-SH" dirty="0" err="1"/>
              <a:t>hal</a:t>
            </a:r>
            <a:r>
              <a:rPr lang="en-US" altLang="en-SH" dirty="0"/>
              <a:t> </a:t>
            </a:r>
            <a:r>
              <a:rPr lang="en-US" altLang="en-SH" dirty="0" err="1"/>
              <a:t>krusial</a:t>
            </a:r>
            <a:r>
              <a:rPr lang="en-US" altLang="en-SH" dirty="0"/>
              <a:t> </a:t>
            </a:r>
            <a:r>
              <a:rPr lang="en-US" altLang="en-SH" dirty="0" err="1"/>
              <a:t>dalam</a:t>
            </a:r>
            <a:r>
              <a:rPr lang="en-US" altLang="en-SH" dirty="0"/>
              <a:t> </a:t>
            </a:r>
            <a:r>
              <a:rPr lang="en-US" altLang="en-SH" dirty="0" err="1"/>
              <a:t>pengembangan</a:t>
            </a:r>
            <a:r>
              <a:rPr lang="en-US" altLang="en-SH" dirty="0"/>
              <a:t> </a:t>
            </a:r>
            <a:r>
              <a:rPr lang="en-US" altLang="en-SH" dirty="0" err="1"/>
              <a:t>perangkat</a:t>
            </a:r>
            <a:r>
              <a:rPr lang="en-US" altLang="en-SH" dirty="0"/>
              <a:t> </a:t>
            </a:r>
            <a:r>
              <a:rPr lang="en-US" altLang="en-SH" dirty="0" err="1"/>
              <a:t>iot</a:t>
            </a:r>
            <a:r>
              <a:rPr lang="en-US" altLang="en-SH" dirty="0"/>
              <a:t>. </a:t>
            </a:r>
          </a:p>
          <a:p>
            <a:pPr marL="0" indent="0" eaLnBrk="1" hangingPunct="1">
              <a:buNone/>
            </a:pPr>
            <a:endParaRPr lang="en-US" altLang="en-SH" dirty="0"/>
          </a:p>
          <a:p>
            <a:pPr marL="0" indent="0" eaLnBrk="1" hangingPunct="1">
              <a:buNone/>
            </a:pPr>
            <a:r>
              <a:rPr lang="en-US" altLang="en-SH" dirty="0" err="1"/>
              <a:t>Keamanan</a:t>
            </a:r>
            <a:r>
              <a:rPr lang="en-US" altLang="en-SH" dirty="0"/>
              <a:t> pada </a:t>
            </a:r>
            <a:r>
              <a:rPr lang="en-US" altLang="en-SH" dirty="0" err="1"/>
              <a:t>iot</a:t>
            </a:r>
            <a:r>
              <a:rPr lang="en-US" altLang="en-SH" dirty="0"/>
              <a:t> </a:t>
            </a:r>
            <a:r>
              <a:rPr lang="en-US" altLang="en-SH" dirty="0" err="1"/>
              <a:t>adalah</a:t>
            </a:r>
            <a:r>
              <a:rPr lang="en-US" altLang="en-SH" dirty="0"/>
              <a:t> </a:t>
            </a:r>
            <a:r>
              <a:rPr lang="en-US" altLang="en-SH" dirty="0" err="1"/>
              <a:t>bagaimana</a:t>
            </a:r>
            <a:r>
              <a:rPr lang="en-US" altLang="en-SH" dirty="0"/>
              <a:t> </a:t>
            </a:r>
            <a:r>
              <a:rPr lang="en-US" altLang="en-SH" dirty="0" err="1"/>
              <a:t>meminimalisir</a:t>
            </a:r>
            <a:r>
              <a:rPr lang="en-US" altLang="en-SH" dirty="0"/>
              <a:t> </a:t>
            </a:r>
            <a:r>
              <a:rPr lang="en-US" altLang="en-SH" dirty="0" err="1"/>
              <a:t>ancaman-ancaman</a:t>
            </a:r>
            <a:r>
              <a:rPr lang="en-US" altLang="en-SH" dirty="0"/>
              <a:t> yang </a:t>
            </a:r>
            <a:r>
              <a:rPr lang="en-US" altLang="en-SH" dirty="0" err="1"/>
              <a:t>bisa</a:t>
            </a:r>
            <a:r>
              <a:rPr lang="en-US" altLang="en-SH" dirty="0"/>
              <a:t> </a:t>
            </a:r>
            <a:r>
              <a:rPr lang="en-US" altLang="en-SH" dirty="0" err="1"/>
              <a:t>terjadi</a:t>
            </a:r>
            <a:r>
              <a:rPr lang="en-US" altLang="en-SH" dirty="0"/>
              <a:t> pada </a:t>
            </a:r>
            <a:r>
              <a:rPr lang="en-US" altLang="en-SH" dirty="0" err="1"/>
              <a:t>perangkat</a:t>
            </a:r>
            <a:r>
              <a:rPr lang="en-US" altLang="en-SH" dirty="0"/>
              <a:t> </a:t>
            </a:r>
            <a:r>
              <a:rPr lang="en-US" altLang="en-SH" dirty="0" err="1"/>
              <a:t>iot</a:t>
            </a:r>
            <a:r>
              <a:rPr lang="en-US" altLang="en-SH" dirty="0"/>
              <a:t>, </a:t>
            </a:r>
            <a:r>
              <a:rPr lang="en-US" altLang="en-SH" dirty="0" err="1"/>
              <a:t>baik</a:t>
            </a:r>
            <a:r>
              <a:rPr lang="en-US" altLang="en-SH" dirty="0"/>
              <a:t> </a:t>
            </a:r>
            <a:r>
              <a:rPr lang="en-US" altLang="en-SH" dirty="0" err="1"/>
              <a:t>secara</a:t>
            </a:r>
            <a:r>
              <a:rPr lang="en-US" altLang="en-SH" dirty="0"/>
              <a:t> data </a:t>
            </a:r>
            <a:r>
              <a:rPr lang="en-US" altLang="en-SH" dirty="0" err="1"/>
              <a:t>maupun</a:t>
            </a:r>
            <a:r>
              <a:rPr lang="en-US" altLang="en-SH" dirty="0"/>
              <a:t> </a:t>
            </a:r>
            <a:r>
              <a:rPr lang="en-US" altLang="en-SH" dirty="0" err="1"/>
              <a:t>otorisasi</a:t>
            </a:r>
            <a:r>
              <a:rPr lang="en-US" altLang="en-SH" dirty="0"/>
              <a:t> </a:t>
            </a:r>
            <a:r>
              <a:rPr lang="en-US" altLang="en-SH" dirty="0" err="1"/>
              <a:t>perangkat</a:t>
            </a:r>
            <a:endParaRPr lang="en-US" altLang="en-SH" dirty="0"/>
          </a:p>
        </p:txBody>
      </p:sp>
    </p:spTree>
    <p:extLst>
      <p:ext uri="{BB962C8B-B14F-4D97-AF65-F5344CB8AC3E}">
        <p14:creationId xmlns:p14="http://schemas.microsoft.com/office/powerpoint/2010/main" val="33614796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2">
            <a:extLst>
              <a:ext uri="{FF2B5EF4-FFF2-40B4-BE49-F238E27FC236}">
                <a16:creationId xmlns:a16="http://schemas.microsoft.com/office/drawing/2014/main" id="{6E0777EC-398C-4FBF-898A-CF33C90863F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SH" dirty="0" err="1"/>
              <a:t>Keamanan</a:t>
            </a:r>
            <a:r>
              <a:rPr lang="en-US" altLang="en-SH" dirty="0"/>
              <a:t> </a:t>
            </a:r>
            <a:r>
              <a:rPr lang="en-US" altLang="en-SH" dirty="0" err="1"/>
              <a:t>Iot</a:t>
            </a:r>
            <a:r>
              <a:rPr lang="en-US" altLang="en-SH" dirty="0"/>
              <a:t> ?</a:t>
            </a:r>
          </a:p>
        </p:txBody>
      </p:sp>
      <p:sp>
        <p:nvSpPr>
          <p:cNvPr id="4100" name="Rectangle 3">
            <a:extLst>
              <a:ext uri="{FF2B5EF4-FFF2-40B4-BE49-F238E27FC236}">
                <a16:creationId xmlns:a16="http://schemas.microsoft.com/office/drawing/2014/main" id="{B01CCE5F-432C-4390-AEB1-B608730839E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None/>
            </a:pPr>
            <a:r>
              <a:rPr lang="en-US" altLang="en-SH" dirty="0"/>
              <a:t>IoT </a:t>
            </a:r>
            <a:r>
              <a:rPr lang="en-US" altLang="en-SH" dirty="0" err="1"/>
              <a:t>merupakan</a:t>
            </a:r>
            <a:r>
              <a:rPr lang="en-US" altLang="en-SH" dirty="0"/>
              <a:t> </a:t>
            </a:r>
            <a:r>
              <a:rPr lang="en-US" altLang="en-SH" dirty="0" err="1"/>
              <a:t>sebuah</a:t>
            </a:r>
            <a:r>
              <a:rPr lang="en-US" altLang="en-SH" dirty="0"/>
              <a:t> </a:t>
            </a:r>
            <a:r>
              <a:rPr lang="en-US" altLang="en-SH" dirty="0" err="1"/>
              <a:t>sistem</a:t>
            </a:r>
            <a:r>
              <a:rPr lang="en-US" altLang="en-SH" dirty="0"/>
              <a:t> yang </a:t>
            </a:r>
            <a:r>
              <a:rPr lang="en-US" altLang="en-SH" dirty="0" err="1"/>
              <a:t>majemuk</a:t>
            </a:r>
            <a:r>
              <a:rPr lang="en-US" altLang="en-SH" dirty="0"/>
              <a:t>.</a:t>
            </a:r>
          </a:p>
          <a:p>
            <a:pPr marL="0" indent="0" eaLnBrk="1" hangingPunct="1">
              <a:buNone/>
            </a:pPr>
            <a:r>
              <a:rPr lang="en-US" altLang="en-SH" dirty="0" err="1"/>
              <a:t>Kemajemukannya</a:t>
            </a:r>
            <a:r>
              <a:rPr lang="en-US" altLang="en-SH" dirty="0"/>
              <a:t> </a:t>
            </a:r>
            <a:r>
              <a:rPr lang="en-US" altLang="en-SH" dirty="0" err="1"/>
              <a:t>bukan</a:t>
            </a:r>
            <a:r>
              <a:rPr lang="en-US" altLang="en-SH" dirty="0"/>
              <a:t> </a:t>
            </a:r>
            <a:r>
              <a:rPr lang="en-US" altLang="en-SH" dirty="0" err="1"/>
              <a:t>hanya</a:t>
            </a:r>
            <a:r>
              <a:rPr lang="en-US" altLang="en-SH" dirty="0"/>
              <a:t> </a:t>
            </a:r>
            <a:r>
              <a:rPr lang="en-US" altLang="en-SH" dirty="0" err="1"/>
              <a:t>karena</a:t>
            </a:r>
            <a:r>
              <a:rPr lang="en-US" altLang="en-SH" dirty="0"/>
              <a:t> </a:t>
            </a:r>
            <a:r>
              <a:rPr lang="en-US" altLang="en-SH" dirty="0" err="1"/>
              <a:t>keterlibatan</a:t>
            </a:r>
            <a:r>
              <a:rPr lang="en-US" altLang="en-SH" dirty="0"/>
              <a:t> </a:t>
            </a:r>
            <a:r>
              <a:rPr lang="en-US" altLang="en-SH" dirty="0" err="1"/>
              <a:t>berbagai</a:t>
            </a:r>
            <a:r>
              <a:rPr lang="en-US" altLang="en-SH" dirty="0"/>
              <a:t> </a:t>
            </a:r>
            <a:r>
              <a:rPr lang="en-US" altLang="en-SH" dirty="0" err="1"/>
              <a:t>entitas</a:t>
            </a:r>
            <a:r>
              <a:rPr lang="en-US" altLang="en-SH" dirty="0"/>
              <a:t> </a:t>
            </a:r>
            <a:r>
              <a:rPr lang="en-US" altLang="en-SH" dirty="0" err="1"/>
              <a:t>seperti</a:t>
            </a:r>
            <a:r>
              <a:rPr lang="en-US" altLang="en-SH" dirty="0"/>
              <a:t> data, </a:t>
            </a:r>
            <a:r>
              <a:rPr lang="en-US" altLang="en-SH" dirty="0" err="1"/>
              <a:t>mesin</a:t>
            </a:r>
            <a:r>
              <a:rPr lang="en-US" altLang="en-SH" dirty="0"/>
              <a:t>, RFID, sensor dan lain-lain, </a:t>
            </a:r>
          </a:p>
          <a:p>
            <a:pPr marL="0" indent="0" eaLnBrk="1" hangingPunct="1">
              <a:buNone/>
            </a:pPr>
            <a:endParaRPr lang="en-US" altLang="en-SH" dirty="0"/>
          </a:p>
          <a:p>
            <a:pPr marL="0" indent="0" eaLnBrk="1" hangingPunct="1">
              <a:buNone/>
            </a:pPr>
            <a:r>
              <a:rPr lang="en-US" altLang="en-SH" dirty="0" err="1"/>
              <a:t>tetapi</a:t>
            </a:r>
            <a:r>
              <a:rPr lang="en-US" altLang="en-SH" dirty="0"/>
              <a:t> juga </a:t>
            </a:r>
            <a:r>
              <a:rPr lang="en-US" altLang="en-SH" dirty="0" err="1"/>
              <a:t>karena</a:t>
            </a:r>
            <a:r>
              <a:rPr lang="en-US" altLang="en-SH" dirty="0"/>
              <a:t> </a:t>
            </a:r>
            <a:r>
              <a:rPr lang="en-US" altLang="en-SH" dirty="0" err="1"/>
              <a:t>melibatkan</a:t>
            </a:r>
            <a:r>
              <a:rPr lang="en-US" altLang="en-SH" dirty="0"/>
              <a:t> </a:t>
            </a:r>
            <a:r>
              <a:rPr lang="en-US" altLang="en-SH" dirty="0" err="1"/>
              <a:t>berbagai</a:t>
            </a:r>
            <a:r>
              <a:rPr lang="en-US" altLang="en-SH" dirty="0"/>
              <a:t> </a:t>
            </a:r>
            <a:r>
              <a:rPr lang="en-US" altLang="en-SH" dirty="0" err="1"/>
              <a:t>peralatan</a:t>
            </a:r>
            <a:r>
              <a:rPr lang="en-US" altLang="en-SH" dirty="0"/>
              <a:t> </a:t>
            </a:r>
            <a:r>
              <a:rPr lang="en-US" altLang="en-SH" dirty="0" err="1"/>
              <a:t>dengan</a:t>
            </a:r>
            <a:r>
              <a:rPr lang="en-US" altLang="en-SH" dirty="0"/>
              <a:t> </a:t>
            </a:r>
            <a:r>
              <a:rPr lang="en-US" altLang="en-SH" dirty="0" err="1"/>
              <a:t>kemampuan</a:t>
            </a:r>
            <a:r>
              <a:rPr lang="en-US" altLang="en-SH" dirty="0"/>
              <a:t> </a:t>
            </a:r>
            <a:r>
              <a:rPr lang="en-US" altLang="en-SH" dirty="0" err="1"/>
              <a:t>komunikasi</a:t>
            </a:r>
            <a:r>
              <a:rPr lang="en-US" altLang="en-SH" dirty="0"/>
              <a:t> dan </a:t>
            </a:r>
            <a:r>
              <a:rPr lang="en-US" altLang="en-SH" dirty="0" err="1"/>
              <a:t>pengolahan</a:t>
            </a:r>
            <a:r>
              <a:rPr lang="en-US" altLang="en-SH" dirty="0"/>
              <a:t> data.</a:t>
            </a:r>
          </a:p>
          <a:p>
            <a:pPr marL="0" indent="0" eaLnBrk="1" hangingPunct="1">
              <a:buNone/>
            </a:pPr>
            <a:endParaRPr lang="en-US" altLang="en-SH" dirty="0"/>
          </a:p>
        </p:txBody>
      </p:sp>
    </p:spTree>
    <p:extLst>
      <p:ext uri="{BB962C8B-B14F-4D97-AF65-F5344CB8AC3E}">
        <p14:creationId xmlns:p14="http://schemas.microsoft.com/office/powerpoint/2010/main" val="2291284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2">
            <a:extLst>
              <a:ext uri="{FF2B5EF4-FFF2-40B4-BE49-F238E27FC236}">
                <a16:creationId xmlns:a16="http://schemas.microsoft.com/office/drawing/2014/main" id="{6E0777EC-398C-4FBF-898A-CF33C90863F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SH" dirty="0" err="1"/>
              <a:t>Keamanan</a:t>
            </a:r>
            <a:r>
              <a:rPr lang="en-US" altLang="en-SH" dirty="0"/>
              <a:t> </a:t>
            </a:r>
            <a:r>
              <a:rPr lang="en-US" altLang="en-SH" dirty="0" err="1"/>
              <a:t>Iot</a:t>
            </a:r>
            <a:r>
              <a:rPr lang="en-US" altLang="en-SH" dirty="0"/>
              <a:t> ?</a:t>
            </a:r>
          </a:p>
        </p:txBody>
      </p:sp>
      <p:sp>
        <p:nvSpPr>
          <p:cNvPr id="4100" name="Rectangle 3">
            <a:extLst>
              <a:ext uri="{FF2B5EF4-FFF2-40B4-BE49-F238E27FC236}">
                <a16:creationId xmlns:a16="http://schemas.microsoft.com/office/drawing/2014/main" id="{B01CCE5F-432C-4390-AEB1-B608730839E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None/>
            </a:pPr>
            <a:endParaRPr lang="en-US" altLang="en-SH" dirty="0"/>
          </a:p>
          <a:p>
            <a:pPr marL="0" indent="0" eaLnBrk="1" hangingPunct="1">
              <a:buNone/>
            </a:pPr>
            <a:r>
              <a:rPr lang="en-US" altLang="en-SH" dirty="0" err="1"/>
              <a:t>Banyaknya</a:t>
            </a:r>
            <a:r>
              <a:rPr lang="en-US" altLang="en-SH" dirty="0"/>
              <a:t> </a:t>
            </a:r>
            <a:r>
              <a:rPr lang="en-US" altLang="en-SH" dirty="0" err="1"/>
              <a:t>entitas</a:t>
            </a:r>
            <a:r>
              <a:rPr lang="en-US" altLang="en-SH" dirty="0"/>
              <a:t> dan data yang </a:t>
            </a:r>
            <a:r>
              <a:rPr lang="en-US" altLang="en-SH" dirty="0" err="1"/>
              <a:t>terlibat</a:t>
            </a:r>
            <a:r>
              <a:rPr lang="en-US" altLang="en-SH" dirty="0"/>
              <a:t>, </a:t>
            </a:r>
            <a:r>
              <a:rPr lang="en-US" altLang="en-SH" dirty="0" err="1"/>
              <a:t>membuat</a:t>
            </a:r>
            <a:r>
              <a:rPr lang="en-US" altLang="en-SH" dirty="0"/>
              <a:t> IoT </a:t>
            </a:r>
            <a:r>
              <a:rPr lang="en-US" altLang="en-SH" dirty="0" err="1"/>
              <a:t>menghadapi</a:t>
            </a:r>
            <a:r>
              <a:rPr lang="en-US" altLang="en-SH" dirty="0"/>
              <a:t> </a:t>
            </a:r>
            <a:r>
              <a:rPr lang="en-US" altLang="en-SH" dirty="0" err="1"/>
              <a:t>resiko</a:t>
            </a:r>
            <a:r>
              <a:rPr lang="en-US" altLang="en-SH" dirty="0"/>
              <a:t> </a:t>
            </a:r>
            <a:r>
              <a:rPr lang="en-US" altLang="en-SH" dirty="0" err="1"/>
              <a:t>keamanan</a:t>
            </a:r>
            <a:r>
              <a:rPr lang="en-US" altLang="en-SH" dirty="0"/>
              <a:t> yang </a:t>
            </a:r>
            <a:r>
              <a:rPr lang="en-US" altLang="en-SH" dirty="0" err="1"/>
              <a:t>dapat</a:t>
            </a:r>
            <a:r>
              <a:rPr lang="en-US" altLang="en-SH" dirty="0"/>
              <a:t> </a:t>
            </a:r>
            <a:r>
              <a:rPr lang="en-US" altLang="en-SH" dirty="0" err="1"/>
              <a:t>mengancam</a:t>
            </a:r>
            <a:r>
              <a:rPr lang="en-US" altLang="en-SH" dirty="0"/>
              <a:t> dan </a:t>
            </a:r>
            <a:r>
              <a:rPr lang="en-US" altLang="en-SH" dirty="0" err="1"/>
              <a:t>membahayakan</a:t>
            </a:r>
            <a:r>
              <a:rPr lang="en-US" altLang="en-SH" dirty="0"/>
              <a:t> </a:t>
            </a:r>
            <a:r>
              <a:rPr lang="en-US" altLang="en-SH" dirty="0" err="1"/>
              <a:t>konsumen</a:t>
            </a:r>
            <a:r>
              <a:rPr lang="en-US" altLang="en-SH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75038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2">
            <a:extLst>
              <a:ext uri="{FF2B5EF4-FFF2-40B4-BE49-F238E27FC236}">
                <a16:creationId xmlns:a16="http://schemas.microsoft.com/office/drawing/2014/main" id="{6E0777EC-398C-4FBF-898A-CF33C90863F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SH" dirty="0" err="1"/>
              <a:t>Kategori</a:t>
            </a:r>
            <a:r>
              <a:rPr lang="en-US" altLang="en-SH" dirty="0"/>
              <a:t> </a:t>
            </a:r>
            <a:r>
              <a:rPr lang="en-US" altLang="en-SH" dirty="0" err="1"/>
              <a:t>ancaman</a:t>
            </a:r>
            <a:r>
              <a:rPr lang="en-US" altLang="en-SH" dirty="0"/>
              <a:t> </a:t>
            </a:r>
            <a:r>
              <a:rPr lang="en-US" altLang="en-SH" dirty="0" err="1"/>
              <a:t>Iot</a:t>
            </a:r>
            <a:r>
              <a:rPr lang="en-US" altLang="en-SH" dirty="0"/>
              <a:t> ?</a:t>
            </a:r>
          </a:p>
        </p:txBody>
      </p:sp>
      <p:sp>
        <p:nvSpPr>
          <p:cNvPr id="4100" name="Rectangle 3">
            <a:extLst>
              <a:ext uri="{FF2B5EF4-FFF2-40B4-BE49-F238E27FC236}">
                <a16:creationId xmlns:a16="http://schemas.microsoft.com/office/drawing/2014/main" id="{B01CCE5F-432C-4390-AEB1-B608730839E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SH" i="1" dirty="0"/>
              <a:t>Denial of Service</a:t>
            </a:r>
            <a:r>
              <a:rPr lang="en-US" altLang="en-SH" dirty="0"/>
              <a:t>, </a:t>
            </a:r>
            <a:r>
              <a:rPr lang="en-US" altLang="en-SH" dirty="0" err="1"/>
              <a:t>serangan</a:t>
            </a:r>
            <a:r>
              <a:rPr lang="en-US" altLang="en-SH" dirty="0"/>
              <a:t> yang </a:t>
            </a:r>
            <a:r>
              <a:rPr lang="en-US" altLang="en-SH" dirty="0" err="1"/>
              <a:t>menyebabkan</a:t>
            </a:r>
            <a:r>
              <a:rPr lang="en-US" altLang="en-SH" dirty="0"/>
              <a:t> </a:t>
            </a:r>
            <a:r>
              <a:rPr lang="en-US" altLang="en-SH" dirty="0" err="1"/>
              <a:t>pihak</a:t>
            </a:r>
            <a:r>
              <a:rPr lang="en-US" altLang="en-SH" dirty="0"/>
              <a:t> yang </a:t>
            </a:r>
            <a:r>
              <a:rPr lang="en-US" altLang="en-SH" dirty="0" err="1"/>
              <a:t>sah</a:t>
            </a:r>
            <a:r>
              <a:rPr lang="en-US" altLang="en-SH" dirty="0"/>
              <a:t> </a:t>
            </a:r>
            <a:r>
              <a:rPr lang="en-US" altLang="en-SH" dirty="0" err="1"/>
              <a:t>tidak</a:t>
            </a:r>
            <a:r>
              <a:rPr lang="en-US" altLang="en-SH" dirty="0"/>
              <a:t> </a:t>
            </a:r>
            <a:r>
              <a:rPr lang="en-US" altLang="en-SH" dirty="0" err="1"/>
              <a:t>dapat</a:t>
            </a:r>
            <a:r>
              <a:rPr lang="en-US" altLang="en-SH" dirty="0"/>
              <a:t> </a:t>
            </a:r>
            <a:r>
              <a:rPr lang="en-US" altLang="en-SH" dirty="0" err="1"/>
              <a:t>mengkses</a:t>
            </a:r>
            <a:r>
              <a:rPr lang="en-US" altLang="en-SH" dirty="0"/>
              <a:t> </a:t>
            </a:r>
            <a:r>
              <a:rPr lang="en-US" altLang="en-SH" dirty="0" err="1"/>
              <a:t>layanan</a:t>
            </a:r>
            <a:endParaRPr lang="en-US" altLang="en-SH" dirty="0"/>
          </a:p>
          <a:p>
            <a:pPr eaLnBrk="1" hangingPunct="1"/>
            <a:r>
              <a:rPr lang="en-US" altLang="en-SH" dirty="0" err="1"/>
              <a:t>Merusak</a:t>
            </a:r>
            <a:r>
              <a:rPr lang="en-US" altLang="en-SH" dirty="0"/>
              <a:t> </a:t>
            </a:r>
            <a:r>
              <a:rPr lang="en-US" altLang="en-SH" dirty="0" err="1"/>
              <a:t>secara</a:t>
            </a:r>
            <a:r>
              <a:rPr lang="en-US" altLang="en-SH" dirty="0"/>
              <a:t> </a:t>
            </a:r>
            <a:r>
              <a:rPr lang="en-US" altLang="en-SH" dirty="0" err="1"/>
              <a:t>fisik</a:t>
            </a:r>
            <a:r>
              <a:rPr lang="en-US" altLang="en-SH" dirty="0"/>
              <a:t> </a:t>
            </a:r>
            <a:r>
              <a:rPr lang="en-US" altLang="en-SH" dirty="0" err="1"/>
              <a:t>objek-objek</a:t>
            </a:r>
            <a:r>
              <a:rPr lang="en-US" altLang="en-SH" dirty="0"/>
              <a:t> </a:t>
            </a:r>
            <a:r>
              <a:rPr lang="en-US" altLang="en-SH" dirty="0" err="1"/>
              <a:t>dalam</a:t>
            </a:r>
            <a:r>
              <a:rPr lang="en-US" altLang="en-SH" dirty="0"/>
              <a:t> IoT.</a:t>
            </a:r>
          </a:p>
          <a:p>
            <a:pPr eaLnBrk="1" hangingPunct="1"/>
            <a:r>
              <a:rPr lang="en-US" altLang="en-SH" i="1" dirty="0"/>
              <a:t>Eavesdropping</a:t>
            </a:r>
            <a:r>
              <a:rPr lang="en-US" altLang="en-SH" dirty="0"/>
              <a:t>; </a:t>
            </a:r>
            <a:r>
              <a:rPr lang="en-US" altLang="en-SH" dirty="0" err="1"/>
              <a:t>serangan</a:t>
            </a:r>
            <a:r>
              <a:rPr lang="en-US" altLang="en-SH" dirty="0"/>
              <a:t> </a:t>
            </a:r>
            <a:r>
              <a:rPr lang="en-US" altLang="en-SH" dirty="0" err="1"/>
              <a:t>pasif</a:t>
            </a:r>
            <a:r>
              <a:rPr lang="en-US" altLang="en-SH" dirty="0"/>
              <a:t> yang </a:t>
            </a:r>
            <a:r>
              <a:rPr lang="en-US" altLang="en-SH" dirty="0" err="1"/>
              <a:t>dapat</a:t>
            </a:r>
            <a:r>
              <a:rPr lang="en-US" altLang="en-SH" dirty="0"/>
              <a:t> </a:t>
            </a:r>
            <a:r>
              <a:rPr lang="en-US" altLang="en-SH" dirty="0" err="1"/>
              <a:t>dilakukan</a:t>
            </a:r>
            <a:r>
              <a:rPr lang="en-US" altLang="en-SH" dirty="0"/>
              <a:t> pada </a:t>
            </a:r>
            <a:r>
              <a:rPr lang="en-US" altLang="en-SH" dirty="0" err="1"/>
              <a:t>berbagai</a:t>
            </a:r>
            <a:r>
              <a:rPr lang="en-US" altLang="en-SH" dirty="0"/>
              <a:t> </a:t>
            </a:r>
            <a:r>
              <a:rPr lang="en-US" altLang="en-SH" dirty="0" err="1"/>
              <a:t>kanal</a:t>
            </a:r>
            <a:r>
              <a:rPr lang="en-US" altLang="en-SH" dirty="0"/>
              <a:t> </a:t>
            </a:r>
            <a:r>
              <a:rPr lang="en-US" altLang="en-SH" dirty="0" err="1"/>
              <a:t>komunikasi</a:t>
            </a:r>
            <a:r>
              <a:rPr lang="en-US" altLang="en-SH" dirty="0"/>
              <a:t> </a:t>
            </a:r>
            <a:r>
              <a:rPr lang="en-US" altLang="en-SH" dirty="0" err="1"/>
              <a:t>dengan</a:t>
            </a:r>
            <a:r>
              <a:rPr lang="en-US" altLang="en-SH" dirty="0"/>
              <a:t> </a:t>
            </a:r>
            <a:r>
              <a:rPr lang="en-US" altLang="en-SH" dirty="0" err="1"/>
              <a:t>tujuan</a:t>
            </a:r>
            <a:r>
              <a:rPr lang="en-US" altLang="en-SH" dirty="0"/>
              <a:t> </a:t>
            </a:r>
            <a:r>
              <a:rPr lang="en-US" altLang="en-SH" dirty="0" err="1"/>
              <a:t>mengekstrak</a:t>
            </a:r>
            <a:r>
              <a:rPr lang="en-US" altLang="en-SH" dirty="0"/>
              <a:t> data </a:t>
            </a:r>
            <a:r>
              <a:rPr lang="en-US" altLang="en-SH" dirty="0" err="1"/>
              <a:t>dari</a:t>
            </a:r>
            <a:r>
              <a:rPr lang="en-US" altLang="en-SH" dirty="0"/>
              <a:t> </a:t>
            </a:r>
            <a:r>
              <a:rPr lang="en-US" altLang="en-SH" dirty="0" err="1"/>
              <a:t>aliran</a:t>
            </a:r>
            <a:r>
              <a:rPr lang="en-US" altLang="en-SH" dirty="0"/>
              <a:t> </a:t>
            </a:r>
            <a:r>
              <a:rPr lang="en-US" altLang="en-SH" dirty="0" err="1"/>
              <a:t>informasi</a:t>
            </a:r>
            <a:r>
              <a:rPr lang="en-US" altLang="en-SH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21361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2">
            <a:extLst>
              <a:ext uri="{FF2B5EF4-FFF2-40B4-BE49-F238E27FC236}">
                <a16:creationId xmlns:a16="http://schemas.microsoft.com/office/drawing/2014/main" id="{6E0777EC-398C-4FBF-898A-CF33C90863F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SH" dirty="0" err="1"/>
              <a:t>Kategori</a:t>
            </a:r>
            <a:r>
              <a:rPr lang="en-US" altLang="en-SH" dirty="0"/>
              <a:t> </a:t>
            </a:r>
            <a:r>
              <a:rPr lang="en-US" altLang="en-SH" dirty="0" err="1"/>
              <a:t>ancaman</a:t>
            </a:r>
            <a:r>
              <a:rPr lang="en-US" altLang="en-SH" dirty="0"/>
              <a:t> </a:t>
            </a:r>
            <a:r>
              <a:rPr lang="en-US" altLang="en-SH" dirty="0" err="1"/>
              <a:t>Iot</a:t>
            </a:r>
            <a:r>
              <a:rPr lang="en-US" altLang="en-SH" dirty="0"/>
              <a:t> ?</a:t>
            </a:r>
          </a:p>
        </p:txBody>
      </p:sp>
      <p:sp>
        <p:nvSpPr>
          <p:cNvPr id="4100" name="Rectangle 3">
            <a:extLst>
              <a:ext uri="{FF2B5EF4-FFF2-40B4-BE49-F238E27FC236}">
                <a16:creationId xmlns:a16="http://schemas.microsoft.com/office/drawing/2014/main" id="{B01CCE5F-432C-4390-AEB1-B608730839E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SH" i="1" dirty="0"/>
              <a:t>Node capture</a:t>
            </a:r>
            <a:r>
              <a:rPr lang="en-US" altLang="en-SH" dirty="0"/>
              <a:t>; </a:t>
            </a:r>
            <a:r>
              <a:rPr lang="en-US" altLang="en-SH" dirty="0" err="1"/>
              <a:t>penyerang</a:t>
            </a:r>
            <a:r>
              <a:rPr lang="en-US" altLang="en-SH" dirty="0"/>
              <a:t> </a:t>
            </a:r>
            <a:r>
              <a:rPr lang="en-US" altLang="en-SH" dirty="0" err="1"/>
              <a:t>mengekstrak</a:t>
            </a:r>
            <a:r>
              <a:rPr lang="en-US" altLang="en-SH" dirty="0"/>
              <a:t> </a:t>
            </a:r>
            <a:r>
              <a:rPr lang="en-US" altLang="en-SH" dirty="0" err="1"/>
              <a:t>informasi</a:t>
            </a:r>
            <a:r>
              <a:rPr lang="en-US" altLang="en-SH" dirty="0"/>
              <a:t> </a:t>
            </a:r>
            <a:r>
              <a:rPr lang="en-US" altLang="en-SH" dirty="0" err="1"/>
              <a:t>dari</a:t>
            </a:r>
            <a:r>
              <a:rPr lang="en-US" altLang="en-SH" dirty="0"/>
              <a:t> node </a:t>
            </a:r>
            <a:r>
              <a:rPr lang="en-US" altLang="en-SH" dirty="0" err="1"/>
              <a:t>maupun</a:t>
            </a:r>
            <a:r>
              <a:rPr lang="en-US" altLang="en-SH" dirty="0"/>
              <a:t> </a:t>
            </a:r>
            <a:r>
              <a:rPr lang="en-US" altLang="en-SH" dirty="0" err="1"/>
              <a:t>dari</a:t>
            </a:r>
            <a:r>
              <a:rPr lang="en-US" altLang="en-SH" dirty="0"/>
              <a:t> </a:t>
            </a:r>
            <a:r>
              <a:rPr lang="en-US" altLang="en-SH" dirty="0" err="1"/>
              <a:t>infrastruktur</a:t>
            </a:r>
            <a:r>
              <a:rPr lang="en-US" altLang="en-SH" dirty="0"/>
              <a:t> lain yang </a:t>
            </a:r>
            <a:r>
              <a:rPr lang="en-US" altLang="en-SH" dirty="0" err="1"/>
              <a:t>memiliki</a:t>
            </a:r>
            <a:r>
              <a:rPr lang="en-US" altLang="en-SH" dirty="0"/>
              <a:t> </a:t>
            </a:r>
            <a:r>
              <a:rPr lang="en-US" altLang="en-SH" dirty="0" err="1"/>
              <a:t>kemampuan</a:t>
            </a:r>
            <a:r>
              <a:rPr lang="en-US" altLang="en-SH" dirty="0"/>
              <a:t> </a:t>
            </a:r>
            <a:r>
              <a:rPr lang="en-US" altLang="en-SH" dirty="0" err="1"/>
              <a:t>penyimpanan</a:t>
            </a:r>
            <a:r>
              <a:rPr lang="en-US" altLang="en-SH" dirty="0"/>
              <a:t> data.</a:t>
            </a:r>
          </a:p>
          <a:p>
            <a:pPr eaLnBrk="1" hangingPunct="1"/>
            <a:r>
              <a:rPr lang="en-US" altLang="en-SH" i="1" dirty="0"/>
              <a:t>Controlling</a:t>
            </a:r>
            <a:r>
              <a:rPr lang="en-US" altLang="en-SH" dirty="0"/>
              <a:t>; di mana </a:t>
            </a:r>
            <a:r>
              <a:rPr lang="en-US" altLang="en-SH" dirty="0" err="1"/>
              <a:t>penyerang</a:t>
            </a:r>
            <a:r>
              <a:rPr lang="en-US" altLang="en-SH" dirty="0"/>
              <a:t> </a:t>
            </a:r>
            <a:r>
              <a:rPr lang="en-US" altLang="en-SH" dirty="0" err="1"/>
              <a:t>berusaha</a:t>
            </a:r>
            <a:r>
              <a:rPr lang="en-US" altLang="en-SH" dirty="0"/>
              <a:t> </a:t>
            </a:r>
            <a:r>
              <a:rPr lang="en-US" altLang="en-SH" dirty="0" err="1"/>
              <a:t>mendapatkan</a:t>
            </a:r>
            <a:r>
              <a:rPr lang="en-US" altLang="en-SH" dirty="0"/>
              <a:t> </a:t>
            </a:r>
            <a:r>
              <a:rPr lang="en-US" altLang="en-SH" dirty="0" err="1"/>
              <a:t>kontrol</a:t>
            </a:r>
            <a:r>
              <a:rPr lang="en-US" altLang="en-SH" dirty="0"/>
              <a:t> </a:t>
            </a:r>
            <a:r>
              <a:rPr lang="en-US" altLang="en-SH" dirty="0" err="1"/>
              <a:t>terhadap</a:t>
            </a:r>
            <a:r>
              <a:rPr lang="en-US" altLang="en-SH" dirty="0"/>
              <a:t> </a:t>
            </a:r>
            <a:r>
              <a:rPr lang="en-US" altLang="en-SH" dirty="0" err="1"/>
              <a:t>entitas</a:t>
            </a:r>
            <a:r>
              <a:rPr lang="en-US" altLang="en-SH" dirty="0"/>
              <a:t> IoT dan </a:t>
            </a:r>
            <a:r>
              <a:rPr lang="en-US" altLang="en-SH" dirty="0" err="1"/>
              <a:t>mengganggu</a:t>
            </a:r>
            <a:r>
              <a:rPr lang="en-US" altLang="en-SH" dirty="0"/>
              <a:t> </a:t>
            </a:r>
            <a:r>
              <a:rPr lang="en-US" altLang="en-SH" dirty="0" err="1"/>
              <a:t>layanan</a:t>
            </a:r>
            <a:r>
              <a:rPr lang="en-US" altLang="en-SH" dirty="0"/>
              <a:t> </a:t>
            </a:r>
            <a:r>
              <a:rPr lang="en-US" altLang="en-SH" dirty="0" err="1"/>
              <a:t>maupun</a:t>
            </a:r>
            <a:r>
              <a:rPr lang="en-US" altLang="en-SH" dirty="0"/>
              <a:t> data </a:t>
            </a:r>
            <a:r>
              <a:rPr lang="en-US" altLang="en-SH" dirty="0" err="1"/>
              <a:t>dari</a:t>
            </a:r>
            <a:r>
              <a:rPr lang="en-US" altLang="en-SH" dirty="0"/>
              <a:t> </a:t>
            </a:r>
            <a:r>
              <a:rPr lang="en-US" altLang="en-SH" dirty="0" err="1"/>
              <a:t>entitas</a:t>
            </a:r>
            <a:r>
              <a:rPr lang="en-US" altLang="en-SH" dirty="0"/>
              <a:t> </a:t>
            </a:r>
            <a:r>
              <a:rPr lang="en-US" altLang="en-SH" dirty="0" err="1"/>
              <a:t>tersebut</a:t>
            </a:r>
            <a:endParaRPr lang="en-US" altLang="en-SH" dirty="0"/>
          </a:p>
        </p:txBody>
      </p:sp>
    </p:spTree>
    <p:extLst>
      <p:ext uri="{BB962C8B-B14F-4D97-AF65-F5344CB8AC3E}">
        <p14:creationId xmlns:p14="http://schemas.microsoft.com/office/powerpoint/2010/main" val="3784671874"/>
      </p:ext>
    </p:extLst>
  </p:cSld>
  <p:clrMapOvr>
    <a:masterClrMapping/>
  </p:clrMapOvr>
</p:sld>
</file>

<file path=ppt/theme/theme1.xml><?xml version="1.0" encoding="utf-8"?>
<a:theme xmlns:a="http://schemas.openxmlformats.org/drawingml/2006/main" name="Network">
  <a:themeElements>
    <a:clrScheme name="Network 10">
      <a:dk1>
        <a:srgbClr val="000000"/>
      </a:dk1>
      <a:lt1>
        <a:srgbClr val="FFFFFF"/>
      </a:lt1>
      <a:dk2>
        <a:srgbClr val="330066"/>
      </a:dk2>
      <a:lt2>
        <a:srgbClr val="808080"/>
      </a:lt2>
      <a:accent1>
        <a:srgbClr val="CCCC00"/>
      </a:accent1>
      <a:accent2>
        <a:srgbClr val="669999"/>
      </a:accent2>
      <a:accent3>
        <a:srgbClr val="FFFFFF"/>
      </a:accent3>
      <a:accent4>
        <a:srgbClr val="000000"/>
      </a:accent4>
      <a:accent5>
        <a:srgbClr val="E2E2AA"/>
      </a:accent5>
      <a:accent6>
        <a:srgbClr val="5C8A8A"/>
      </a:accent6>
      <a:hlink>
        <a:srgbClr val="7E9CE8"/>
      </a:hlink>
      <a:folHlink>
        <a:srgbClr val="D8D8EC"/>
      </a:folHlink>
    </a:clrScheme>
    <a:fontScheme name="Networ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Network 1">
        <a:dk1>
          <a:srgbClr val="4F747B"/>
        </a:dk1>
        <a:lt1>
          <a:srgbClr val="FFFFFF"/>
        </a:lt1>
        <a:dk2>
          <a:srgbClr val="000000"/>
        </a:dk2>
        <a:lt2>
          <a:srgbClr val="C0C0C0"/>
        </a:lt2>
        <a:accent1>
          <a:srgbClr val="859868"/>
        </a:accent1>
        <a:accent2>
          <a:srgbClr val="5F5F5F"/>
        </a:accent2>
        <a:accent3>
          <a:srgbClr val="AAAAAA"/>
        </a:accent3>
        <a:accent4>
          <a:srgbClr val="DADADA"/>
        </a:accent4>
        <a:accent5>
          <a:srgbClr val="C2CAB9"/>
        </a:accent5>
        <a:accent6>
          <a:srgbClr val="555555"/>
        </a:accent6>
        <a:hlink>
          <a:srgbClr val="5F5F5F"/>
        </a:hlink>
        <a:folHlink>
          <a:srgbClr val="BA121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2">
        <a:dk1>
          <a:srgbClr val="3C0000"/>
        </a:dk1>
        <a:lt1>
          <a:srgbClr val="FFFFFF"/>
        </a:lt1>
        <a:dk2>
          <a:srgbClr val="4D0B0B"/>
        </a:dk2>
        <a:lt2>
          <a:srgbClr val="FFFFFF"/>
        </a:lt2>
        <a:accent1>
          <a:srgbClr val="666633"/>
        </a:accent1>
        <a:accent2>
          <a:srgbClr val="CC3300"/>
        </a:accent2>
        <a:accent3>
          <a:srgbClr val="B2AAAA"/>
        </a:accent3>
        <a:accent4>
          <a:srgbClr val="DADADA"/>
        </a:accent4>
        <a:accent5>
          <a:srgbClr val="B8B8AD"/>
        </a:accent5>
        <a:accent6>
          <a:srgbClr val="B92D00"/>
        </a:accent6>
        <a:hlink>
          <a:srgbClr val="CC9900"/>
        </a:hlink>
        <a:folHlink>
          <a:srgbClr val="CCCC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3">
        <a:dk1>
          <a:srgbClr val="666699"/>
        </a:dk1>
        <a:lt1>
          <a:srgbClr val="FFFFFF"/>
        </a:lt1>
        <a:dk2>
          <a:srgbClr val="15192B"/>
        </a:dk2>
        <a:lt2>
          <a:srgbClr val="CCCCFF"/>
        </a:lt2>
        <a:accent1>
          <a:srgbClr val="4F893D"/>
        </a:accent1>
        <a:accent2>
          <a:srgbClr val="666699"/>
        </a:accent2>
        <a:accent3>
          <a:srgbClr val="AAABAC"/>
        </a:accent3>
        <a:accent4>
          <a:srgbClr val="DADADA"/>
        </a:accent4>
        <a:accent5>
          <a:srgbClr val="B2C4AF"/>
        </a:accent5>
        <a:accent6>
          <a:srgbClr val="5C5C8A"/>
        </a:accent6>
        <a:hlink>
          <a:srgbClr val="CC9900"/>
        </a:hlink>
        <a:folHlink>
          <a:srgbClr val="4837C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4">
        <a:dk1>
          <a:srgbClr val="666699"/>
        </a:dk1>
        <a:lt1>
          <a:srgbClr val="FFFFFF"/>
        </a:lt1>
        <a:dk2>
          <a:srgbClr val="86001A"/>
        </a:dk2>
        <a:lt2>
          <a:srgbClr val="CCCC66"/>
        </a:lt2>
        <a:accent1>
          <a:srgbClr val="FF3300"/>
        </a:accent1>
        <a:accent2>
          <a:srgbClr val="FF6600"/>
        </a:accent2>
        <a:accent3>
          <a:srgbClr val="C3AAAB"/>
        </a:accent3>
        <a:accent4>
          <a:srgbClr val="DADADA"/>
        </a:accent4>
        <a:accent5>
          <a:srgbClr val="FFADAA"/>
        </a:accent5>
        <a:accent6>
          <a:srgbClr val="E75C00"/>
        </a:accent6>
        <a:hlink>
          <a:srgbClr val="CC9900"/>
        </a:hlink>
        <a:folHlink>
          <a:srgbClr val="FF0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5">
        <a:dk1>
          <a:srgbClr val="666699"/>
        </a:dk1>
        <a:lt1>
          <a:srgbClr val="FFFFFF"/>
        </a:lt1>
        <a:dk2>
          <a:srgbClr val="000054"/>
        </a:dk2>
        <a:lt2>
          <a:srgbClr val="FFFFFF"/>
        </a:lt2>
        <a:accent1>
          <a:srgbClr val="3333FF"/>
        </a:accent1>
        <a:accent2>
          <a:srgbClr val="006699"/>
        </a:accent2>
        <a:accent3>
          <a:srgbClr val="AAAAB3"/>
        </a:accent3>
        <a:accent4>
          <a:srgbClr val="DADADA"/>
        </a:accent4>
        <a:accent5>
          <a:srgbClr val="ADADFF"/>
        </a:accent5>
        <a:accent6>
          <a:srgbClr val="005C8A"/>
        </a:accent6>
        <a:hlink>
          <a:srgbClr val="669900"/>
        </a:hlink>
        <a:folHlink>
          <a:srgbClr val="00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6">
        <a:dk1>
          <a:srgbClr val="808080"/>
        </a:dk1>
        <a:lt1>
          <a:srgbClr val="FFFFFF"/>
        </a:lt1>
        <a:dk2>
          <a:srgbClr val="30054B"/>
        </a:dk2>
        <a:lt2>
          <a:srgbClr val="FFFFFF"/>
        </a:lt2>
        <a:accent1>
          <a:srgbClr val="797B9B"/>
        </a:accent1>
        <a:accent2>
          <a:srgbClr val="6B4FB1"/>
        </a:accent2>
        <a:accent3>
          <a:srgbClr val="ADAAB1"/>
        </a:accent3>
        <a:accent4>
          <a:srgbClr val="DADADA"/>
        </a:accent4>
        <a:accent5>
          <a:srgbClr val="BEBFCB"/>
        </a:accent5>
        <a:accent6>
          <a:srgbClr val="6047A0"/>
        </a:accent6>
        <a:hlink>
          <a:srgbClr val="7AACCE"/>
        </a:hlink>
        <a:folHlink>
          <a:srgbClr val="D8D8E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7">
        <a:dk1>
          <a:srgbClr val="808080"/>
        </a:dk1>
        <a:lt1>
          <a:srgbClr val="FFFFCC"/>
        </a:lt1>
        <a:dk2>
          <a:srgbClr val="29527B"/>
        </a:dk2>
        <a:lt2>
          <a:srgbClr val="FFFFFF"/>
        </a:lt2>
        <a:accent1>
          <a:srgbClr val="CCCC00"/>
        </a:accent1>
        <a:accent2>
          <a:srgbClr val="669999"/>
        </a:accent2>
        <a:accent3>
          <a:srgbClr val="ACB3BF"/>
        </a:accent3>
        <a:accent4>
          <a:srgbClr val="DADAAE"/>
        </a:accent4>
        <a:accent5>
          <a:srgbClr val="E2E2AA"/>
        </a:accent5>
        <a:accent6>
          <a:srgbClr val="5C8A8A"/>
        </a:accent6>
        <a:hlink>
          <a:srgbClr val="D8D8EC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8">
        <a:dk1>
          <a:srgbClr val="666699"/>
        </a:dk1>
        <a:lt1>
          <a:srgbClr val="FFFFFF"/>
        </a:lt1>
        <a:dk2>
          <a:srgbClr val="476949"/>
        </a:dk2>
        <a:lt2>
          <a:srgbClr val="FFFFFF"/>
        </a:lt2>
        <a:accent1>
          <a:srgbClr val="CC6600"/>
        </a:accent1>
        <a:accent2>
          <a:srgbClr val="CC9900"/>
        </a:accent2>
        <a:accent3>
          <a:srgbClr val="B1B9B1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45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9">
        <a:dk1>
          <a:srgbClr val="000000"/>
        </a:dk1>
        <a:lt1>
          <a:srgbClr val="FFFFFF"/>
        </a:lt1>
        <a:dk2>
          <a:srgbClr val="7C1302"/>
        </a:dk2>
        <a:lt2>
          <a:srgbClr val="CC9900"/>
        </a:lt2>
        <a:accent1>
          <a:srgbClr val="CC9900"/>
        </a:accent1>
        <a:accent2>
          <a:srgbClr val="CC3300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B92D00"/>
        </a:accent6>
        <a:hlink>
          <a:srgbClr val="808080"/>
        </a:hlink>
        <a:folHlink>
          <a:srgbClr val="CC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twork 10">
        <a:dk1>
          <a:srgbClr val="000000"/>
        </a:dk1>
        <a:lt1>
          <a:srgbClr val="FFFFFF"/>
        </a:lt1>
        <a:dk2>
          <a:srgbClr val="330066"/>
        </a:dk2>
        <a:lt2>
          <a:srgbClr val="808080"/>
        </a:lt2>
        <a:accent1>
          <a:srgbClr val="CCCC00"/>
        </a:accent1>
        <a:accent2>
          <a:srgbClr val="669999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5C8A8A"/>
        </a:accent6>
        <a:hlink>
          <a:srgbClr val="7E9CE8"/>
        </a:hlink>
        <a:folHlink>
          <a:srgbClr val="D8D8E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Network</Template>
  <TotalTime>543</TotalTime>
  <Words>309</Words>
  <Application>Microsoft Office PowerPoint</Application>
  <PresentationFormat>On-screen Show (4:3)</PresentationFormat>
  <Paragraphs>35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Bahnschrift</vt:lpstr>
      <vt:lpstr>Bodoni MT Black</vt:lpstr>
      <vt:lpstr>Calibri</vt:lpstr>
      <vt:lpstr>Wingdings</vt:lpstr>
      <vt:lpstr>Network</vt:lpstr>
      <vt:lpstr>Keamanan dan Privasi Internet of Things (IoT)</vt:lpstr>
      <vt:lpstr>Apa Itu Privasi?</vt:lpstr>
      <vt:lpstr>Mengapa butuh Privasi dalam Iot</vt:lpstr>
      <vt:lpstr>Beberapa Privasi dalam Iot</vt:lpstr>
      <vt:lpstr>Hal-hal yang menjamin Privasi dalam Iot</vt:lpstr>
      <vt:lpstr>Apa Itu Keamanan Iot?</vt:lpstr>
      <vt:lpstr>Keamanan Iot ?</vt:lpstr>
      <vt:lpstr>Keamanan Iot ?</vt:lpstr>
      <vt:lpstr>Kategori ancaman Iot ?</vt:lpstr>
      <vt:lpstr>Kategori ancaman Iot ?</vt:lpstr>
    </vt:vector>
  </TitlesOfParts>
  <Company>UPN V JATIM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PENGENALAN INTERNET</dc:title>
  <dc:creator>Nur Cahyo W</dc:creator>
  <cp:lastModifiedBy>arman suryadi</cp:lastModifiedBy>
  <cp:revision>101</cp:revision>
  <dcterms:created xsi:type="dcterms:W3CDTF">2011-01-24T03:50:29Z</dcterms:created>
  <dcterms:modified xsi:type="dcterms:W3CDTF">2021-04-26T01:00:15Z</dcterms:modified>
</cp:coreProperties>
</file>