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3" r:id="rId3"/>
    <p:sldId id="284" r:id="rId4"/>
    <p:sldId id="281" r:id="rId5"/>
    <p:sldId id="297" r:id="rId6"/>
    <p:sldId id="273" r:id="rId7"/>
    <p:sldId id="274" r:id="rId8"/>
    <p:sldId id="296" r:id="rId9"/>
    <p:sldId id="275" r:id="rId10"/>
    <p:sldId id="29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5513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9594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268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050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761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4751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3855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52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144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75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4469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50564-9F92-4422-8456-E492E5214EC2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E0FFD-1768-4234-898C-9B34405C4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532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130" y="381000"/>
            <a:ext cx="8802470" cy="596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115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8110"/>
            <a:ext cx="9144000" cy="666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018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4604"/>
            <a:ext cx="9101318" cy="673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7317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8600"/>
            <a:ext cx="9144000" cy="642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718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0309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607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291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0467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993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1907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OK</cp:lastModifiedBy>
  <cp:revision>10</cp:revision>
  <dcterms:created xsi:type="dcterms:W3CDTF">2018-10-11T05:12:33Z</dcterms:created>
  <dcterms:modified xsi:type="dcterms:W3CDTF">2020-10-03T00:29:48Z</dcterms:modified>
</cp:coreProperties>
</file>