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5" r:id="rId5"/>
    <p:sldId id="259" r:id="rId6"/>
    <p:sldId id="264" r:id="rId7"/>
    <p:sldId id="266" r:id="rId8"/>
    <p:sldId id="267" r:id="rId9"/>
    <p:sldId id="268" r:id="rId10"/>
    <p:sldId id="269" r:id="rId11"/>
    <p:sldId id="270" r:id="rId12"/>
    <p:sldId id="271" r:id="rId13"/>
    <p:sldId id="272" r:id="rId14"/>
    <p:sldId id="273" r:id="rId15"/>
    <p:sldId id="274" r:id="rId16"/>
    <p:sldId id="261" r:id="rId17"/>
    <p:sldId id="263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3DE856-557F-46F0-AA12-5CD4DD05520A}" type="datetimeFigureOut">
              <a:rPr lang="en-US" smtClean="0"/>
              <a:t>12/2/2019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CD5CC-9AA6-42F0-8F8C-2A1287BD95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30917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3DE856-557F-46F0-AA12-5CD4DD05520A}" type="datetimeFigureOut">
              <a:rPr lang="en-US" smtClean="0"/>
              <a:t>12/2/2019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CD5CC-9AA6-42F0-8F8C-2A1287BD95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25475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3DE856-557F-46F0-AA12-5CD4DD05520A}" type="datetimeFigureOut">
              <a:rPr lang="en-US" smtClean="0"/>
              <a:t>12/2/2019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CD5CC-9AA6-42F0-8F8C-2A1287BD95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72926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3DE856-557F-46F0-AA12-5CD4DD05520A}" type="datetimeFigureOut">
              <a:rPr lang="en-US" smtClean="0"/>
              <a:t>12/2/2019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CD5CC-9AA6-42F0-8F8C-2A1287BD95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05076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3DE856-557F-46F0-AA12-5CD4DD05520A}" type="datetimeFigureOut">
              <a:rPr lang="en-US" smtClean="0"/>
              <a:t>12/2/2019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CD5CC-9AA6-42F0-8F8C-2A1287BD95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78821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3DE856-557F-46F0-AA12-5CD4DD05520A}" type="datetimeFigureOut">
              <a:rPr lang="en-US" smtClean="0"/>
              <a:t>12/2/2019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CD5CC-9AA6-42F0-8F8C-2A1287BD95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56204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3DE856-557F-46F0-AA12-5CD4DD05520A}" type="datetimeFigureOut">
              <a:rPr lang="en-US" smtClean="0"/>
              <a:t>12/2/2019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CD5CC-9AA6-42F0-8F8C-2A1287BD95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02486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3DE856-557F-46F0-AA12-5CD4DD05520A}" type="datetimeFigureOut">
              <a:rPr lang="en-US" smtClean="0"/>
              <a:t>12/2/2019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CD5CC-9AA6-42F0-8F8C-2A1287BD95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34702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3DE856-557F-46F0-AA12-5CD4DD05520A}" type="datetimeFigureOut">
              <a:rPr lang="en-US" smtClean="0"/>
              <a:t>12/2/2019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CD5CC-9AA6-42F0-8F8C-2A1287BD95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77562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3DE856-557F-46F0-AA12-5CD4DD05520A}" type="datetimeFigureOut">
              <a:rPr lang="en-US" smtClean="0"/>
              <a:t>12/2/2019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CD5CC-9AA6-42F0-8F8C-2A1287BD95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70447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3DE856-557F-46F0-AA12-5CD4DD05520A}" type="datetimeFigureOut">
              <a:rPr lang="en-US" smtClean="0"/>
              <a:t>12/2/2019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CD5CC-9AA6-42F0-8F8C-2A1287BD95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1615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3DE856-557F-46F0-AA12-5CD4DD05520A}" type="datetimeFigureOut">
              <a:rPr lang="en-US" smtClean="0"/>
              <a:t>12/2/2019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BCD5CC-9AA6-42F0-8F8C-2A1287BD95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4175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55780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43682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16716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ORIENTASI</a:t>
            </a:r>
            <a:br>
              <a:rPr lang="en-US" dirty="0" smtClean="0"/>
            </a:br>
            <a:r>
              <a:rPr lang="en-US" dirty="0" smtClean="0"/>
              <a:t>EFISIENSI VS NILAI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686" y="1752600"/>
            <a:ext cx="7334627" cy="4222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79804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7633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3400"/>
            <a:ext cx="9143999" cy="6103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3728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/>
              <a:t>1. </a:t>
            </a:r>
            <a:r>
              <a:rPr lang="en-US" b="1" dirty="0" err="1" smtClean="0"/>
              <a:t>Cutomer</a:t>
            </a:r>
            <a:r>
              <a:rPr lang="en-US" b="1" dirty="0" smtClean="0"/>
              <a:t> </a:t>
            </a:r>
            <a:r>
              <a:rPr lang="en-US" b="1" dirty="0" err="1" smtClean="0"/>
              <a:t>Seqments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siapakah</a:t>
            </a:r>
            <a:r>
              <a:rPr lang="en-US" dirty="0" smtClean="0"/>
              <a:t> </a:t>
            </a:r>
            <a:r>
              <a:rPr lang="en-US" dirty="0" err="1" smtClean="0"/>
              <a:t>kita</a:t>
            </a:r>
            <a:r>
              <a:rPr lang="en-US" dirty="0" smtClean="0"/>
              <a:t> </a:t>
            </a:r>
            <a:r>
              <a:rPr lang="en-US" dirty="0" err="1" smtClean="0"/>
              <a:t>menciptakan</a:t>
            </a:r>
            <a:r>
              <a:rPr lang="en-US" dirty="0" smtClean="0"/>
              <a:t> </a:t>
            </a:r>
            <a:r>
              <a:rPr lang="en-US" dirty="0" err="1" smtClean="0"/>
              <a:t>nilai</a:t>
            </a:r>
            <a:r>
              <a:rPr lang="en-US" dirty="0" smtClean="0"/>
              <a:t>? </a:t>
            </a:r>
            <a:r>
              <a:rPr lang="en-US" dirty="0" err="1" smtClean="0"/>
              <a:t>Siapakah</a:t>
            </a:r>
            <a:r>
              <a:rPr lang="en-US" dirty="0" smtClean="0"/>
              <a:t> </a:t>
            </a:r>
            <a:r>
              <a:rPr lang="en-US" dirty="0" err="1" smtClean="0"/>
              <a:t>pelanggan</a:t>
            </a:r>
            <a:r>
              <a:rPr lang="en-US" dirty="0" smtClean="0"/>
              <a:t> </a:t>
            </a:r>
            <a:r>
              <a:rPr lang="en-US" dirty="0" err="1" smtClean="0"/>
              <a:t>terpenting</a:t>
            </a:r>
            <a:r>
              <a:rPr lang="en-US" dirty="0" smtClean="0"/>
              <a:t> </a:t>
            </a:r>
            <a:r>
              <a:rPr lang="en-US" dirty="0" err="1" smtClean="0"/>
              <a:t>kita</a:t>
            </a:r>
            <a:r>
              <a:rPr lang="en-US" dirty="0" smtClean="0"/>
              <a:t>?</a:t>
            </a:r>
          </a:p>
          <a:p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memuaskan</a:t>
            </a:r>
            <a:r>
              <a:rPr lang="en-US" dirty="0" smtClean="0"/>
              <a:t> </a:t>
            </a:r>
            <a:r>
              <a:rPr lang="en-US" dirty="0" err="1" smtClean="0"/>
              <a:t>pelanggan</a:t>
            </a:r>
            <a:r>
              <a:rPr lang="en-US" dirty="0" smtClean="0"/>
              <a:t>, </a:t>
            </a:r>
            <a:r>
              <a:rPr lang="en-US" dirty="0" err="1" smtClean="0"/>
              <a:t>perusahaan</a:t>
            </a:r>
            <a:r>
              <a:rPr lang="en-US" dirty="0" smtClean="0"/>
              <a:t> </a:t>
            </a:r>
            <a:r>
              <a:rPr lang="en-US" dirty="0" err="1" smtClean="0"/>
              <a:t>dapat</a:t>
            </a:r>
            <a:r>
              <a:rPr lang="en-US" dirty="0" smtClean="0"/>
              <a:t> </a:t>
            </a:r>
            <a:r>
              <a:rPr lang="en-US" dirty="0" err="1" smtClean="0"/>
              <a:t>mengelompokkan</a:t>
            </a:r>
            <a:r>
              <a:rPr lang="en-US" dirty="0" smtClean="0"/>
              <a:t> </a:t>
            </a:r>
            <a:r>
              <a:rPr lang="en-US" dirty="0" err="1" smtClean="0"/>
              <a:t>mereka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segmen-segmen</a:t>
            </a:r>
            <a:r>
              <a:rPr lang="en-US" dirty="0" smtClean="0"/>
              <a:t> </a:t>
            </a:r>
            <a:r>
              <a:rPr lang="en-US" dirty="0" err="1" smtClean="0"/>
              <a:t>berbeda</a:t>
            </a:r>
            <a:r>
              <a:rPr lang="en-US" dirty="0" smtClean="0"/>
              <a:t> </a:t>
            </a:r>
            <a:r>
              <a:rPr lang="en-US" dirty="0" err="1" smtClean="0"/>
              <a:t>berdasarkan</a:t>
            </a:r>
            <a:r>
              <a:rPr lang="en-US" dirty="0" smtClean="0"/>
              <a:t> </a:t>
            </a:r>
            <a:r>
              <a:rPr lang="en-US" dirty="0" err="1" smtClean="0"/>
              <a:t>kesamaan</a:t>
            </a:r>
            <a:r>
              <a:rPr lang="en-US" dirty="0" smtClean="0"/>
              <a:t> </a:t>
            </a:r>
            <a:r>
              <a:rPr lang="en-US" dirty="0" err="1" smtClean="0"/>
              <a:t>kebutuhn</a:t>
            </a:r>
            <a:r>
              <a:rPr lang="en-US" dirty="0" smtClean="0"/>
              <a:t>, </a:t>
            </a:r>
            <a:r>
              <a:rPr lang="en-US" dirty="0" err="1" smtClean="0"/>
              <a:t>perilaku</a:t>
            </a:r>
            <a:r>
              <a:rPr lang="en-US" dirty="0" smtClean="0"/>
              <a:t>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atribut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Pasar</a:t>
            </a:r>
            <a:r>
              <a:rPr lang="en-US" dirty="0" smtClean="0"/>
              <a:t> Massa? </a:t>
            </a:r>
            <a:r>
              <a:rPr lang="en-US" dirty="0" err="1" smtClean="0"/>
              <a:t>Pasar</a:t>
            </a:r>
            <a:r>
              <a:rPr lang="en-US" dirty="0" smtClean="0"/>
              <a:t> </a:t>
            </a:r>
            <a:r>
              <a:rPr lang="en-US" dirty="0" err="1" smtClean="0"/>
              <a:t>Ceruk</a:t>
            </a:r>
            <a:r>
              <a:rPr lang="en-US" dirty="0" smtClean="0"/>
              <a:t>? </a:t>
            </a:r>
            <a:r>
              <a:rPr lang="en-US" dirty="0" err="1" smtClean="0"/>
              <a:t>Tersegmentasi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kebutuhan</a:t>
            </a:r>
            <a:r>
              <a:rPr lang="en-US" dirty="0" smtClean="0"/>
              <a:t> &amp; </a:t>
            </a:r>
            <a:r>
              <a:rPr lang="en-US" dirty="0" err="1" smtClean="0"/>
              <a:t>masalahnya</a:t>
            </a:r>
            <a:r>
              <a:rPr lang="en-US" dirty="0" smtClean="0"/>
              <a:t>? </a:t>
            </a:r>
            <a:r>
              <a:rPr lang="en-US" dirty="0" err="1" smtClean="0"/>
              <a:t>Terdiversifikasi</a:t>
            </a:r>
            <a:r>
              <a:rPr lang="en-US" dirty="0" smtClean="0"/>
              <a:t>? Platform </a:t>
            </a:r>
            <a:r>
              <a:rPr lang="en-US" dirty="0" err="1" smtClean="0"/>
              <a:t>banyak</a:t>
            </a:r>
            <a:r>
              <a:rPr lang="en-US" dirty="0" smtClean="0"/>
              <a:t> </a:t>
            </a:r>
            <a:r>
              <a:rPr lang="en-US" dirty="0" err="1" smtClean="0"/>
              <a:t>sisi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56143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/>
              <a:t>2. Value Proposition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err="1" smtClean="0"/>
              <a:t>Proposisi</a:t>
            </a:r>
            <a:r>
              <a:rPr lang="en-US" dirty="0" smtClean="0"/>
              <a:t> </a:t>
            </a:r>
            <a:r>
              <a:rPr lang="en-US" dirty="0" err="1" smtClean="0"/>
              <a:t>nilai</a:t>
            </a:r>
            <a:r>
              <a:rPr lang="en-US" dirty="0" smtClean="0"/>
              <a:t> </a:t>
            </a:r>
            <a:r>
              <a:rPr lang="en-US" dirty="0" err="1" smtClean="0"/>
              <a:t>adalah</a:t>
            </a:r>
            <a:r>
              <a:rPr lang="en-US" dirty="0" smtClean="0"/>
              <a:t> </a:t>
            </a:r>
            <a:r>
              <a:rPr lang="en-US" dirty="0" err="1" smtClean="0"/>
              <a:t>alasan</a:t>
            </a:r>
            <a:r>
              <a:rPr lang="en-US" dirty="0" smtClean="0"/>
              <a:t> yang </a:t>
            </a:r>
            <a:r>
              <a:rPr lang="en-US" dirty="0" err="1" smtClean="0"/>
              <a:t>membuat</a:t>
            </a:r>
            <a:r>
              <a:rPr lang="en-US" dirty="0" smtClean="0"/>
              <a:t> </a:t>
            </a:r>
            <a:r>
              <a:rPr lang="en-US" dirty="0" err="1" smtClean="0"/>
              <a:t>pelanggan</a:t>
            </a:r>
            <a:r>
              <a:rPr lang="en-US" dirty="0" smtClean="0"/>
              <a:t> </a:t>
            </a:r>
            <a:r>
              <a:rPr lang="en-US" dirty="0" err="1" smtClean="0"/>
              <a:t>beralih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satu</a:t>
            </a:r>
            <a:r>
              <a:rPr lang="en-US" dirty="0" smtClean="0"/>
              <a:t> </a:t>
            </a:r>
            <a:r>
              <a:rPr lang="en-US" dirty="0" err="1" smtClean="0"/>
              <a:t>perusahaan</a:t>
            </a:r>
            <a:r>
              <a:rPr lang="en-US" dirty="0" smtClean="0"/>
              <a:t> </a:t>
            </a:r>
            <a:r>
              <a:rPr lang="en-US" dirty="0" err="1" smtClean="0"/>
              <a:t>ke</a:t>
            </a:r>
            <a:r>
              <a:rPr lang="en-US" dirty="0" smtClean="0"/>
              <a:t> </a:t>
            </a:r>
            <a:r>
              <a:rPr lang="en-US" dirty="0" err="1" smtClean="0"/>
              <a:t>perusahaan</a:t>
            </a:r>
            <a:r>
              <a:rPr lang="en-US" dirty="0" smtClean="0"/>
              <a:t> lain. </a:t>
            </a:r>
          </a:p>
          <a:p>
            <a:r>
              <a:rPr lang="en-US" dirty="0" err="1" smtClean="0"/>
              <a:t>Nilai</a:t>
            </a:r>
            <a:r>
              <a:rPr lang="en-US" dirty="0" smtClean="0"/>
              <a:t> </a:t>
            </a:r>
            <a:r>
              <a:rPr lang="en-US" dirty="0" err="1" smtClean="0"/>
              <a:t>apakah</a:t>
            </a:r>
            <a:r>
              <a:rPr lang="en-US" dirty="0" smtClean="0"/>
              <a:t> yang </a:t>
            </a:r>
            <a:r>
              <a:rPr lang="en-US" dirty="0" err="1" smtClean="0"/>
              <a:t>kita</a:t>
            </a:r>
            <a:r>
              <a:rPr lang="en-US" dirty="0" smtClean="0"/>
              <a:t> </a:t>
            </a:r>
            <a:r>
              <a:rPr lang="en-US" dirty="0" err="1" smtClean="0"/>
              <a:t>berikan</a:t>
            </a:r>
            <a:r>
              <a:rPr lang="en-US" dirty="0" smtClean="0"/>
              <a:t> </a:t>
            </a:r>
            <a:r>
              <a:rPr lang="en-US" dirty="0" err="1" smtClean="0"/>
              <a:t>kepada</a:t>
            </a:r>
            <a:r>
              <a:rPr lang="en-US" dirty="0" smtClean="0"/>
              <a:t> </a:t>
            </a:r>
            <a:r>
              <a:rPr lang="en-US" dirty="0" err="1" smtClean="0"/>
              <a:t>pelanggan</a:t>
            </a:r>
            <a:r>
              <a:rPr lang="en-US" dirty="0" smtClean="0"/>
              <a:t>? </a:t>
            </a:r>
            <a:r>
              <a:rPr lang="en-US" dirty="0" err="1" smtClean="0"/>
              <a:t>Diantara</a:t>
            </a:r>
            <a:r>
              <a:rPr lang="en-US" dirty="0" smtClean="0"/>
              <a:t> </a:t>
            </a:r>
            <a:r>
              <a:rPr lang="en-US" dirty="0" err="1" smtClean="0"/>
              <a:t>masalah</a:t>
            </a:r>
            <a:r>
              <a:rPr lang="en-US" dirty="0" smtClean="0"/>
              <a:t> </a:t>
            </a:r>
            <a:r>
              <a:rPr lang="en-US" dirty="0" err="1" smtClean="0"/>
              <a:t>pelanggan</a:t>
            </a:r>
            <a:r>
              <a:rPr lang="en-US" dirty="0" smtClean="0"/>
              <a:t>, </a:t>
            </a:r>
            <a:r>
              <a:rPr lang="en-US" dirty="0" err="1" smtClean="0"/>
              <a:t>manakah</a:t>
            </a:r>
            <a:r>
              <a:rPr lang="en-US" dirty="0" smtClean="0"/>
              <a:t> yang </a:t>
            </a:r>
            <a:r>
              <a:rPr lang="en-US" dirty="0" err="1" smtClean="0"/>
              <a:t>kita</a:t>
            </a:r>
            <a:r>
              <a:rPr lang="en-US" dirty="0" smtClean="0"/>
              <a:t> bantu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diselesaikan</a:t>
            </a:r>
            <a:r>
              <a:rPr lang="en-US" dirty="0" smtClean="0"/>
              <a:t>? </a:t>
            </a:r>
            <a:r>
              <a:rPr lang="en-US" dirty="0" err="1" smtClean="0"/>
              <a:t>Kebutuhan</a:t>
            </a:r>
            <a:r>
              <a:rPr lang="en-US" dirty="0" smtClean="0"/>
              <a:t> </a:t>
            </a:r>
            <a:r>
              <a:rPr lang="en-US" dirty="0" err="1" smtClean="0"/>
              <a:t>pelanggan</a:t>
            </a:r>
            <a:r>
              <a:rPr lang="en-US" dirty="0" smtClean="0"/>
              <a:t> </a:t>
            </a:r>
            <a:r>
              <a:rPr lang="en-US" dirty="0" err="1" smtClean="0"/>
              <a:t>manakah</a:t>
            </a:r>
            <a:r>
              <a:rPr lang="en-US" dirty="0" smtClean="0"/>
              <a:t> yang </a:t>
            </a:r>
            <a:r>
              <a:rPr lang="en-US" dirty="0" err="1" smtClean="0"/>
              <a:t>kita</a:t>
            </a:r>
            <a:r>
              <a:rPr lang="en-US" dirty="0" smtClean="0"/>
              <a:t> </a:t>
            </a:r>
            <a:r>
              <a:rPr lang="en-US" dirty="0" err="1" smtClean="0"/>
              <a:t>penuhi</a:t>
            </a:r>
            <a:r>
              <a:rPr lang="en-US" dirty="0" smtClean="0"/>
              <a:t>? </a:t>
            </a:r>
            <a:r>
              <a:rPr lang="en-US" dirty="0" err="1" smtClean="0"/>
              <a:t>Gabungan</a:t>
            </a:r>
            <a:r>
              <a:rPr lang="en-US" dirty="0" smtClean="0"/>
              <a:t> </a:t>
            </a:r>
            <a:r>
              <a:rPr lang="en-US" dirty="0" err="1" smtClean="0"/>
              <a:t>produk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jasa</a:t>
            </a:r>
            <a:r>
              <a:rPr lang="en-US" dirty="0" smtClean="0"/>
              <a:t> </a:t>
            </a:r>
            <a:r>
              <a:rPr lang="en-US" dirty="0" err="1" smtClean="0"/>
              <a:t>apakah</a:t>
            </a:r>
            <a:r>
              <a:rPr lang="en-US" dirty="0" smtClean="0"/>
              <a:t> yang </a:t>
            </a:r>
            <a:r>
              <a:rPr lang="en-US" dirty="0" err="1" smtClean="0"/>
              <a:t>kita</a:t>
            </a:r>
            <a:r>
              <a:rPr lang="en-US" dirty="0" smtClean="0"/>
              <a:t> </a:t>
            </a:r>
            <a:r>
              <a:rPr lang="en-US" dirty="0" err="1" smtClean="0"/>
              <a:t>tawarkan</a:t>
            </a:r>
            <a:r>
              <a:rPr lang="en-US" dirty="0" smtClean="0"/>
              <a:t> </a:t>
            </a:r>
            <a:r>
              <a:rPr lang="en-US" dirty="0" err="1" smtClean="0"/>
              <a:t>kepada</a:t>
            </a:r>
            <a:r>
              <a:rPr lang="en-US" dirty="0" smtClean="0"/>
              <a:t> </a:t>
            </a:r>
            <a:r>
              <a:rPr lang="en-US" dirty="0" err="1" smtClean="0"/>
              <a:t>setiap</a:t>
            </a:r>
            <a:r>
              <a:rPr lang="en-US" dirty="0" smtClean="0"/>
              <a:t> </a:t>
            </a:r>
            <a:r>
              <a:rPr lang="en-US" dirty="0" err="1" smtClean="0"/>
              <a:t>segmen</a:t>
            </a:r>
            <a:r>
              <a:rPr lang="en-US" dirty="0" smtClean="0"/>
              <a:t> </a:t>
            </a:r>
            <a:r>
              <a:rPr lang="en-US" dirty="0" err="1" smtClean="0"/>
              <a:t>pelanggan</a:t>
            </a:r>
            <a:r>
              <a:rPr lang="en-US" dirty="0" smtClean="0"/>
              <a:t>?</a:t>
            </a:r>
          </a:p>
          <a:p>
            <a:r>
              <a:rPr lang="en-US" dirty="0" err="1" smtClean="0"/>
              <a:t>Nilai</a:t>
            </a:r>
            <a:r>
              <a:rPr lang="en-US" dirty="0" smtClean="0"/>
              <a:t> </a:t>
            </a:r>
            <a:r>
              <a:rPr lang="en-US" dirty="0" err="1" smtClean="0"/>
              <a:t>dapat</a:t>
            </a:r>
            <a:r>
              <a:rPr lang="en-US" dirty="0" smtClean="0"/>
              <a:t> </a:t>
            </a:r>
            <a:r>
              <a:rPr lang="en-US" dirty="0" err="1" smtClean="0"/>
              <a:t>bersifat</a:t>
            </a:r>
            <a:r>
              <a:rPr lang="en-US" dirty="0" smtClean="0"/>
              <a:t> </a:t>
            </a:r>
            <a:r>
              <a:rPr lang="en-US" dirty="0" err="1" smtClean="0"/>
              <a:t>kualitatif</a:t>
            </a:r>
            <a:r>
              <a:rPr lang="en-US" dirty="0" smtClean="0"/>
              <a:t> (</a:t>
            </a:r>
            <a:r>
              <a:rPr lang="en-US" dirty="0" err="1" smtClean="0"/>
              <a:t>misalnya</a:t>
            </a:r>
            <a:r>
              <a:rPr lang="en-US" dirty="0" smtClean="0"/>
              <a:t> </a:t>
            </a:r>
            <a:r>
              <a:rPr lang="en-US" dirty="0" err="1" smtClean="0"/>
              <a:t>harga</a:t>
            </a:r>
            <a:r>
              <a:rPr lang="en-US" dirty="0" smtClean="0"/>
              <a:t> &amp; </a:t>
            </a:r>
            <a:r>
              <a:rPr lang="en-US" dirty="0" err="1" smtClean="0"/>
              <a:t>Kecepatan</a:t>
            </a:r>
            <a:r>
              <a:rPr lang="en-US" dirty="0" smtClean="0"/>
              <a:t> </a:t>
            </a:r>
            <a:r>
              <a:rPr lang="en-US" dirty="0" err="1" smtClean="0"/>
              <a:t>layanan</a:t>
            </a:r>
            <a:r>
              <a:rPr lang="en-US" dirty="0" smtClean="0"/>
              <a:t>)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kualitatif</a:t>
            </a:r>
            <a:r>
              <a:rPr lang="en-US" dirty="0" smtClean="0"/>
              <a:t> (</a:t>
            </a:r>
            <a:r>
              <a:rPr lang="en-US" dirty="0" err="1" smtClean="0"/>
              <a:t>misalnya</a:t>
            </a:r>
            <a:r>
              <a:rPr lang="en-US" dirty="0" smtClean="0"/>
              <a:t> </a:t>
            </a:r>
            <a:r>
              <a:rPr lang="en-US" dirty="0" err="1" smtClean="0"/>
              <a:t>desain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pengalaman</a:t>
            </a:r>
            <a:r>
              <a:rPr lang="en-US" dirty="0" smtClean="0"/>
              <a:t> </a:t>
            </a:r>
            <a:r>
              <a:rPr lang="en-US" dirty="0" err="1" smtClean="0"/>
              <a:t>pelanggan</a:t>
            </a:r>
            <a:r>
              <a:rPr lang="en-US" dirty="0" smtClean="0"/>
              <a:t>)</a:t>
            </a:r>
          </a:p>
          <a:p>
            <a:r>
              <a:rPr lang="en-US" dirty="0" err="1" smtClean="0"/>
              <a:t>Elemen-elemen</a:t>
            </a:r>
            <a:r>
              <a:rPr lang="en-US" dirty="0" smtClean="0"/>
              <a:t> yang </a:t>
            </a:r>
            <a:r>
              <a:rPr lang="en-US" dirty="0" err="1" smtClean="0"/>
              <a:t>dapat</a:t>
            </a:r>
            <a:r>
              <a:rPr lang="en-US" dirty="0" smtClean="0"/>
              <a:t> </a:t>
            </a:r>
            <a:r>
              <a:rPr lang="en-US" dirty="0" err="1" smtClean="0"/>
              <a:t>berkontribusi</a:t>
            </a:r>
            <a:r>
              <a:rPr lang="en-US" dirty="0" smtClean="0"/>
              <a:t> </a:t>
            </a: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penciptaan</a:t>
            </a:r>
            <a:r>
              <a:rPr lang="en-US" dirty="0" smtClean="0"/>
              <a:t> </a:t>
            </a:r>
            <a:r>
              <a:rPr lang="en-US" dirty="0" err="1" smtClean="0"/>
              <a:t>nilai</a:t>
            </a:r>
            <a:r>
              <a:rPr lang="en-US" dirty="0" smtClean="0"/>
              <a:t> </a:t>
            </a:r>
            <a:r>
              <a:rPr lang="en-US" dirty="0" err="1" smtClean="0"/>
              <a:t>pelanggan</a:t>
            </a:r>
            <a:r>
              <a:rPr lang="en-US" dirty="0" smtClean="0"/>
              <a:t>: </a:t>
            </a:r>
            <a:r>
              <a:rPr lang="en-US" dirty="0" err="1" smtClean="0"/>
              <a:t>Sifat</a:t>
            </a:r>
            <a:r>
              <a:rPr lang="en-US" dirty="0" smtClean="0"/>
              <a:t> </a:t>
            </a:r>
            <a:r>
              <a:rPr lang="en-US" dirty="0" err="1" smtClean="0"/>
              <a:t>baru</a:t>
            </a:r>
            <a:r>
              <a:rPr lang="en-US" dirty="0" smtClean="0"/>
              <a:t>, </a:t>
            </a:r>
            <a:r>
              <a:rPr lang="en-US" dirty="0" err="1" smtClean="0"/>
              <a:t>Kinerja</a:t>
            </a:r>
            <a:r>
              <a:rPr lang="en-US" dirty="0" smtClean="0"/>
              <a:t>, </a:t>
            </a:r>
            <a:r>
              <a:rPr lang="en-US" dirty="0" err="1" smtClean="0"/>
              <a:t>Penyesuaian</a:t>
            </a:r>
            <a:r>
              <a:rPr lang="en-US" dirty="0" smtClean="0"/>
              <a:t> (</a:t>
            </a:r>
            <a:r>
              <a:rPr lang="en-US" dirty="0" err="1" smtClean="0"/>
              <a:t>kustomisasi</a:t>
            </a:r>
            <a:r>
              <a:rPr lang="en-US" dirty="0" smtClean="0"/>
              <a:t>), </a:t>
            </a:r>
            <a:r>
              <a:rPr lang="en-US" dirty="0" err="1" smtClean="0"/>
              <a:t>menyelesaikan</a:t>
            </a:r>
            <a:r>
              <a:rPr lang="en-US" dirty="0" smtClean="0"/>
              <a:t> </a:t>
            </a:r>
            <a:r>
              <a:rPr lang="en-US" dirty="0" err="1" smtClean="0"/>
              <a:t>pekerjaan</a:t>
            </a:r>
            <a:r>
              <a:rPr lang="en-US" dirty="0" smtClean="0"/>
              <a:t>, </a:t>
            </a:r>
            <a:r>
              <a:rPr lang="en-US" dirty="0" err="1" smtClean="0"/>
              <a:t>Desain</a:t>
            </a:r>
            <a:r>
              <a:rPr lang="en-US" dirty="0" smtClean="0"/>
              <a:t> </a:t>
            </a:r>
            <a:r>
              <a:rPr lang="en-US" dirty="0" err="1" smtClean="0"/>
              <a:t>Merek</a:t>
            </a:r>
            <a:r>
              <a:rPr lang="en-US" dirty="0" smtClean="0"/>
              <a:t>/status, </a:t>
            </a:r>
            <a:r>
              <a:rPr lang="en-US" dirty="0" err="1" smtClean="0"/>
              <a:t>Harga</a:t>
            </a:r>
            <a:r>
              <a:rPr lang="en-US" dirty="0" smtClean="0"/>
              <a:t>, </a:t>
            </a:r>
            <a:r>
              <a:rPr lang="en-US" dirty="0" err="1" smtClean="0"/>
              <a:t>Pengurangan</a:t>
            </a:r>
            <a:r>
              <a:rPr lang="en-US" dirty="0" smtClean="0"/>
              <a:t> </a:t>
            </a:r>
            <a:r>
              <a:rPr lang="en-US" dirty="0" err="1" smtClean="0"/>
              <a:t>biaya</a:t>
            </a:r>
            <a:r>
              <a:rPr lang="en-US" dirty="0" smtClean="0"/>
              <a:t>, </a:t>
            </a:r>
            <a:r>
              <a:rPr lang="en-US" dirty="0" err="1" smtClean="0"/>
              <a:t>Pengurangan</a:t>
            </a:r>
            <a:r>
              <a:rPr lang="en-US" dirty="0" smtClean="0"/>
              <a:t> </a:t>
            </a:r>
            <a:r>
              <a:rPr lang="en-US" dirty="0" err="1" smtClean="0"/>
              <a:t>resiko</a:t>
            </a:r>
            <a:r>
              <a:rPr lang="en-US" dirty="0" smtClean="0"/>
              <a:t>, </a:t>
            </a:r>
            <a:r>
              <a:rPr lang="en-US" dirty="0" err="1" smtClean="0"/>
              <a:t>Kemapuan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mengakses</a:t>
            </a:r>
            <a:r>
              <a:rPr lang="en-US" dirty="0" smtClean="0"/>
              <a:t>, </a:t>
            </a:r>
            <a:r>
              <a:rPr lang="en-US" dirty="0" err="1" smtClean="0"/>
              <a:t>Kenyamanan</a:t>
            </a:r>
            <a:r>
              <a:rPr lang="en-US" dirty="0" smtClean="0"/>
              <a:t>/</a:t>
            </a:r>
            <a:r>
              <a:rPr lang="en-US" dirty="0" err="1" smtClean="0"/>
              <a:t>kegunaan</a:t>
            </a:r>
            <a:r>
              <a:rPr lang="en-US" dirty="0" smtClean="0"/>
              <a:t>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30413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/>
              <a:t>3. Channels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Channels </a:t>
            </a:r>
            <a:r>
              <a:rPr lang="en-US" dirty="0" err="1" smtClean="0"/>
              <a:t>adalah</a:t>
            </a:r>
            <a:r>
              <a:rPr lang="en-US" dirty="0" smtClean="0"/>
              <a:t> </a:t>
            </a:r>
            <a:r>
              <a:rPr lang="en-US" dirty="0" err="1" smtClean="0"/>
              <a:t>titik</a:t>
            </a:r>
            <a:r>
              <a:rPr lang="en-US" dirty="0" smtClean="0"/>
              <a:t> </a:t>
            </a:r>
            <a:r>
              <a:rPr lang="en-US" dirty="0" err="1" smtClean="0"/>
              <a:t>sentuh</a:t>
            </a:r>
            <a:r>
              <a:rPr lang="en-US" dirty="0" smtClean="0"/>
              <a:t> </a:t>
            </a:r>
            <a:r>
              <a:rPr lang="en-US" dirty="0" err="1" smtClean="0"/>
              <a:t>pelanggan</a:t>
            </a:r>
            <a:r>
              <a:rPr lang="en-US" dirty="0" smtClean="0"/>
              <a:t> </a:t>
            </a:r>
            <a:r>
              <a:rPr lang="en-US" dirty="0" err="1" smtClean="0"/>
              <a:t>meliputi</a:t>
            </a:r>
            <a:r>
              <a:rPr lang="en-US" dirty="0" smtClean="0"/>
              <a:t> </a:t>
            </a:r>
            <a:r>
              <a:rPr lang="en-US" dirty="0" err="1" smtClean="0"/>
              <a:t>saluran</a:t>
            </a:r>
            <a:r>
              <a:rPr lang="en-US" dirty="0" smtClean="0"/>
              <a:t> </a:t>
            </a:r>
            <a:r>
              <a:rPr lang="en-US" dirty="0" err="1" smtClean="0"/>
              <a:t>komunikasi</a:t>
            </a:r>
            <a:r>
              <a:rPr lang="en-US" dirty="0" smtClean="0"/>
              <a:t>, </a:t>
            </a:r>
            <a:r>
              <a:rPr lang="en-US" dirty="0" err="1" smtClean="0"/>
              <a:t>distribusi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penjualan</a:t>
            </a:r>
            <a:r>
              <a:rPr lang="en-US" dirty="0" smtClean="0"/>
              <a:t> </a:t>
            </a:r>
            <a:r>
              <a:rPr lang="en-US" dirty="0" err="1" smtClean="0"/>
              <a:t>sehingga</a:t>
            </a:r>
            <a:r>
              <a:rPr lang="en-US" dirty="0" smtClean="0"/>
              <a:t> </a:t>
            </a:r>
            <a:r>
              <a:rPr lang="en-US" dirty="0" err="1" smtClean="0"/>
              <a:t>pengguhubung</a:t>
            </a:r>
            <a:r>
              <a:rPr lang="en-US" dirty="0" smtClean="0"/>
              <a:t> </a:t>
            </a:r>
            <a:r>
              <a:rPr lang="en-US" dirty="0" err="1" smtClean="0"/>
              <a:t>antara</a:t>
            </a:r>
            <a:r>
              <a:rPr lang="en-US" dirty="0" smtClean="0"/>
              <a:t> </a:t>
            </a:r>
            <a:r>
              <a:rPr lang="en-US" dirty="0" err="1" smtClean="0"/>
              <a:t>perusahaan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pelanggan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Melalui</a:t>
            </a:r>
            <a:r>
              <a:rPr lang="en-US" dirty="0" smtClean="0"/>
              <a:t> </a:t>
            </a:r>
            <a:r>
              <a:rPr lang="en-US" dirty="0" err="1" smtClean="0"/>
              <a:t>saluran</a:t>
            </a:r>
            <a:r>
              <a:rPr lang="en-US" dirty="0" smtClean="0"/>
              <a:t> </a:t>
            </a:r>
            <a:r>
              <a:rPr lang="en-US" dirty="0" err="1" smtClean="0"/>
              <a:t>apa</a:t>
            </a:r>
            <a:r>
              <a:rPr lang="en-US" dirty="0" smtClean="0"/>
              <a:t> agar </a:t>
            </a:r>
            <a:r>
              <a:rPr lang="en-US" dirty="0" err="1" smtClean="0"/>
              <a:t>meningkatkan</a:t>
            </a:r>
            <a:r>
              <a:rPr lang="en-US" dirty="0" smtClean="0"/>
              <a:t> </a:t>
            </a:r>
            <a:r>
              <a:rPr lang="en-US" dirty="0" err="1" smtClean="0"/>
              <a:t>kesadaran</a:t>
            </a:r>
            <a:r>
              <a:rPr lang="en-US" dirty="0" smtClean="0"/>
              <a:t> </a:t>
            </a:r>
            <a:r>
              <a:rPr lang="en-US" dirty="0" err="1" smtClean="0"/>
              <a:t>pelanggan</a:t>
            </a:r>
            <a:r>
              <a:rPr lang="en-US" dirty="0" smtClean="0"/>
              <a:t> </a:t>
            </a:r>
            <a:r>
              <a:rPr lang="en-US" dirty="0" err="1" smtClean="0"/>
              <a:t>atas</a:t>
            </a:r>
            <a:r>
              <a:rPr lang="en-US" dirty="0" smtClean="0"/>
              <a:t> </a:t>
            </a:r>
            <a:r>
              <a:rPr lang="en-US" dirty="0" err="1" smtClean="0"/>
              <a:t>produk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jasa</a:t>
            </a:r>
            <a:r>
              <a:rPr lang="en-US" dirty="0" smtClean="0"/>
              <a:t> </a:t>
            </a:r>
            <a:r>
              <a:rPr lang="en-US" dirty="0" err="1" smtClean="0"/>
              <a:t>perusahaan</a:t>
            </a:r>
            <a:r>
              <a:rPr lang="en-US" dirty="0" smtClean="0"/>
              <a:t>?</a:t>
            </a:r>
          </a:p>
          <a:p>
            <a:r>
              <a:rPr lang="en-US" dirty="0" err="1" smtClean="0"/>
              <a:t>Bagaimana</a:t>
            </a:r>
            <a:r>
              <a:rPr lang="en-US" dirty="0" smtClean="0"/>
              <a:t> </a:t>
            </a:r>
            <a:r>
              <a:rPr lang="en-US" dirty="0" err="1" smtClean="0"/>
              <a:t>membantu</a:t>
            </a:r>
            <a:r>
              <a:rPr lang="en-US" dirty="0" smtClean="0"/>
              <a:t> </a:t>
            </a:r>
            <a:r>
              <a:rPr lang="en-US" dirty="0" err="1" smtClean="0"/>
              <a:t>pelanggan</a:t>
            </a:r>
            <a:r>
              <a:rPr lang="en-US" dirty="0" smtClean="0"/>
              <a:t> </a:t>
            </a:r>
            <a:r>
              <a:rPr lang="en-US" dirty="0" err="1" smtClean="0"/>
              <a:t>mengevaluasi</a:t>
            </a:r>
            <a:r>
              <a:rPr lang="en-US" dirty="0" smtClean="0"/>
              <a:t> </a:t>
            </a:r>
            <a:r>
              <a:rPr lang="en-US" dirty="0" err="1" smtClean="0"/>
              <a:t>proposisi</a:t>
            </a:r>
            <a:r>
              <a:rPr lang="en-US" dirty="0" smtClean="0"/>
              <a:t> </a:t>
            </a:r>
            <a:r>
              <a:rPr lang="en-US" dirty="0" err="1" smtClean="0"/>
              <a:t>nilai</a:t>
            </a:r>
            <a:r>
              <a:rPr lang="en-US" dirty="0" smtClean="0"/>
              <a:t> </a:t>
            </a:r>
            <a:r>
              <a:rPr lang="en-US" dirty="0" err="1" smtClean="0"/>
              <a:t>perusahaan</a:t>
            </a:r>
            <a:r>
              <a:rPr lang="en-US" dirty="0"/>
              <a:t>?</a:t>
            </a:r>
            <a:endParaRPr lang="en-US" dirty="0" smtClean="0"/>
          </a:p>
          <a:p>
            <a:r>
              <a:rPr lang="en-US" dirty="0" err="1" smtClean="0"/>
              <a:t>Bagaimana</a:t>
            </a:r>
            <a:r>
              <a:rPr lang="en-US" dirty="0" smtClean="0"/>
              <a:t> </a:t>
            </a:r>
            <a:r>
              <a:rPr lang="en-US" dirty="0" err="1" smtClean="0"/>
              <a:t>memungkinkan</a:t>
            </a:r>
            <a:r>
              <a:rPr lang="en-US" dirty="0" smtClean="0"/>
              <a:t> </a:t>
            </a:r>
            <a:r>
              <a:rPr lang="en-US" dirty="0" err="1" smtClean="0"/>
              <a:t>pelanggan</a:t>
            </a:r>
            <a:r>
              <a:rPr lang="en-US" dirty="0" smtClean="0"/>
              <a:t> </a:t>
            </a:r>
            <a:r>
              <a:rPr lang="en-US" dirty="0" err="1" smtClean="0"/>
              <a:t>membeli</a:t>
            </a:r>
            <a:r>
              <a:rPr lang="en-US" dirty="0" smtClean="0"/>
              <a:t> </a:t>
            </a:r>
            <a:r>
              <a:rPr lang="en-US" dirty="0" err="1" smtClean="0"/>
              <a:t>produk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jasa</a:t>
            </a:r>
            <a:r>
              <a:rPr lang="en-US" dirty="0" smtClean="0"/>
              <a:t> yang </a:t>
            </a:r>
            <a:r>
              <a:rPr lang="en-US" dirty="0" err="1" smtClean="0"/>
              <a:t>spesifik</a:t>
            </a:r>
            <a:r>
              <a:rPr lang="en-US" dirty="0" smtClean="0"/>
              <a:t>?</a:t>
            </a:r>
          </a:p>
          <a:p>
            <a:r>
              <a:rPr lang="en-US" dirty="0" err="1" smtClean="0"/>
              <a:t>Bagaimana</a:t>
            </a:r>
            <a:r>
              <a:rPr lang="en-US" dirty="0" smtClean="0"/>
              <a:t> </a:t>
            </a:r>
            <a:r>
              <a:rPr lang="en-US" dirty="0" err="1" smtClean="0"/>
              <a:t>memberikan</a:t>
            </a:r>
            <a:r>
              <a:rPr lang="en-US" dirty="0" smtClean="0"/>
              <a:t> </a:t>
            </a:r>
            <a:r>
              <a:rPr lang="en-US" dirty="0" err="1" smtClean="0"/>
              <a:t>proposisi</a:t>
            </a:r>
            <a:r>
              <a:rPr lang="en-US" dirty="0" smtClean="0"/>
              <a:t> </a:t>
            </a:r>
            <a:r>
              <a:rPr lang="en-US" dirty="0" err="1" smtClean="0"/>
              <a:t>nilai</a:t>
            </a:r>
            <a:r>
              <a:rPr lang="en-US" dirty="0" smtClean="0"/>
              <a:t> </a:t>
            </a:r>
            <a:r>
              <a:rPr lang="en-US" dirty="0" err="1" smtClean="0"/>
              <a:t>kepada</a:t>
            </a:r>
            <a:r>
              <a:rPr lang="en-US" dirty="0" smtClean="0"/>
              <a:t> </a:t>
            </a:r>
            <a:r>
              <a:rPr lang="en-US" dirty="0" err="1" smtClean="0"/>
              <a:t>pelanggan</a:t>
            </a:r>
            <a:endParaRPr lang="en-US" dirty="0" smtClean="0"/>
          </a:p>
          <a:p>
            <a:r>
              <a:rPr lang="en-US" dirty="0" err="1" smtClean="0"/>
              <a:t>Bagaimana</a:t>
            </a:r>
            <a:r>
              <a:rPr lang="en-US" dirty="0" smtClean="0"/>
              <a:t> </a:t>
            </a:r>
            <a:r>
              <a:rPr lang="en-US" dirty="0" err="1" smtClean="0"/>
              <a:t>memberikan</a:t>
            </a:r>
            <a:r>
              <a:rPr lang="en-US" dirty="0" smtClean="0"/>
              <a:t> </a:t>
            </a:r>
            <a:r>
              <a:rPr lang="en-US" dirty="0" err="1" smtClean="0"/>
              <a:t>dukungan</a:t>
            </a:r>
            <a:r>
              <a:rPr lang="en-US" dirty="0" smtClean="0"/>
              <a:t> </a:t>
            </a:r>
            <a:r>
              <a:rPr lang="en-US" dirty="0" err="1" smtClean="0"/>
              <a:t>purnajual</a:t>
            </a:r>
            <a:r>
              <a:rPr lang="en-US" dirty="0" smtClean="0"/>
              <a:t> </a:t>
            </a:r>
            <a:r>
              <a:rPr lang="en-US" dirty="0" err="1" smtClean="0"/>
              <a:t>kepada</a:t>
            </a:r>
            <a:r>
              <a:rPr lang="en-US" dirty="0" smtClean="0"/>
              <a:t> </a:t>
            </a:r>
            <a:r>
              <a:rPr lang="en-US" dirty="0" err="1" smtClean="0"/>
              <a:t>pelanggan</a:t>
            </a:r>
            <a:r>
              <a:rPr lang="en-US" dirty="0" smtClean="0"/>
              <a:t>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17839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4. Customer Relationship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err="1" smtClean="0"/>
              <a:t>Hubunganpelanggan</a:t>
            </a:r>
            <a:r>
              <a:rPr lang="en-US" dirty="0" smtClean="0"/>
              <a:t> </a:t>
            </a:r>
            <a:r>
              <a:rPr lang="en-US" dirty="0" err="1" smtClean="0"/>
              <a:t>menggambarkan</a:t>
            </a:r>
            <a:r>
              <a:rPr lang="en-US" dirty="0" smtClean="0"/>
              <a:t> </a:t>
            </a:r>
            <a:r>
              <a:rPr lang="en-US" dirty="0" err="1" smtClean="0"/>
              <a:t>berbagai</a:t>
            </a:r>
            <a:r>
              <a:rPr lang="en-US" dirty="0" smtClean="0"/>
              <a:t> </a:t>
            </a:r>
            <a:r>
              <a:rPr lang="en-US" dirty="0" err="1" smtClean="0"/>
              <a:t>jenis</a:t>
            </a:r>
            <a:r>
              <a:rPr lang="en-US" dirty="0" smtClean="0"/>
              <a:t> </a:t>
            </a:r>
            <a:r>
              <a:rPr lang="en-US" dirty="0" err="1" smtClean="0"/>
              <a:t>hubungan</a:t>
            </a:r>
            <a:r>
              <a:rPr lang="en-US" dirty="0" smtClean="0"/>
              <a:t> yang </a:t>
            </a:r>
            <a:r>
              <a:rPr lang="en-US" dirty="0" err="1" smtClean="0"/>
              <a:t>dibangun</a:t>
            </a:r>
            <a:r>
              <a:rPr lang="en-US" dirty="0" smtClean="0"/>
              <a:t> </a:t>
            </a:r>
            <a:r>
              <a:rPr lang="en-US" dirty="0" err="1" smtClean="0"/>
              <a:t>perusahaan</a:t>
            </a:r>
            <a:r>
              <a:rPr lang="en-US" dirty="0" smtClean="0"/>
              <a:t> </a:t>
            </a:r>
            <a:r>
              <a:rPr lang="en-US" dirty="0" err="1" smtClean="0"/>
              <a:t>bersama</a:t>
            </a:r>
            <a:r>
              <a:rPr lang="en-US" dirty="0" smtClean="0"/>
              <a:t> </a:t>
            </a:r>
            <a:r>
              <a:rPr lang="en-US" dirty="0" err="1" smtClean="0"/>
              <a:t>segmen</a:t>
            </a:r>
            <a:r>
              <a:rPr lang="en-US" dirty="0" smtClean="0"/>
              <a:t> </a:t>
            </a:r>
            <a:r>
              <a:rPr lang="en-US" dirty="0" err="1" smtClean="0"/>
              <a:t>pelanggan</a:t>
            </a:r>
            <a:r>
              <a:rPr lang="en-US" dirty="0" smtClean="0"/>
              <a:t> yang </a:t>
            </a:r>
            <a:r>
              <a:rPr lang="en-US" dirty="0" err="1" smtClean="0"/>
              <a:t>spesifik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Jenis</a:t>
            </a:r>
            <a:r>
              <a:rPr lang="en-US" dirty="0" smtClean="0"/>
              <a:t> </a:t>
            </a:r>
            <a:r>
              <a:rPr lang="en-US" dirty="0" err="1" smtClean="0"/>
              <a:t>hubungan</a:t>
            </a:r>
            <a:r>
              <a:rPr lang="en-US" dirty="0" smtClean="0"/>
              <a:t> </a:t>
            </a:r>
            <a:r>
              <a:rPr lang="en-US" dirty="0" err="1" smtClean="0"/>
              <a:t>apakah</a:t>
            </a:r>
            <a:r>
              <a:rPr lang="en-US" dirty="0" smtClean="0"/>
              <a:t> yang </a:t>
            </a:r>
            <a:r>
              <a:rPr lang="en-US" dirty="0" err="1" smtClean="0"/>
              <a:t>diharapkan</a:t>
            </a:r>
            <a:r>
              <a:rPr lang="en-US" dirty="0" smtClean="0"/>
              <a:t> </a:t>
            </a:r>
            <a:r>
              <a:rPr lang="en-US" dirty="0" err="1" smtClean="0"/>
              <a:t>masing-masing</a:t>
            </a:r>
            <a:r>
              <a:rPr lang="en-US" dirty="0" smtClean="0"/>
              <a:t> </a:t>
            </a:r>
            <a:r>
              <a:rPr lang="en-US" dirty="0" err="1" smtClean="0"/>
              <a:t>segmen</a:t>
            </a:r>
            <a:r>
              <a:rPr lang="en-US" dirty="0" smtClean="0"/>
              <a:t> </a:t>
            </a:r>
            <a:r>
              <a:rPr lang="en-US" dirty="0" err="1" smtClean="0"/>
              <a:t>pelangan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kita</a:t>
            </a:r>
            <a:r>
              <a:rPr lang="en-US" dirty="0" smtClean="0"/>
              <a:t> </a:t>
            </a:r>
            <a:r>
              <a:rPr lang="en-US" dirty="0" err="1" smtClean="0"/>
              <a:t>bangun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pertahankan</a:t>
            </a:r>
            <a:r>
              <a:rPr lang="en-US" dirty="0" smtClean="0"/>
              <a:t> </a:t>
            </a:r>
            <a:r>
              <a:rPr lang="en-US" dirty="0" err="1" smtClean="0"/>
              <a:t>bersama</a:t>
            </a:r>
            <a:r>
              <a:rPr lang="en-US" dirty="0" smtClean="0"/>
              <a:t> </a:t>
            </a:r>
            <a:r>
              <a:rPr lang="en-US" dirty="0" err="1" smtClean="0"/>
              <a:t>mereka</a:t>
            </a:r>
            <a:r>
              <a:rPr lang="en-US" dirty="0" smtClean="0"/>
              <a:t>? </a:t>
            </a:r>
            <a:r>
              <a:rPr lang="en-US" dirty="0" err="1" smtClean="0"/>
              <a:t>Jenis</a:t>
            </a:r>
            <a:r>
              <a:rPr lang="en-US" dirty="0" smtClean="0"/>
              <a:t> </a:t>
            </a:r>
            <a:r>
              <a:rPr lang="en-US" dirty="0" err="1" smtClean="0"/>
              <a:t>hubungan</a:t>
            </a:r>
            <a:r>
              <a:rPr lang="en-US" dirty="0" smtClean="0"/>
              <a:t> </a:t>
            </a:r>
            <a:r>
              <a:rPr lang="en-US" dirty="0" err="1" smtClean="0"/>
              <a:t>apakah</a:t>
            </a:r>
            <a:r>
              <a:rPr lang="en-US" dirty="0" smtClean="0"/>
              <a:t> yang </a:t>
            </a:r>
            <a:r>
              <a:rPr lang="en-US" dirty="0" err="1" smtClean="0"/>
              <a:t>telah</a:t>
            </a:r>
            <a:r>
              <a:rPr lang="en-US" dirty="0" smtClean="0"/>
              <a:t> </a:t>
            </a:r>
            <a:r>
              <a:rPr lang="en-US" dirty="0" err="1" smtClean="0"/>
              <a:t>kita</a:t>
            </a:r>
            <a:r>
              <a:rPr lang="en-US" dirty="0" smtClean="0"/>
              <a:t> </a:t>
            </a:r>
            <a:r>
              <a:rPr lang="en-US" dirty="0" err="1" smtClean="0"/>
              <a:t>bangun</a:t>
            </a:r>
            <a:r>
              <a:rPr lang="en-US" dirty="0" smtClean="0"/>
              <a:t>? </a:t>
            </a:r>
            <a:r>
              <a:rPr lang="en-US" dirty="0" err="1" smtClean="0"/>
              <a:t>Seberapa</a:t>
            </a:r>
            <a:r>
              <a:rPr lang="en-US" dirty="0" smtClean="0"/>
              <a:t> </a:t>
            </a:r>
            <a:r>
              <a:rPr lang="en-US" dirty="0" err="1" smtClean="0"/>
              <a:t>mahalkah</a:t>
            </a:r>
            <a:r>
              <a:rPr lang="en-US" dirty="0"/>
              <a:t> </a:t>
            </a:r>
            <a:r>
              <a:rPr lang="en-US" dirty="0" err="1" smtClean="0"/>
              <a:t>jenis</a:t>
            </a:r>
            <a:r>
              <a:rPr lang="en-US" dirty="0" smtClean="0"/>
              <a:t> </a:t>
            </a:r>
            <a:r>
              <a:rPr lang="en-US" dirty="0" err="1" smtClean="0"/>
              <a:t>hubungan</a:t>
            </a:r>
            <a:r>
              <a:rPr lang="en-US" dirty="0" smtClean="0"/>
              <a:t> </a:t>
            </a:r>
            <a:r>
              <a:rPr lang="en-US" dirty="0" err="1" smtClean="0"/>
              <a:t>itu</a:t>
            </a:r>
            <a:r>
              <a:rPr lang="en-US" dirty="0" smtClean="0"/>
              <a:t>? </a:t>
            </a:r>
            <a:r>
              <a:rPr lang="en-US" dirty="0" err="1" smtClean="0"/>
              <a:t>Bagaimana</a:t>
            </a:r>
            <a:r>
              <a:rPr lang="en-US" dirty="0" smtClean="0"/>
              <a:t> </a:t>
            </a:r>
            <a:r>
              <a:rPr lang="en-US" dirty="0" err="1" smtClean="0"/>
              <a:t>hubungan</a:t>
            </a:r>
            <a:r>
              <a:rPr lang="en-US" dirty="0" smtClean="0"/>
              <a:t> </a:t>
            </a:r>
            <a:r>
              <a:rPr lang="en-US" dirty="0" err="1" smtClean="0"/>
              <a:t>pelanggan</a:t>
            </a:r>
            <a:r>
              <a:rPr lang="en-US" dirty="0" smtClean="0"/>
              <a:t> </a:t>
            </a:r>
            <a:r>
              <a:rPr lang="en-US" dirty="0" err="1" smtClean="0"/>
              <a:t>tesebut</a:t>
            </a:r>
            <a:r>
              <a:rPr lang="en-US" dirty="0" smtClean="0"/>
              <a:t> </a:t>
            </a:r>
            <a:r>
              <a:rPr lang="en-US" dirty="0" err="1" smtClean="0"/>
              <a:t>terintegrasi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model-model </a:t>
            </a:r>
            <a:r>
              <a:rPr lang="en-US" dirty="0" err="1" smtClean="0"/>
              <a:t>bisnis</a:t>
            </a:r>
            <a:r>
              <a:rPr lang="en-US" dirty="0" smtClean="0"/>
              <a:t> </a:t>
            </a:r>
            <a:r>
              <a:rPr lang="en-US" dirty="0" err="1" smtClean="0"/>
              <a:t>kita</a:t>
            </a:r>
            <a:r>
              <a:rPr lang="en-US" dirty="0" smtClean="0"/>
              <a:t> yang lain?</a:t>
            </a:r>
          </a:p>
          <a:p>
            <a:r>
              <a:rPr lang="en-US" dirty="0" err="1" smtClean="0"/>
              <a:t>Hubungan</a:t>
            </a:r>
            <a:r>
              <a:rPr lang="en-US" dirty="0" smtClean="0"/>
              <a:t> </a:t>
            </a:r>
            <a:r>
              <a:rPr lang="en-US" dirty="0" err="1" smtClean="0"/>
              <a:t>pelangan</a:t>
            </a:r>
            <a:r>
              <a:rPr lang="en-US" dirty="0" smtClean="0"/>
              <a:t> </a:t>
            </a:r>
            <a:r>
              <a:rPr lang="en-US" dirty="0" err="1" smtClean="0"/>
              <a:t>dapa</a:t>
            </a:r>
            <a:r>
              <a:rPr lang="en-US" dirty="0" smtClean="0"/>
              <a:t> di </a:t>
            </a:r>
            <a:r>
              <a:rPr lang="en-US" dirty="0" err="1" smtClean="0"/>
              <a:t>dorong</a:t>
            </a:r>
            <a:r>
              <a:rPr lang="en-US" dirty="0" smtClean="0"/>
              <a:t> </a:t>
            </a:r>
            <a:r>
              <a:rPr lang="en-US" dirty="0" err="1" smtClean="0"/>
              <a:t>oleh</a:t>
            </a:r>
            <a:r>
              <a:rPr lang="en-US" dirty="0" smtClean="0"/>
              <a:t> </a:t>
            </a:r>
            <a:r>
              <a:rPr lang="en-US" dirty="0" err="1" smtClean="0"/>
              <a:t>motivasi</a:t>
            </a:r>
            <a:r>
              <a:rPr lang="en-US" dirty="0" smtClean="0"/>
              <a:t>: </a:t>
            </a:r>
            <a:r>
              <a:rPr lang="en-US" dirty="0" err="1" smtClean="0"/>
              <a:t>Akuisisi</a:t>
            </a:r>
            <a:r>
              <a:rPr lang="en-US" dirty="0" smtClean="0"/>
              <a:t> </a:t>
            </a:r>
            <a:r>
              <a:rPr lang="en-US" dirty="0" err="1" smtClean="0"/>
              <a:t>pelanggan</a:t>
            </a:r>
            <a:r>
              <a:rPr lang="en-US" dirty="0" smtClean="0"/>
              <a:t>, </a:t>
            </a:r>
            <a:r>
              <a:rPr lang="en-US" dirty="0" err="1" smtClean="0"/>
              <a:t>Retensi</a:t>
            </a:r>
            <a:r>
              <a:rPr lang="en-US" dirty="0" smtClean="0"/>
              <a:t> (</a:t>
            </a:r>
            <a:r>
              <a:rPr lang="en-US" dirty="0" err="1" smtClean="0"/>
              <a:t>Mempertahankan</a:t>
            </a:r>
            <a:r>
              <a:rPr lang="en-US" dirty="0" smtClean="0"/>
              <a:t>) </a:t>
            </a:r>
            <a:r>
              <a:rPr lang="en-US" dirty="0" err="1" smtClean="0"/>
              <a:t>pelanggan</a:t>
            </a:r>
            <a:r>
              <a:rPr lang="en-US" dirty="0" smtClean="0"/>
              <a:t>, </a:t>
            </a:r>
            <a:r>
              <a:rPr lang="en-US" dirty="0" err="1" smtClean="0"/>
              <a:t>Peningkatan</a:t>
            </a:r>
            <a:r>
              <a:rPr lang="en-US" dirty="0" smtClean="0"/>
              <a:t> </a:t>
            </a:r>
            <a:r>
              <a:rPr lang="en-US" dirty="0" err="1" smtClean="0"/>
              <a:t>penjualan</a:t>
            </a:r>
            <a:r>
              <a:rPr lang="en-US" dirty="0" smtClean="0"/>
              <a:t> (upselling).</a:t>
            </a:r>
          </a:p>
          <a:p>
            <a:r>
              <a:rPr lang="en-US" dirty="0" err="1" smtClean="0"/>
              <a:t>Kategori</a:t>
            </a:r>
            <a:r>
              <a:rPr lang="en-US" dirty="0" smtClean="0"/>
              <a:t> </a:t>
            </a:r>
            <a:r>
              <a:rPr lang="en-US" dirty="0" err="1" smtClean="0"/>
              <a:t>hubungan</a:t>
            </a:r>
            <a:r>
              <a:rPr lang="en-US" dirty="0" smtClean="0"/>
              <a:t> </a:t>
            </a:r>
            <a:r>
              <a:rPr lang="en-US" dirty="0" err="1" smtClean="0"/>
              <a:t>pelanggan</a:t>
            </a:r>
            <a:r>
              <a:rPr lang="en-US" dirty="0" smtClean="0"/>
              <a:t>: </a:t>
            </a:r>
            <a:r>
              <a:rPr lang="en-US" dirty="0" err="1" smtClean="0"/>
              <a:t>Bantuan</a:t>
            </a:r>
            <a:r>
              <a:rPr lang="en-US" dirty="0" smtClean="0"/>
              <a:t> personal, </a:t>
            </a:r>
            <a:r>
              <a:rPr lang="en-US" dirty="0" err="1" smtClean="0"/>
              <a:t>Bantuan</a:t>
            </a:r>
            <a:r>
              <a:rPr lang="en-US" dirty="0" smtClean="0"/>
              <a:t> personal </a:t>
            </a:r>
            <a:r>
              <a:rPr lang="en-US" dirty="0" err="1" smtClean="0"/>
              <a:t>khusus</a:t>
            </a:r>
            <a:r>
              <a:rPr lang="en-US" dirty="0" smtClean="0"/>
              <a:t>, </a:t>
            </a:r>
            <a:r>
              <a:rPr lang="en-US" dirty="0" err="1" smtClean="0"/>
              <a:t>Swalayan</a:t>
            </a:r>
            <a:r>
              <a:rPr lang="en-US" dirty="0" smtClean="0"/>
              <a:t>, </a:t>
            </a:r>
            <a:r>
              <a:rPr lang="en-US" dirty="0" err="1" smtClean="0"/>
              <a:t>Layanan</a:t>
            </a:r>
            <a:r>
              <a:rPr lang="en-US" dirty="0" smtClean="0"/>
              <a:t> </a:t>
            </a:r>
            <a:r>
              <a:rPr lang="en-US" dirty="0" err="1" smtClean="0"/>
              <a:t>otomatis</a:t>
            </a:r>
            <a:r>
              <a:rPr lang="en-US" dirty="0" smtClean="0"/>
              <a:t>, </a:t>
            </a:r>
            <a:r>
              <a:rPr lang="en-US" dirty="0" err="1" smtClean="0"/>
              <a:t>Komunitas</a:t>
            </a:r>
            <a:r>
              <a:rPr lang="en-US" dirty="0" smtClean="0"/>
              <a:t>, </a:t>
            </a:r>
            <a:r>
              <a:rPr lang="en-US" dirty="0" err="1" smtClean="0"/>
              <a:t>Kokreasi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05202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5. Revenue Streams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err="1" smtClean="0"/>
              <a:t>Arus</a:t>
            </a:r>
            <a:r>
              <a:rPr lang="en-US" dirty="0" smtClean="0"/>
              <a:t> </a:t>
            </a:r>
            <a:r>
              <a:rPr lang="en-US" dirty="0" err="1" smtClean="0"/>
              <a:t>pendapatan</a:t>
            </a:r>
            <a:r>
              <a:rPr lang="en-US" dirty="0" smtClean="0"/>
              <a:t> </a:t>
            </a:r>
            <a:r>
              <a:rPr lang="en-US" dirty="0" err="1" smtClean="0"/>
              <a:t>menggambarkan</a:t>
            </a:r>
            <a:r>
              <a:rPr lang="en-US" dirty="0" smtClean="0"/>
              <a:t> </a:t>
            </a:r>
            <a:r>
              <a:rPr lang="en-US" dirty="0" err="1" smtClean="0"/>
              <a:t>uang</a:t>
            </a:r>
            <a:r>
              <a:rPr lang="en-US" dirty="0" smtClean="0"/>
              <a:t> </a:t>
            </a:r>
            <a:r>
              <a:rPr lang="en-US" dirty="0" err="1" smtClean="0"/>
              <a:t>tunai</a:t>
            </a:r>
            <a:r>
              <a:rPr lang="en-US" dirty="0" smtClean="0"/>
              <a:t> yang </a:t>
            </a:r>
            <a:r>
              <a:rPr lang="en-US" dirty="0" err="1" smtClean="0"/>
              <a:t>dihasilkan</a:t>
            </a:r>
            <a:r>
              <a:rPr lang="en-US" dirty="0" smtClean="0"/>
              <a:t> </a:t>
            </a:r>
            <a:r>
              <a:rPr lang="en-US" dirty="0" err="1" smtClean="0"/>
              <a:t>perusahaan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masing-masing</a:t>
            </a:r>
            <a:r>
              <a:rPr lang="en-US" dirty="0" smtClean="0"/>
              <a:t> </a:t>
            </a:r>
            <a:r>
              <a:rPr lang="en-US" dirty="0" err="1" smtClean="0"/>
              <a:t>segmen</a:t>
            </a:r>
            <a:r>
              <a:rPr lang="en-US" dirty="0" smtClean="0"/>
              <a:t> </a:t>
            </a:r>
            <a:r>
              <a:rPr lang="en-US" dirty="0" err="1" smtClean="0"/>
              <a:t>pelanggan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nilai</a:t>
            </a:r>
            <a:r>
              <a:rPr lang="en-US" dirty="0" smtClean="0"/>
              <a:t> </a:t>
            </a:r>
            <a:r>
              <a:rPr lang="en-US" dirty="0" err="1" smtClean="0"/>
              <a:t>apakah</a:t>
            </a:r>
            <a:r>
              <a:rPr lang="en-US" dirty="0" smtClean="0"/>
              <a:t> </a:t>
            </a:r>
            <a:r>
              <a:rPr lang="en-US" dirty="0" err="1" smtClean="0"/>
              <a:t>pelanggan</a:t>
            </a:r>
            <a:r>
              <a:rPr lang="en-US" dirty="0" smtClean="0"/>
              <a:t> </a:t>
            </a:r>
            <a:r>
              <a:rPr lang="en-US" dirty="0" err="1" smtClean="0"/>
              <a:t>benar-benar</a:t>
            </a:r>
            <a:r>
              <a:rPr lang="en-US" dirty="0" smtClean="0"/>
              <a:t> </a:t>
            </a:r>
            <a:r>
              <a:rPr lang="en-US" dirty="0" err="1" smtClean="0"/>
              <a:t>besedia</a:t>
            </a:r>
            <a:r>
              <a:rPr lang="en-US" dirty="0" smtClean="0"/>
              <a:t> </a:t>
            </a:r>
            <a:r>
              <a:rPr lang="en-US" dirty="0" err="1" smtClean="0"/>
              <a:t>membayar</a:t>
            </a:r>
            <a:r>
              <a:rPr lang="en-US" dirty="0" smtClean="0"/>
              <a:t>?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apa</a:t>
            </a:r>
            <a:r>
              <a:rPr lang="en-US" dirty="0" smtClean="0"/>
              <a:t> </a:t>
            </a:r>
            <a:r>
              <a:rPr lang="en-US" dirty="0" err="1" smtClean="0"/>
              <a:t>sajakah</a:t>
            </a:r>
            <a:r>
              <a:rPr lang="en-US" dirty="0" smtClean="0"/>
              <a:t> </a:t>
            </a:r>
            <a:r>
              <a:rPr lang="en-US" dirty="0" err="1" smtClean="0"/>
              <a:t>mereka</a:t>
            </a:r>
            <a:r>
              <a:rPr lang="en-US" dirty="0" smtClean="0"/>
              <a:t> </a:t>
            </a:r>
            <a:r>
              <a:rPr lang="en-US" dirty="0" err="1" smtClean="0"/>
              <a:t>membayar</a:t>
            </a:r>
            <a:r>
              <a:rPr lang="en-US" dirty="0" smtClean="0"/>
              <a:t>? </a:t>
            </a:r>
            <a:r>
              <a:rPr lang="en-US" dirty="0" err="1" smtClean="0"/>
              <a:t>Bagaimana</a:t>
            </a:r>
            <a:r>
              <a:rPr lang="en-US" dirty="0" smtClean="0"/>
              <a:t> </a:t>
            </a:r>
            <a:r>
              <a:rPr lang="en-US" dirty="0" err="1" smtClean="0"/>
              <a:t>pembayaran</a:t>
            </a:r>
            <a:r>
              <a:rPr lang="en-US" dirty="0" smtClean="0"/>
              <a:t> </a:t>
            </a:r>
            <a:r>
              <a:rPr lang="en-US" dirty="0" err="1" smtClean="0"/>
              <a:t>mereka</a:t>
            </a:r>
            <a:r>
              <a:rPr lang="en-US" dirty="0" smtClean="0"/>
              <a:t>? </a:t>
            </a:r>
            <a:r>
              <a:rPr lang="en-US" dirty="0" err="1" smtClean="0"/>
              <a:t>Bagaimana</a:t>
            </a:r>
            <a:r>
              <a:rPr lang="en-US" dirty="0" smtClean="0"/>
              <a:t> </a:t>
            </a:r>
            <a:r>
              <a:rPr lang="en-US" dirty="0" err="1" smtClean="0"/>
              <a:t>cara</a:t>
            </a:r>
            <a:r>
              <a:rPr lang="en-US" dirty="0" smtClean="0"/>
              <a:t> </a:t>
            </a:r>
            <a:r>
              <a:rPr lang="en-US" dirty="0" err="1" smtClean="0"/>
              <a:t>pembayaran</a:t>
            </a:r>
            <a:r>
              <a:rPr lang="en-US" dirty="0" smtClean="0"/>
              <a:t> yang </a:t>
            </a:r>
            <a:r>
              <a:rPr lang="en-US" dirty="0" err="1" smtClean="0"/>
              <a:t>lebih</a:t>
            </a:r>
            <a:r>
              <a:rPr lang="en-US" dirty="0" smtClean="0"/>
              <a:t> </a:t>
            </a:r>
            <a:r>
              <a:rPr lang="en-US" dirty="0" err="1" smtClean="0"/>
              <a:t>mereka</a:t>
            </a:r>
            <a:r>
              <a:rPr lang="en-US" dirty="0" smtClean="0"/>
              <a:t> </a:t>
            </a:r>
            <a:r>
              <a:rPr lang="en-US" dirty="0" err="1" smtClean="0"/>
              <a:t>sukai</a:t>
            </a:r>
            <a:r>
              <a:rPr lang="en-US" dirty="0" smtClean="0"/>
              <a:t>? </a:t>
            </a:r>
            <a:r>
              <a:rPr lang="en-US" dirty="0" err="1" smtClean="0"/>
              <a:t>Berapa</a:t>
            </a:r>
            <a:r>
              <a:rPr lang="en-US" dirty="0" smtClean="0"/>
              <a:t> </a:t>
            </a:r>
            <a:r>
              <a:rPr lang="en-US" dirty="0" err="1" smtClean="0"/>
              <a:t>besarkah</a:t>
            </a:r>
            <a:r>
              <a:rPr lang="en-US" dirty="0" smtClean="0"/>
              <a:t> </a:t>
            </a:r>
            <a:r>
              <a:rPr lang="en-US" dirty="0" err="1" smtClean="0"/>
              <a:t>kontribusi</a:t>
            </a:r>
            <a:r>
              <a:rPr lang="en-US" dirty="0" smtClean="0"/>
              <a:t> </a:t>
            </a:r>
            <a:r>
              <a:rPr lang="en-US" dirty="0" err="1" smtClean="0"/>
              <a:t>masing-masing</a:t>
            </a:r>
            <a:r>
              <a:rPr lang="en-US" dirty="0" smtClean="0"/>
              <a:t> </a:t>
            </a:r>
            <a:r>
              <a:rPr lang="en-US" dirty="0" err="1" smtClean="0"/>
              <a:t>arus</a:t>
            </a:r>
            <a:r>
              <a:rPr lang="en-US" dirty="0" smtClean="0"/>
              <a:t> </a:t>
            </a:r>
            <a:r>
              <a:rPr lang="en-US" dirty="0" err="1" smtClean="0"/>
              <a:t>pendapatan</a:t>
            </a:r>
            <a:r>
              <a:rPr lang="en-US" dirty="0" smtClean="0"/>
              <a:t> </a:t>
            </a:r>
            <a:r>
              <a:rPr lang="en-US" dirty="0" err="1" smtClean="0"/>
              <a:t>terhadap</a:t>
            </a:r>
            <a:r>
              <a:rPr lang="en-US" dirty="0" smtClean="0"/>
              <a:t> </a:t>
            </a:r>
            <a:r>
              <a:rPr lang="en-US" dirty="0" err="1" smtClean="0"/>
              <a:t>pendapatan</a:t>
            </a:r>
            <a:r>
              <a:rPr lang="en-US" dirty="0" smtClean="0"/>
              <a:t> </a:t>
            </a:r>
            <a:r>
              <a:rPr lang="en-US" dirty="0" err="1" smtClean="0"/>
              <a:t>secara</a:t>
            </a:r>
            <a:r>
              <a:rPr lang="en-US" dirty="0" smtClean="0"/>
              <a:t> </a:t>
            </a:r>
            <a:r>
              <a:rPr lang="en-US" dirty="0" err="1" smtClean="0"/>
              <a:t>keseluruhan</a:t>
            </a:r>
            <a:r>
              <a:rPr lang="en-US" dirty="0" smtClean="0"/>
              <a:t>?</a:t>
            </a:r>
          </a:p>
          <a:p>
            <a:r>
              <a:rPr lang="en-US" dirty="0" err="1" smtClean="0"/>
              <a:t>Beberapa</a:t>
            </a:r>
            <a:r>
              <a:rPr lang="en-US" dirty="0" smtClean="0"/>
              <a:t> </a:t>
            </a:r>
            <a:r>
              <a:rPr lang="en-US" dirty="0" err="1" smtClean="0"/>
              <a:t>cara</a:t>
            </a:r>
            <a:r>
              <a:rPr lang="en-US" dirty="0" smtClean="0"/>
              <a:t> </a:t>
            </a:r>
            <a:r>
              <a:rPr lang="en-US" dirty="0" err="1" smtClean="0"/>
              <a:t>membangun</a:t>
            </a:r>
            <a:r>
              <a:rPr lang="en-US" dirty="0" smtClean="0"/>
              <a:t> </a:t>
            </a:r>
            <a:r>
              <a:rPr lang="en-US" dirty="0" err="1" smtClean="0"/>
              <a:t>arus</a:t>
            </a:r>
            <a:r>
              <a:rPr lang="en-US" dirty="0" smtClean="0"/>
              <a:t> </a:t>
            </a:r>
            <a:r>
              <a:rPr lang="en-US" dirty="0" err="1" smtClean="0"/>
              <a:t>pendapatan</a:t>
            </a:r>
            <a:r>
              <a:rPr lang="en-US" dirty="0" smtClean="0"/>
              <a:t>: </a:t>
            </a:r>
            <a:r>
              <a:rPr lang="en-US" dirty="0" err="1" smtClean="0"/>
              <a:t>Penjualan</a:t>
            </a:r>
            <a:r>
              <a:rPr lang="en-US" dirty="0" smtClean="0"/>
              <a:t> </a:t>
            </a:r>
            <a:r>
              <a:rPr lang="en-US" dirty="0" err="1" smtClean="0"/>
              <a:t>aset</a:t>
            </a:r>
            <a:r>
              <a:rPr lang="en-US" dirty="0" smtClean="0"/>
              <a:t>, </a:t>
            </a:r>
            <a:r>
              <a:rPr lang="en-US" dirty="0" err="1" smtClean="0"/>
              <a:t>Biaya</a:t>
            </a:r>
            <a:r>
              <a:rPr lang="en-US" dirty="0" smtClean="0"/>
              <a:t> </a:t>
            </a:r>
            <a:r>
              <a:rPr lang="en-US" dirty="0" err="1" smtClean="0"/>
              <a:t>penggunaan</a:t>
            </a:r>
            <a:r>
              <a:rPr lang="en-US" dirty="0" smtClean="0"/>
              <a:t>, </a:t>
            </a:r>
            <a:r>
              <a:rPr lang="en-US" dirty="0" err="1" smtClean="0"/>
              <a:t>Biaya</a:t>
            </a:r>
            <a:r>
              <a:rPr lang="en-US" dirty="0" smtClean="0"/>
              <a:t> </a:t>
            </a:r>
            <a:r>
              <a:rPr lang="en-US" dirty="0" err="1" smtClean="0"/>
              <a:t>berlangganan</a:t>
            </a:r>
            <a:r>
              <a:rPr lang="en-US" dirty="0" smtClean="0"/>
              <a:t>, </a:t>
            </a:r>
            <a:r>
              <a:rPr lang="en-US" dirty="0" err="1" smtClean="0"/>
              <a:t>pinjaman</a:t>
            </a:r>
            <a:r>
              <a:rPr lang="en-US" dirty="0" smtClean="0"/>
              <a:t>/</a:t>
            </a:r>
            <a:r>
              <a:rPr lang="en-US" dirty="0" err="1" smtClean="0"/>
              <a:t>penyewaan</a:t>
            </a:r>
            <a:r>
              <a:rPr lang="en-US" dirty="0" smtClean="0"/>
              <a:t>/leasing, </a:t>
            </a:r>
            <a:r>
              <a:rPr lang="en-US" dirty="0" err="1" smtClean="0"/>
              <a:t>lisensi</a:t>
            </a:r>
            <a:r>
              <a:rPr lang="en-US" dirty="0" smtClean="0"/>
              <a:t>, </a:t>
            </a:r>
            <a:r>
              <a:rPr lang="en-US" dirty="0" err="1" smtClean="0"/>
              <a:t>Biaya</a:t>
            </a:r>
            <a:r>
              <a:rPr lang="en-US" dirty="0" smtClean="0"/>
              <a:t> </a:t>
            </a:r>
            <a:r>
              <a:rPr lang="en-US" dirty="0" err="1" smtClean="0"/>
              <a:t>komisi</a:t>
            </a:r>
            <a:r>
              <a:rPr lang="en-US" dirty="0" smtClean="0"/>
              <a:t>, </a:t>
            </a:r>
            <a:r>
              <a:rPr lang="en-US" dirty="0" err="1" smtClean="0"/>
              <a:t>Periklanan</a:t>
            </a:r>
            <a:r>
              <a:rPr lang="en-US" dirty="0" smtClean="0"/>
              <a:t>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16162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6. Key Resources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 smtClean="0"/>
              <a:t>Sumber</a:t>
            </a:r>
            <a:r>
              <a:rPr lang="en-US" dirty="0" smtClean="0"/>
              <a:t> </a:t>
            </a:r>
            <a:r>
              <a:rPr lang="en-US" dirty="0" err="1" smtClean="0"/>
              <a:t>Daya</a:t>
            </a:r>
            <a:r>
              <a:rPr lang="en-US" dirty="0" smtClean="0"/>
              <a:t> </a:t>
            </a:r>
            <a:r>
              <a:rPr lang="en-US" dirty="0" err="1" smtClean="0"/>
              <a:t>utama</a:t>
            </a:r>
            <a:r>
              <a:rPr lang="en-US" dirty="0" smtClean="0"/>
              <a:t> </a:t>
            </a:r>
            <a:r>
              <a:rPr lang="en-US" dirty="0" err="1" smtClean="0"/>
              <a:t>mengambarkan</a:t>
            </a:r>
            <a:r>
              <a:rPr lang="en-US" dirty="0" smtClean="0"/>
              <a:t> </a:t>
            </a:r>
            <a:r>
              <a:rPr lang="en-US" dirty="0" err="1" smtClean="0"/>
              <a:t>aset-aset</a:t>
            </a:r>
            <a:r>
              <a:rPr lang="en-US" dirty="0" smtClean="0"/>
              <a:t> </a:t>
            </a:r>
            <a:r>
              <a:rPr lang="en-US" dirty="0" err="1" smtClean="0"/>
              <a:t>terpenting</a:t>
            </a:r>
            <a:r>
              <a:rPr lang="en-US" dirty="0" smtClean="0"/>
              <a:t> yang </a:t>
            </a:r>
            <a:r>
              <a:rPr lang="en-US" dirty="0" err="1" smtClean="0"/>
              <a:t>diperlukan</a:t>
            </a:r>
            <a:r>
              <a:rPr lang="en-US" dirty="0" smtClean="0"/>
              <a:t> agar </a:t>
            </a:r>
            <a:r>
              <a:rPr lang="en-US" dirty="0" err="1" smtClean="0"/>
              <a:t>sebuah</a:t>
            </a:r>
            <a:r>
              <a:rPr lang="en-US" dirty="0" smtClean="0"/>
              <a:t> model </a:t>
            </a:r>
            <a:r>
              <a:rPr lang="en-US" dirty="0" err="1" smtClean="0"/>
              <a:t>bisnis</a:t>
            </a:r>
            <a:r>
              <a:rPr lang="en-US" dirty="0" smtClean="0"/>
              <a:t> </a:t>
            </a:r>
            <a:r>
              <a:rPr lang="en-US" dirty="0" err="1" smtClean="0"/>
              <a:t>dapat</a:t>
            </a:r>
            <a:r>
              <a:rPr lang="en-US" dirty="0" smtClean="0"/>
              <a:t> </a:t>
            </a:r>
            <a:r>
              <a:rPr lang="en-US" dirty="0" err="1" smtClean="0"/>
              <a:t>berfungsi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Sumber</a:t>
            </a:r>
            <a:r>
              <a:rPr lang="en-US" dirty="0" smtClean="0"/>
              <a:t> </a:t>
            </a:r>
            <a:r>
              <a:rPr lang="en-US" dirty="0" err="1" smtClean="0"/>
              <a:t>daya</a:t>
            </a:r>
            <a:r>
              <a:rPr lang="en-US" dirty="0" smtClean="0"/>
              <a:t> </a:t>
            </a:r>
            <a:r>
              <a:rPr lang="en-US" dirty="0" err="1" smtClean="0"/>
              <a:t>utama</a:t>
            </a:r>
            <a:r>
              <a:rPr lang="en-US" dirty="0" smtClean="0"/>
              <a:t> </a:t>
            </a:r>
            <a:r>
              <a:rPr lang="en-US" dirty="0" err="1" smtClean="0"/>
              <a:t>dapat</a:t>
            </a:r>
            <a:r>
              <a:rPr lang="en-US" dirty="0" smtClean="0"/>
              <a:t> </a:t>
            </a:r>
            <a:r>
              <a:rPr lang="en-US" dirty="0" err="1" smtClean="0"/>
              <a:t>berbentuk</a:t>
            </a:r>
            <a:r>
              <a:rPr lang="en-US" dirty="0" smtClean="0"/>
              <a:t> </a:t>
            </a:r>
            <a:r>
              <a:rPr lang="en-US" dirty="0" err="1" smtClean="0"/>
              <a:t>fisik</a:t>
            </a:r>
            <a:r>
              <a:rPr lang="en-US" dirty="0" smtClean="0"/>
              <a:t>, </a:t>
            </a:r>
            <a:r>
              <a:rPr lang="en-US" dirty="0" err="1" smtClean="0"/>
              <a:t>finansial</a:t>
            </a:r>
            <a:r>
              <a:rPr lang="en-US" dirty="0" smtClean="0"/>
              <a:t>, </a:t>
            </a:r>
            <a:r>
              <a:rPr lang="en-US" dirty="0" err="1" smtClean="0"/>
              <a:t>intelektual</a:t>
            </a:r>
            <a:r>
              <a:rPr lang="en-US" dirty="0" smtClean="0"/>
              <a:t>,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manusia</a:t>
            </a:r>
            <a:r>
              <a:rPr lang="en-US" dirty="0" smtClean="0"/>
              <a:t>. </a:t>
            </a:r>
            <a:r>
              <a:rPr lang="en-US" dirty="0" err="1" smtClean="0"/>
              <a:t>Bisa</a:t>
            </a:r>
            <a:r>
              <a:rPr lang="en-US" dirty="0" smtClean="0"/>
              <a:t> </a:t>
            </a:r>
            <a:r>
              <a:rPr lang="en-US" dirty="0" err="1" smtClean="0"/>
              <a:t>dimiliki</a:t>
            </a:r>
            <a:r>
              <a:rPr lang="en-US" dirty="0" smtClean="0"/>
              <a:t>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disewa</a:t>
            </a:r>
            <a:r>
              <a:rPr lang="en-US" dirty="0" smtClean="0"/>
              <a:t>. </a:t>
            </a:r>
          </a:p>
          <a:p>
            <a:r>
              <a:rPr lang="en-US" dirty="0" err="1" smtClean="0"/>
              <a:t>Kategori</a:t>
            </a:r>
            <a:r>
              <a:rPr lang="en-US" dirty="0" smtClean="0"/>
              <a:t> </a:t>
            </a:r>
            <a:r>
              <a:rPr lang="en-US" dirty="0" err="1" smtClean="0"/>
              <a:t>sumber</a:t>
            </a:r>
            <a:r>
              <a:rPr lang="en-US" dirty="0" smtClean="0"/>
              <a:t> </a:t>
            </a:r>
            <a:r>
              <a:rPr lang="en-US" dirty="0" err="1" smtClean="0"/>
              <a:t>daya</a:t>
            </a:r>
            <a:r>
              <a:rPr lang="en-US" dirty="0" smtClean="0"/>
              <a:t> </a:t>
            </a:r>
            <a:r>
              <a:rPr lang="en-US" dirty="0" err="1" smtClean="0"/>
              <a:t>utama</a:t>
            </a:r>
            <a:r>
              <a:rPr lang="en-US" dirty="0" smtClean="0"/>
              <a:t>: </a:t>
            </a:r>
            <a:r>
              <a:rPr lang="en-US" dirty="0" err="1" smtClean="0"/>
              <a:t>fisik</a:t>
            </a:r>
            <a:r>
              <a:rPr lang="en-US" dirty="0" smtClean="0"/>
              <a:t>, </a:t>
            </a:r>
            <a:r>
              <a:rPr lang="en-US" dirty="0" err="1" smtClean="0"/>
              <a:t>intelektual</a:t>
            </a:r>
            <a:r>
              <a:rPr lang="en-US" dirty="0" smtClean="0"/>
              <a:t>, </a:t>
            </a:r>
            <a:r>
              <a:rPr lang="en-US" dirty="0" err="1" smtClean="0"/>
              <a:t>manusia</a:t>
            </a:r>
            <a:r>
              <a:rPr lang="en-US" dirty="0" smtClean="0"/>
              <a:t>, </a:t>
            </a:r>
            <a:r>
              <a:rPr lang="en-US" dirty="0" err="1" smtClean="0"/>
              <a:t>finansial</a:t>
            </a:r>
            <a:r>
              <a:rPr lang="en-US" dirty="0" smtClean="0"/>
              <a:t>, (5 M :man, machine, money, </a:t>
            </a:r>
            <a:r>
              <a:rPr lang="en-US" dirty="0" err="1" smtClean="0"/>
              <a:t>methode</a:t>
            </a:r>
            <a:r>
              <a:rPr lang="en-US" dirty="0" smtClean="0"/>
              <a:t>, material + 1 information)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41193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7. Key Activities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err="1" smtClean="0"/>
              <a:t>Aktivitas</a:t>
            </a:r>
            <a:r>
              <a:rPr lang="en-US" dirty="0" smtClean="0"/>
              <a:t> </a:t>
            </a:r>
            <a:r>
              <a:rPr lang="en-US" dirty="0" err="1" smtClean="0"/>
              <a:t>kunci</a:t>
            </a:r>
            <a:r>
              <a:rPr lang="en-US" dirty="0" smtClean="0"/>
              <a:t> yang </a:t>
            </a:r>
            <a:r>
              <a:rPr lang="en-US" dirty="0" err="1" smtClean="0"/>
              <a:t>menggambarkan</a:t>
            </a:r>
            <a:r>
              <a:rPr lang="en-US" dirty="0" smtClean="0"/>
              <a:t> </a:t>
            </a:r>
            <a:r>
              <a:rPr lang="en-US" dirty="0" err="1" smtClean="0"/>
              <a:t>hal-hal</a:t>
            </a:r>
            <a:r>
              <a:rPr lang="en-US" dirty="0" smtClean="0"/>
              <a:t> </a:t>
            </a:r>
            <a:r>
              <a:rPr lang="en-US" dirty="0" err="1" smtClean="0"/>
              <a:t>penting</a:t>
            </a:r>
            <a:r>
              <a:rPr lang="en-US" dirty="0" smtClean="0"/>
              <a:t> yang </a:t>
            </a:r>
            <a:r>
              <a:rPr lang="en-US" dirty="0" err="1" smtClean="0"/>
              <a:t>harus</a:t>
            </a:r>
            <a:r>
              <a:rPr lang="en-US" dirty="0" smtClean="0"/>
              <a:t> </a:t>
            </a:r>
            <a:r>
              <a:rPr lang="en-US" dirty="0" err="1" smtClean="0"/>
              <a:t>dilakukan</a:t>
            </a:r>
            <a:r>
              <a:rPr lang="en-US" dirty="0" smtClean="0"/>
              <a:t> </a:t>
            </a:r>
            <a:r>
              <a:rPr lang="en-US" dirty="0" err="1" smtClean="0"/>
              <a:t>perusahaan</a:t>
            </a:r>
            <a:r>
              <a:rPr lang="en-US" dirty="0" smtClean="0"/>
              <a:t> agar model </a:t>
            </a:r>
            <a:r>
              <a:rPr lang="en-US" dirty="0" err="1" smtClean="0"/>
              <a:t>bisnisnya</a:t>
            </a:r>
            <a:r>
              <a:rPr lang="en-US" dirty="0" smtClean="0"/>
              <a:t> </a:t>
            </a:r>
            <a:r>
              <a:rPr lang="en-US" dirty="0" err="1" smtClean="0"/>
              <a:t>dapat</a:t>
            </a:r>
            <a:r>
              <a:rPr lang="en-US" dirty="0" smtClean="0"/>
              <a:t> </a:t>
            </a:r>
            <a:r>
              <a:rPr lang="en-US" dirty="0" err="1" smtClean="0"/>
              <a:t>bekerja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Apa</a:t>
            </a:r>
            <a:r>
              <a:rPr lang="en-US" dirty="0" smtClean="0"/>
              <a:t> </a:t>
            </a:r>
            <a:r>
              <a:rPr lang="en-US" dirty="0" err="1" smtClean="0"/>
              <a:t>sajakah</a:t>
            </a:r>
            <a:r>
              <a:rPr lang="en-US" dirty="0" smtClean="0"/>
              <a:t> </a:t>
            </a:r>
            <a:r>
              <a:rPr lang="en-US" dirty="0" err="1" smtClean="0"/>
              <a:t>aktivitas-aktivitas</a:t>
            </a:r>
            <a:r>
              <a:rPr lang="en-US" dirty="0" smtClean="0"/>
              <a:t> </a:t>
            </a:r>
            <a:r>
              <a:rPr lang="en-US" dirty="0" err="1" smtClean="0"/>
              <a:t>kunci</a:t>
            </a:r>
            <a:r>
              <a:rPr lang="en-US" dirty="0" smtClean="0"/>
              <a:t> yang </a:t>
            </a:r>
            <a:r>
              <a:rPr lang="en-US" dirty="0" err="1" smtClean="0"/>
              <a:t>diperlukan</a:t>
            </a:r>
            <a:r>
              <a:rPr lang="en-US" dirty="0" smtClean="0"/>
              <a:t> </a:t>
            </a:r>
            <a:r>
              <a:rPr lang="en-US" dirty="0" err="1" smtClean="0"/>
              <a:t>proposisi</a:t>
            </a:r>
            <a:r>
              <a:rPr lang="en-US" dirty="0" smtClean="0"/>
              <a:t> </a:t>
            </a:r>
            <a:r>
              <a:rPr lang="en-US" dirty="0" err="1" smtClean="0"/>
              <a:t>nilai</a:t>
            </a:r>
            <a:r>
              <a:rPr lang="en-US" dirty="0" smtClean="0"/>
              <a:t> </a:t>
            </a:r>
            <a:r>
              <a:rPr lang="en-US" dirty="0" err="1" smtClean="0"/>
              <a:t>kita</a:t>
            </a:r>
            <a:r>
              <a:rPr lang="en-US" dirty="0" smtClean="0"/>
              <a:t>? </a:t>
            </a:r>
            <a:r>
              <a:rPr lang="en-US" dirty="0" err="1" smtClean="0"/>
              <a:t>Saluran</a:t>
            </a:r>
            <a:r>
              <a:rPr lang="en-US" dirty="0" smtClean="0"/>
              <a:t> </a:t>
            </a:r>
            <a:r>
              <a:rPr lang="en-US" dirty="0" err="1" smtClean="0"/>
              <a:t>distribusi</a:t>
            </a:r>
            <a:r>
              <a:rPr lang="en-US" dirty="0" smtClean="0"/>
              <a:t> </a:t>
            </a:r>
            <a:r>
              <a:rPr lang="en-US" dirty="0" err="1" smtClean="0"/>
              <a:t>kita</a:t>
            </a:r>
            <a:r>
              <a:rPr lang="en-US" dirty="0" smtClean="0"/>
              <a:t>? </a:t>
            </a:r>
            <a:r>
              <a:rPr lang="en-US" dirty="0" err="1" smtClean="0"/>
              <a:t>Hubungan</a:t>
            </a:r>
            <a:r>
              <a:rPr lang="en-US" dirty="0" smtClean="0"/>
              <a:t> </a:t>
            </a:r>
            <a:r>
              <a:rPr lang="en-US" dirty="0" err="1" smtClean="0"/>
              <a:t>pelanggan</a:t>
            </a:r>
            <a:r>
              <a:rPr lang="en-US" dirty="0" smtClean="0"/>
              <a:t>? </a:t>
            </a:r>
            <a:r>
              <a:rPr lang="en-US" dirty="0" err="1" smtClean="0"/>
              <a:t>Arus</a:t>
            </a:r>
            <a:r>
              <a:rPr lang="en-US" dirty="0" smtClean="0"/>
              <a:t> </a:t>
            </a:r>
            <a:r>
              <a:rPr lang="en-US" dirty="0" err="1" smtClean="0"/>
              <a:t>pendapatan</a:t>
            </a:r>
            <a:r>
              <a:rPr lang="en-US" dirty="0" smtClean="0"/>
              <a:t>?</a:t>
            </a:r>
          </a:p>
          <a:p>
            <a:r>
              <a:rPr lang="en-US" dirty="0" err="1" smtClean="0"/>
              <a:t>Aktivitas-aktivitas</a:t>
            </a:r>
            <a:r>
              <a:rPr lang="en-US" dirty="0" smtClean="0"/>
              <a:t> </a:t>
            </a:r>
            <a:r>
              <a:rPr lang="en-US" dirty="0" err="1" smtClean="0"/>
              <a:t>kunci</a:t>
            </a:r>
            <a:r>
              <a:rPr lang="en-US" dirty="0" smtClean="0"/>
              <a:t> </a:t>
            </a:r>
            <a:r>
              <a:rPr lang="en-US" dirty="0" err="1" smtClean="0"/>
              <a:t>dikategorikan</a:t>
            </a:r>
            <a:r>
              <a:rPr lang="en-US" dirty="0" smtClean="0"/>
              <a:t> </a:t>
            </a:r>
            <a:r>
              <a:rPr lang="en-US" dirty="0" err="1" smtClean="0"/>
              <a:t>sebagai</a:t>
            </a:r>
            <a:r>
              <a:rPr lang="en-US" dirty="0" smtClean="0"/>
              <a:t> </a:t>
            </a:r>
            <a:r>
              <a:rPr lang="en-US" dirty="0" err="1" smtClean="0"/>
              <a:t>berikut</a:t>
            </a:r>
            <a:r>
              <a:rPr lang="en-US" dirty="0" smtClean="0"/>
              <a:t>: </a:t>
            </a:r>
            <a:r>
              <a:rPr lang="en-US" dirty="0" err="1" smtClean="0"/>
              <a:t>Produksi</a:t>
            </a:r>
            <a:r>
              <a:rPr lang="en-US" dirty="0" smtClean="0"/>
              <a:t>, </a:t>
            </a:r>
            <a:r>
              <a:rPr lang="en-US" dirty="0" err="1" smtClean="0"/>
              <a:t>Pemecahan</a:t>
            </a:r>
            <a:r>
              <a:rPr lang="en-US" dirty="0" smtClean="0"/>
              <a:t> </a:t>
            </a:r>
            <a:r>
              <a:rPr lang="en-US" dirty="0" err="1" smtClean="0"/>
              <a:t>masalah</a:t>
            </a:r>
            <a:r>
              <a:rPr lang="en-US" dirty="0" smtClean="0"/>
              <a:t>, Platform/</a:t>
            </a:r>
            <a:r>
              <a:rPr lang="en-US" dirty="0" err="1" smtClean="0"/>
              <a:t>jaringa</a:t>
            </a:r>
            <a:r>
              <a:rPr lang="en-US" dirty="0" err="1"/>
              <a:t>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59395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8. Key </a:t>
            </a:r>
            <a:r>
              <a:rPr lang="en-US" dirty="0" err="1" smtClean="0"/>
              <a:t>Parterships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err="1" smtClean="0"/>
              <a:t>Kemitraan</a:t>
            </a:r>
            <a:r>
              <a:rPr lang="en-US" dirty="0" smtClean="0"/>
              <a:t> </a:t>
            </a:r>
            <a:r>
              <a:rPr lang="en-US" dirty="0" err="1" smtClean="0"/>
              <a:t>utama</a:t>
            </a:r>
            <a:r>
              <a:rPr lang="en-US" dirty="0" smtClean="0"/>
              <a:t> </a:t>
            </a:r>
            <a:r>
              <a:rPr lang="en-US" dirty="0" err="1" smtClean="0"/>
              <a:t>menggambarkan</a:t>
            </a:r>
            <a:r>
              <a:rPr lang="en-US" dirty="0" smtClean="0"/>
              <a:t> </a:t>
            </a:r>
            <a:r>
              <a:rPr lang="en-US" dirty="0" err="1" smtClean="0"/>
              <a:t>jaringan</a:t>
            </a:r>
            <a:r>
              <a:rPr lang="en-US" dirty="0" smtClean="0"/>
              <a:t> </a:t>
            </a:r>
            <a:r>
              <a:rPr lang="en-US" dirty="0" err="1" smtClean="0"/>
              <a:t>pemasok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mitra</a:t>
            </a:r>
            <a:r>
              <a:rPr lang="en-US" dirty="0" smtClean="0"/>
              <a:t> yang </a:t>
            </a:r>
            <a:r>
              <a:rPr lang="en-US" dirty="0" err="1" smtClean="0"/>
              <a:t>membuat</a:t>
            </a:r>
            <a:r>
              <a:rPr lang="en-US" dirty="0" smtClean="0"/>
              <a:t> model </a:t>
            </a:r>
            <a:r>
              <a:rPr lang="en-US" dirty="0" err="1" smtClean="0"/>
              <a:t>bisnis</a:t>
            </a:r>
            <a:r>
              <a:rPr lang="en-US" dirty="0" smtClean="0"/>
              <a:t> </a:t>
            </a:r>
            <a:r>
              <a:rPr lang="en-US" dirty="0" err="1" smtClean="0"/>
              <a:t>dapat</a:t>
            </a:r>
            <a:r>
              <a:rPr lang="en-US" dirty="0" smtClean="0"/>
              <a:t> </a:t>
            </a:r>
            <a:r>
              <a:rPr lang="en-US" dirty="0" err="1" smtClean="0"/>
              <a:t>bekerja</a:t>
            </a:r>
            <a:r>
              <a:rPr lang="en-US" dirty="0" smtClean="0"/>
              <a:t>. </a:t>
            </a:r>
          </a:p>
          <a:p>
            <a:r>
              <a:rPr lang="en-US" dirty="0" err="1" smtClean="0"/>
              <a:t>Siapa</a:t>
            </a:r>
            <a:r>
              <a:rPr lang="en-US" dirty="0" smtClean="0"/>
              <a:t> </a:t>
            </a:r>
            <a:r>
              <a:rPr lang="en-US" dirty="0" err="1" smtClean="0"/>
              <a:t>sajakah</a:t>
            </a:r>
            <a:r>
              <a:rPr lang="en-US" dirty="0" smtClean="0"/>
              <a:t> </a:t>
            </a:r>
            <a:r>
              <a:rPr lang="en-US" dirty="0" err="1" smtClean="0"/>
              <a:t>mitra</a:t>
            </a:r>
            <a:r>
              <a:rPr lang="en-US" dirty="0" smtClean="0"/>
              <a:t> </a:t>
            </a:r>
            <a:r>
              <a:rPr lang="en-US" dirty="0" err="1" smtClean="0"/>
              <a:t>utama</a:t>
            </a:r>
            <a:r>
              <a:rPr lang="en-US" dirty="0" smtClean="0"/>
              <a:t> </a:t>
            </a:r>
            <a:r>
              <a:rPr lang="en-US" dirty="0" err="1" smtClean="0"/>
              <a:t>kita</a:t>
            </a:r>
            <a:r>
              <a:rPr lang="en-US" dirty="0" smtClean="0"/>
              <a:t>? </a:t>
            </a:r>
            <a:r>
              <a:rPr lang="en-US" dirty="0" err="1" smtClean="0"/>
              <a:t>Siapa</a:t>
            </a:r>
            <a:r>
              <a:rPr lang="en-US" dirty="0" smtClean="0"/>
              <a:t> </a:t>
            </a:r>
            <a:r>
              <a:rPr lang="en-US" dirty="0" err="1" smtClean="0"/>
              <a:t>sajakah</a:t>
            </a:r>
            <a:r>
              <a:rPr lang="en-US" dirty="0" smtClean="0"/>
              <a:t> </a:t>
            </a:r>
            <a:r>
              <a:rPr lang="en-US" dirty="0" err="1" smtClean="0"/>
              <a:t>pemasok</a:t>
            </a:r>
            <a:r>
              <a:rPr lang="en-US" dirty="0" smtClean="0"/>
              <a:t> </a:t>
            </a:r>
            <a:r>
              <a:rPr lang="en-US" dirty="0" err="1" smtClean="0"/>
              <a:t>utama</a:t>
            </a:r>
            <a:r>
              <a:rPr lang="en-US" dirty="0" smtClean="0"/>
              <a:t> </a:t>
            </a:r>
            <a:r>
              <a:rPr lang="en-US" dirty="0" err="1" smtClean="0"/>
              <a:t>kita</a:t>
            </a:r>
            <a:r>
              <a:rPr lang="en-US" dirty="0" smtClean="0"/>
              <a:t>? </a:t>
            </a:r>
            <a:r>
              <a:rPr lang="en-US" dirty="0" err="1" smtClean="0"/>
              <a:t>Sumber</a:t>
            </a:r>
            <a:r>
              <a:rPr lang="en-US" dirty="0" smtClean="0"/>
              <a:t> </a:t>
            </a:r>
            <a:r>
              <a:rPr lang="en-US" dirty="0" err="1" smtClean="0"/>
              <a:t>Daya</a:t>
            </a:r>
            <a:r>
              <a:rPr lang="en-US" dirty="0" smtClean="0"/>
              <a:t> </a:t>
            </a:r>
            <a:r>
              <a:rPr lang="en-US" dirty="0" err="1" smtClean="0"/>
              <a:t>Utama</a:t>
            </a:r>
            <a:r>
              <a:rPr lang="en-US" dirty="0" smtClean="0"/>
              <a:t> </a:t>
            </a:r>
            <a:r>
              <a:rPr lang="en-US" dirty="0" err="1" smtClean="0"/>
              <a:t>apakah</a:t>
            </a:r>
            <a:r>
              <a:rPr lang="en-US" dirty="0" smtClean="0"/>
              <a:t> yang </a:t>
            </a:r>
            <a:r>
              <a:rPr lang="en-US" dirty="0" err="1" smtClean="0"/>
              <a:t>kita</a:t>
            </a:r>
            <a:r>
              <a:rPr lang="en-US" dirty="0" smtClean="0"/>
              <a:t> </a:t>
            </a:r>
            <a:r>
              <a:rPr lang="en-US" dirty="0" err="1" smtClean="0"/>
              <a:t>dapatkan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mitra</a:t>
            </a:r>
            <a:r>
              <a:rPr lang="en-US" dirty="0" smtClean="0"/>
              <a:t>? </a:t>
            </a:r>
            <a:r>
              <a:rPr lang="en-US" dirty="0" err="1" smtClean="0"/>
              <a:t>Aktivitas</a:t>
            </a:r>
            <a:r>
              <a:rPr lang="en-US" dirty="0" smtClean="0"/>
              <a:t> </a:t>
            </a:r>
            <a:r>
              <a:rPr lang="en-US" dirty="0" err="1" smtClean="0"/>
              <a:t>kunci</a:t>
            </a:r>
            <a:r>
              <a:rPr lang="en-US" dirty="0" smtClean="0"/>
              <a:t> </a:t>
            </a:r>
            <a:r>
              <a:rPr lang="en-US" dirty="0" err="1" smtClean="0"/>
              <a:t>apa</a:t>
            </a:r>
            <a:r>
              <a:rPr lang="en-US" dirty="0" smtClean="0"/>
              <a:t> </a:t>
            </a:r>
            <a:r>
              <a:rPr lang="en-US" dirty="0" err="1" smtClean="0"/>
              <a:t>sajakah</a:t>
            </a:r>
            <a:r>
              <a:rPr lang="en-US" dirty="0" smtClean="0"/>
              <a:t> yang </a:t>
            </a:r>
            <a:r>
              <a:rPr lang="en-US" dirty="0" err="1" smtClean="0"/>
              <a:t>dilakukan</a:t>
            </a:r>
            <a:r>
              <a:rPr lang="en-US" dirty="0" smtClean="0"/>
              <a:t> </a:t>
            </a:r>
            <a:r>
              <a:rPr lang="en-US" dirty="0" err="1" smtClean="0"/>
              <a:t>mitra</a:t>
            </a:r>
            <a:r>
              <a:rPr lang="en-US" dirty="0" smtClean="0"/>
              <a:t> </a:t>
            </a:r>
            <a:r>
              <a:rPr lang="en-US" dirty="0" err="1" smtClean="0"/>
              <a:t>kita</a:t>
            </a:r>
            <a:r>
              <a:rPr lang="en-US" dirty="0" smtClean="0"/>
              <a:t>?</a:t>
            </a:r>
          </a:p>
          <a:p>
            <a:r>
              <a:rPr lang="en-US" dirty="0" smtClean="0"/>
              <a:t>Kita </a:t>
            </a:r>
            <a:r>
              <a:rPr lang="en-US" dirty="0" err="1" smtClean="0"/>
              <a:t>dapat</a:t>
            </a:r>
            <a:r>
              <a:rPr lang="en-US" dirty="0" smtClean="0"/>
              <a:t> </a:t>
            </a:r>
            <a:r>
              <a:rPr lang="en-US" dirty="0" err="1" smtClean="0"/>
              <a:t>membedakan</a:t>
            </a:r>
            <a:r>
              <a:rPr lang="en-US" dirty="0" smtClean="0"/>
              <a:t> </a:t>
            </a:r>
            <a:r>
              <a:rPr lang="en-US" dirty="0" err="1" smtClean="0"/>
              <a:t>empat</a:t>
            </a:r>
            <a:r>
              <a:rPr lang="en-US" dirty="0" smtClean="0"/>
              <a:t> </a:t>
            </a:r>
            <a:r>
              <a:rPr lang="en-US" dirty="0" err="1" smtClean="0"/>
              <a:t>jenis</a:t>
            </a:r>
            <a:r>
              <a:rPr lang="en-US" dirty="0" smtClean="0"/>
              <a:t> </a:t>
            </a:r>
            <a:r>
              <a:rPr lang="en-US" dirty="0" err="1" smtClean="0"/>
              <a:t>kemitraan</a:t>
            </a:r>
            <a:r>
              <a:rPr lang="en-US" dirty="0" smtClean="0"/>
              <a:t> yang </a:t>
            </a:r>
            <a:r>
              <a:rPr lang="en-US" dirty="0" err="1" smtClean="0"/>
              <a:t>berbeda</a:t>
            </a:r>
            <a:r>
              <a:rPr lang="en-US" dirty="0" smtClean="0"/>
              <a:t>: </a:t>
            </a:r>
            <a:r>
              <a:rPr lang="en-US" dirty="0" err="1" smtClean="0"/>
              <a:t>Aliansi</a:t>
            </a:r>
            <a:r>
              <a:rPr lang="en-US" dirty="0" smtClean="0"/>
              <a:t> </a:t>
            </a:r>
            <a:r>
              <a:rPr lang="en-US" dirty="0" err="1" smtClean="0"/>
              <a:t>strategis</a:t>
            </a:r>
            <a:r>
              <a:rPr lang="en-US" dirty="0" smtClean="0"/>
              <a:t> </a:t>
            </a:r>
            <a:r>
              <a:rPr lang="en-US" dirty="0" err="1" smtClean="0"/>
              <a:t>antara</a:t>
            </a:r>
            <a:r>
              <a:rPr lang="en-US" dirty="0" smtClean="0"/>
              <a:t> non </a:t>
            </a:r>
            <a:r>
              <a:rPr lang="en-US" dirty="0" err="1" smtClean="0"/>
              <a:t>pesaing</a:t>
            </a:r>
            <a:r>
              <a:rPr lang="en-US" dirty="0" smtClean="0"/>
              <a:t>, </a:t>
            </a:r>
            <a:r>
              <a:rPr lang="en-US" dirty="0" err="1" smtClean="0"/>
              <a:t>Coopetition</a:t>
            </a:r>
            <a:r>
              <a:rPr lang="en-US" dirty="0" smtClean="0"/>
              <a:t> </a:t>
            </a:r>
            <a:r>
              <a:rPr lang="en-US" dirty="0" err="1" smtClean="0"/>
              <a:t>kemitraan</a:t>
            </a:r>
            <a:r>
              <a:rPr lang="en-US" dirty="0" smtClean="0"/>
              <a:t> </a:t>
            </a:r>
            <a:r>
              <a:rPr lang="en-US" dirty="0" err="1" smtClean="0"/>
              <a:t>strategis</a:t>
            </a:r>
            <a:r>
              <a:rPr lang="en-US" dirty="0" smtClean="0"/>
              <a:t> </a:t>
            </a:r>
            <a:r>
              <a:rPr lang="en-US" dirty="0" err="1" smtClean="0"/>
              <a:t>antar</a:t>
            </a:r>
            <a:r>
              <a:rPr lang="en-US" dirty="0" smtClean="0"/>
              <a:t> </a:t>
            </a:r>
            <a:r>
              <a:rPr lang="en-US" dirty="0" err="1" smtClean="0"/>
              <a:t>pesaing</a:t>
            </a:r>
            <a:r>
              <a:rPr lang="en-US" dirty="0" smtClean="0"/>
              <a:t>, </a:t>
            </a:r>
            <a:r>
              <a:rPr lang="en-US" dirty="0" err="1" smtClean="0"/>
              <a:t>usaha</a:t>
            </a:r>
            <a:r>
              <a:rPr lang="en-US" dirty="0" smtClean="0"/>
              <a:t> </a:t>
            </a:r>
            <a:r>
              <a:rPr lang="en-US" dirty="0" err="1" smtClean="0"/>
              <a:t>patungan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mengembangkan</a:t>
            </a:r>
            <a:r>
              <a:rPr lang="en-US" dirty="0" smtClean="0"/>
              <a:t> </a:t>
            </a:r>
            <a:r>
              <a:rPr lang="en-US" dirty="0" err="1" smtClean="0"/>
              <a:t>bisnis</a:t>
            </a:r>
            <a:r>
              <a:rPr lang="en-US" dirty="0" smtClean="0"/>
              <a:t> </a:t>
            </a:r>
            <a:r>
              <a:rPr lang="en-US" dirty="0" err="1" smtClean="0"/>
              <a:t>baru</a:t>
            </a:r>
            <a:r>
              <a:rPr lang="en-US" dirty="0" smtClean="0"/>
              <a:t>, </a:t>
            </a:r>
            <a:r>
              <a:rPr lang="en-US" dirty="0" err="1" smtClean="0"/>
              <a:t>hubungan</a:t>
            </a:r>
            <a:r>
              <a:rPr lang="en-US" dirty="0" smtClean="0"/>
              <a:t> </a:t>
            </a:r>
            <a:r>
              <a:rPr lang="en-US" dirty="0" err="1" smtClean="0"/>
              <a:t>pembeli-pemasok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menjami</a:t>
            </a:r>
            <a:r>
              <a:rPr lang="en-US" dirty="0" smtClean="0"/>
              <a:t> </a:t>
            </a:r>
            <a:r>
              <a:rPr lang="en-US" dirty="0" err="1" smtClean="0"/>
              <a:t>pasokan</a:t>
            </a:r>
            <a:r>
              <a:rPr lang="en-US" dirty="0" smtClean="0"/>
              <a:t> yang </a:t>
            </a:r>
            <a:r>
              <a:rPr lang="en-US" dirty="0" err="1" smtClean="0"/>
              <a:t>diandalkan</a:t>
            </a:r>
            <a:r>
              <a:rPr lang="en-US" dirty="0" smtClean="0"/>
              <a:t>.</a:t>
            </a:r>
          </a:p>
          <a:p>
            <a:r>
              <a:rPr lang="en-US" dirty="0" smtClean="0"/>
              <a:t>Agar </a:t>
            </a:r>
            <a:r>
              <a:rPr lang="en-US" dirty="0" err="1" smtClean="0"/>
              <a:t>bermanfaat</a:t>
            </a:r>
            <a:r>
              <a:rPr lang="en-US" dirty="0" smtClean="0"/>
              <a:t>, </a:t>
            </a:r>
            <a:r>
              <a:rPr lang="en-US" dirty="0" err="1" smtClean="0"/>
              <a:t>tiga</a:t>
            </a:r>
            <a:r>
              <a:rPr lang="en-US" dirty="0" smtClean="0"/>
              <a:t> </a:t>
            </a:r>
            <a:r>
              <a:rPr lang="en-US" dirty="0" err="1" smtClean="0"/>
              <a:t>motivasi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membangun</a:t>
            </a:r>
            <a:r>
              <a:rPr lang="en-US" dirty="0" smtClean="0"/>
              <a:t> </a:t>
            </a:r>
            <a:r>
              <a:rPr lang="en-US" dirty="0" err="1" smtClean="0"/>
              <a:t>kemitraan</a:t>
            </a:r>
            <a:r>
              <a:rPr lang="en-US" dirty="0" smtClean="0"/>
              <a:t>; </a:t>
            </a:r>
            <a:r>
              <a:rPr lang="en-US" dirty="0" err="1" smtClean="0"/>
              <a:t>Optimisasi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skala</a:t>
            </a:r>
            <a:r>
              <a:rPr lang="en-US" dirty="0" smtClean="0"/>
              <a:t> </a:t>
            </a:r>
            <a:r>
              <a:rPr lang="en-US" dirty="0" err="1" smtClean="0"/>
              <a:t>ekonomi</a:t>
            </a:r>
            <a:r>
              <a:rPr lang="en-US" dirty="0" smtClean="0"/>
              <a:t>, </a:t>
            </a:r>
            <a:r>
              <a:rPr lang="en-US" dirty="0" err="1" smtClean="0"/>
              <a:t>Pengurangan</a:t>
            </a:r>
            <a:r>
              <a:rPr lang="en-US" dirty="0" smtClean="0"/>
              <a:t> </a:t>
            </a:r>
            <a:r>
              <a:rPr lang="en-US" dirty="0" err="1" smtClean="0"/>
              <a:t>risiko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ketidakpastian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2672752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9.  Cost Structure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err="1" smtClean="0"/>
              <a:t>Struktur</a:t>
            </a:r>
            <a:r>
              <a:rPr lang="en-US" dirty="0" smtClean="0"/>
              <a:t> </a:t>
            </a:r>
            <a:r>
              <a:rPr lang="en-US" dirty="0" err="1" smtClean="0"/>
              <a:t>biaya</a:t>
            </a:r>
            <a:r>
              <a:rPr lang="en-US" dirty="0" smtClean="0"/>
              <a:t> yang </a:t>
            </a:r>
            <a:r>
              <a:rPr lang="en-US" dirty="0" err="1" smtClean="0"/>
              <a:t>menggambarkan</a:t>
            </a:r>
            <a:r>
              <a:rPr lang="en-US" dirty="0" smtClean="0"/>
              <a:t> </a:t>
            </a:r>
            <a:r>
              <a:rPr lang="en-US" dirty="0" err="1" smtClean="0"/>
              <a:t>semua</a:t>
            </a:r>
            <a:r>
              <a:rPr lang="en-US" dirty="0" smtClean="0"/>
              <a:t> </a:t>
            </a:r>
            <a:r>
              <a:rPr lang="en-US" dirty="0" err="1" smtClean="0"/>
              <a:t>biaya</a:t>
            </a:r>
            <a:r>
              <a:rPr lang="en-US" dirty="0" smtClean="0"/>
              <a:t> yang </a:t>
            </a:r>
            <a:r>
              <a:rPr lang="en-US" dirty="0" err="1" smtClean="0"/>
              <a:t>dikeluarkan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mengoperasikan</a:t>
            </a:r>
            <a:r>
              <a:rPr lang="en-US" dirty="0" smtClean="0"/>
              <a:t> model </a:t>
            </a:r>
            <a:r>
              <a:rPr lang="en-US" dirty="0" err="1" smtClean="0"/>
              <a:t>bisnis</a:t>
            </a:r>
            <a:endParaRPr lang="en-US" dirty="0" smtClean="0"/>
          </a:p>
          <a:p>
            <a:r>
              <a:rPr lang="en-US" dirty="0" err="1" smtClean="0"/>
              <a:t>Biaya</a:t>
            </a:r>
            <a:r>
              <a:rPr lang="en-US" dirty="0" smtClean="0"/>
              <a:t> </a:t>
            </a:r>
            <a:r>
              <a:rPr lang="en-US" dirty="0" err="1" smtClean="0"/>
              <a:t>terpenting</a:t>
            </a:r>
            <a:r>
              <a:rPr lang="en-US" dirty="0" smtClean="0"/>
              <a:t> </a:t>
            </a:r>
            <a:r>
              <a:rPr lang="en-US" dirty="0" err="1" smtClean="0"/>
              <a:t>apakah</a:t>
            </a:r>
            <a:r>
              <a:rPr lang="en-US" dirty="0" smtClean="0"/>
              <a:t> yang </a:t>
            </a:r>
            <a:r>
              <a:rPr lang="en-US" dirty="0" err="1" smtClean="0"/>
              <a:t>ada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model </a:t>
            </a:r>
            <a:r>
              <a:rPr lang="en-US" dirty="0" err="1" smtClean="0"/>
              <a:t>bisnis</a:t>
            </a:r>
            <a:r>
              <a:rPr lang="en-US" dirty="0" smtClean="0"/>
              <a:t> </a:t>
            </a:r>
            <a:r>
              <a:rPr lang="en-US" dirty="0" err="1" smtClean="0"/>
              <a:t>kita</a:t>
            </a:r>
            <a:r>
              <a:rPr lang="en-US" dirty="0" smtClean="0"/>
              <a:t>? </a:t>
            </a:r>
            <a:r>
              <a:rPr lang="en-US" dirty="0" err="1" smtClean="0"/>
              <a:t>Sumber</a:t>
            </a:r>
            <a:r>
              <a:rPr lang="en-US" dirty="0" smtClean="0"/>
              <a:t> </a:t>
            </a:r>
            <a:r>
              <a:rPr lang="en-US" dirty="0" err="1" smtClean="0"/>
              <a:t>daya</a:t>
            </a:r>
            <a:r>
              <a:rPr lang="en-US" dirty="0" smtClean="0"/>
              <a:t> </a:t>
            </a:r>
            <a:r>
              <a:rPr lang="en-US" dirty="0" err="1" smtClean="0"/>
              <a:t>utama</a:t>
            </a:r>
            <a:r>
              <a:rPr lang="en-US" dirty="0" smtClean="0"/>
              <a:t> </a:t>
            </a:r>
            <a:r>
              <a:rPr lang="en-US" dirty="0" err="1" smtClean="0"/>
              <a:t>apakah</a:t>
            </a:r>
            <a:r>
              <a:rPr lang="en-US" dirty="0" smtClean="0"/>
              <a:t> yang paling </a:t>
            </a:r>
            <a:r>
              <a:rPr lang="en-US" dirty="0" err="1" smtClean="0"/>
              <a:t>mahal</a:t>
            </a:r>
            <a:r>
              <a:rPr lang="en-US" dirty="0" smtClean="0"/>
              <a:t>? </a:t>
            </a:r>
            <a:r>
              <a:rPr lang="en-US" dirty="0" err="1" smtClean="0"/>
              <a:t>Aktivitas-aktivitas</a:t>
            </a:r>
            <a:r>
              <a:rPr lang="en-US" dirty="0" smtClean="0"/>
              <a:t> </a:t>
            </a:r>
            <a:r>
              <a:rPr lang="en-US" dirty="0" err="1" smtClean="0"/>
              <a:t>kunci</a:t>
            </a:r>
            <a:r>
              <a:rPr lang="en-US" dirty="0" smtClean="0"/>
              <a:t> </a:t>
            </a:r>
            <a:r>
              <a:rPr lang="en-US" dirty="0" err="1" smtClean="0"/>
              <a:t>apakah</a:t>
            </a:r>
            <a:r>
              <a:rPr lang="en-US" dirty="0" smtClean="0"/>
              <a:t> yang paling </a:t>
            </a:r>
            <a:r>
              <a:rPr lang="en-US" dirty="0" err="1" smtClean="0"/>
              <a:t>mahal</a:t>
            </a:r>
            <a:r>
              <a:rPr lang="en-US" dirty="0" smtClean="0"/>
              <a:t>?</a:t>
            </a:r>
          </a:p>
          <a:p>
            <a:r>
              <a:rPr lang="en-US" dirty="0" err="1" smtClean="0"/>
              <a:t>Biaya</a:t>
            </a:r>
            <a:r>
              <a:rPr lang="en-US" dirty="0" smtClean="0"/>
              <a:t> model </a:t>
            </a:r>
            <a:r>
              <a:rPr lang="en-US" dirty="0" err="1" smtClean="0"/>
              <a:t>bisnis</a:t>
            </a:r>
            <a:r>
              <a:rPr lang="en-US" dirty="0" smtClean="0"/>
              <a:t>: </a:t>
            </a:r>
            <a:r>
              <a:rPr lang="en-US" dirty="0" err="1" smtClean="0"/>
              <a:t>terpacu</a:t>
            </a:r>
            <a:r>
              <a:rPr lang="en-US" dirty="0" smtClean="0"/>
              <a:t> </a:t>
            </a:r>
            <a:r>
              <a:rPr lang="en-US" dirty="0" err="1" smtClean="0"/>
              <a:t>biaya</a:t>
            </a:r>
            <a:r>
              <a:rPr lang="en-US" dirty="0" smtClean="0"/>
              <a:t>, </a:t>
            </a:r>
            <a:r>
              <a:rPr lang="en-US" dirty="0" err="1" smtClean="0"/>
              <a:t>terpacu</a:t>
            </a:r>
            <a:r>
              <a:rPr lang="en-US" dirty="0" smtClean="0"/>
              <a:t> </a:t>
            </a:r>
            <a:r>
              <a:rPr lang="en-US" dirty="0" err="1" smtClean="0"/>
              <a:t>nilai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Struktur</a:t>
            </a:r>
            <a:r>
              <a:rPr lang="en-US" dirty="0" smtClean="0"/>
              <a:t> </a:t>
            </a:r>
            <a:r>
              <a:rPr lang="en-US" dirty="0" err="1" smtClean="0"/>
              <a:t>biaya</a:t>
            </a:r>
            <a:r>
              <a:rPr lang="en-US" dirty="0" smtClean="0"/>
              <a:t> </a:t>
            </a:r>
            <a:r>
              <a:rPr lang="en-US" dirty="0" err="1" smtClean="0"/>
              <a:t>dapat</a:t>
            </a:r>
            <a:r>
              <a:rPr lang="en-US" dirty="0" smtClean="0"/>
              <a:t> </a:t>
            </a:r>
            <a:r>
              <a:rPr lang="en-US" dirty="0" err="1" smtClean="0"/>
              <a:t>memiliki</a:t>
            </a:r>
            <a:r>
              <a:rPr lang="en-US" dirty="0" smtClean="0"/>
              <a:t> </a:t>
            </a:r>
            <a:r>
              <a:rPr lang="en-US" dirty="0" err="1" smtClean="0"/>
              <a:t>karakteristi</a:t>
            </a:r>
            <a:r>
              <a:rPr lang="en-US" dirty="0" smtClean="0"/>
              <a:t>: </a:t>
            </a:r>
            <a:r>
              <a:rPr lang="en-US" dirty="0" err="1" smtClean="0"/>
              <a:t>biaya</a:t>
            </a:r>
            <a:r>
              <a:rPr lang="en-US" dirty="0" smtClean="0"/>
              <a:t> </a:t>
            </a:r>
            <a:r>
              <a:rPr lang="en-US" dirty="0" err="1" smtClean="0"/>
              <a:t>tetap</a:t>
            </a:r>
            <a:r>
              <a:rPr lang="en-US" dirty="0" smtClean="0"/>
              <a:t>, </a:t>
            </a:r>
            <a:r>
              <a:rPr lang="en-US" dirty="0" err="1" smtClean="0"/>
              <a:t>biaya</a:t>
            </a:r>
            <a:r>
              <a:rPr lang="en-US" dirty="0" smtClean="0"/>
              <a:t> </a:t>
            </a:r>
            <a:r>
              <a:rPr lang="en-US" dirty="0" err="1" smtClean="0"/>
              <a:t>variabel</a:t>
            </a:r>
            <a:r>
              <a:rPr lang="en-US" dirty="0" smtClean="0"/>
              <a:t>, </a:t>
            </a:r>
            <a:r>
              <a:rPr lang="en-US" dirty="0" err="1" smtClean="0"/>
              <a:t>skala</a:t>
            </a:r>
            <a:r>
              <a:rPr lang="en-US" dirty="0" smtClean="0"/>
              <a:t> </a:t>
            </a:r>
            <a:r>
              <a:rPr lang="en-US" dirty="0" err="1" smtClean="0"/>
              <a:t>ekonomi</a:t>
            </a:r>
            <a:r>
              <a:rPr lang="en-US" dirty="0" smtClean="0"/>
              <a:t>, </a:t>
            </a:r>
            <a:r>
              <a:rPr lang="en-US" dirty="0" err="1" smtClean="0"/>
              <a:t>lingkup</a:t>
            </a:r>
            <a:r>
              <a:rPr lang="en-US" dirty="0" smtClean="0"/>
              <a:t> </a:t>
            </a:r>
            <a:r>
              <a:rPr lang="en-US" dirty="0" err="1" smtClean="0"/>
              <a:t>ekonomi</a:t>
            </a:r>
            <a:r>
              <a:rPr lang="en-US" dirty="0" smtClean="0"/>
              <a:t>&gt;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70950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964" y="914399"/>
            <a:ext cx="8791136" cy="5181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3753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168046"/>
            <a:ext cx="8606146" cy="6461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9076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186</TotalTime>
  <Words>707</Words>
  <Application>Microsoft Office PowerPoint</Application>
  <PresentationFormat>On-screen Show (4:3)</PresentationFormat>
  <Paragraphs>44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PowerPoint Presentation</vt:lpstr>
      <vt:lpstr>PowerPoint Presentation</vt:lpstr>
      <vt:lpstr>PowerPoint Presentation</vt:lpstr>
      <vt:lpstr>ORIENTASI EFISIENSI VS NILAI</vt:lpstr>
      <vt:lpstr>PowerPoint Presentation</vt:lpstr>
      <vt:lpstr>PowerPoint Presentation</vt:lpstr>
      <vt:lpstr>1. Cutomer Seqments</vt:lpstr>
      <vt:lpstr>2. Value Proposition</vt:lpstr>
      <vt:lpstr>3. Channels</vt:lpstr>
      <vt:lpstr>4. Customer Relationship</vt:lpstr>
      <vt:lpstr>5. Revenue Streams</vt:lpstr>
      <vt:lpstr>6. Key Resources </vt:lpstr>
      <vt:lpstr>7. Key Activities</vt:lpstr>
      <vt:lpstr>8. Key Parterships</vt:lpstr>
      <vt:lpstr>9.  Cost Structure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16</cp:revision>
  <dcterms:created xsi:type="dcterms:W3CDTF">2018-12-03T04:14:58Z</dcterms:created>
  <dcterms:modified xsi:type="dcterms:W3CDTF">2019-12-02T05:59:04Z</dcterms:modified>
</cp:coreProperties>
</file>