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sldIdLst>
    <p:sldId id="257" r:id="rId2"/>
    <p:sldId id="256" r:id="rId3"/>
    <p:sldId id="260" r:id="rId4"/>
    <p:sldId id="261" r:id="rId5"/>
    <p:sldId id="264" r:id="rId6"/>
    <p:sldId id="263" r:id="rId7"/>
    <p:sldId id="267" r:id="rId8"/>
    <p:sldId id="266" r:id="rId9"/>
    <p:sldId id="281" r:id="rId10"/>
    <p:sldId id="268" r:id="rId11"/>
    <p:sldId id="274" r:id="rId12"/>
    <p:sldId id="276" r:id="rId13"/>
    <p:sldId id="277" r:id="rId14"/>
    <p:sldId id="275" r:id="rId15"/>
    <p:sldId id="270" r:id="rId16"/>
    <p:sldId id="278" r:id="rId17"/>
    <p:sldId id="279" r:id="rId18"/>
    <p:sldId id="269" r:id="rId19"/>
    <p:sldId id="271" r:id="rId20"/>
    <p:sldId id="272" r:id="rId21"/>
    <p:sldId id="273" r:id="rId22"/>
    <p:sldId id="282" r:id="rId23"/>
    <p:sldId id="283" r:id="rId24"/>
    <p:sldId id="284" r:id="rId25"/>
    <p:sldId id="285" r:id="rId26"/>
    <p:sldId id="28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76" d="100"/>
          <a:sy n="76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41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248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05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852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652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59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995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680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9570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94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649671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1143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45085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282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4218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369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283ED-12B6-409D-84C2-29E0C571B710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2216B05-8210-41FF-966C-F668473FED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391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ekawanmedia.co.id/pengertian-internet-of-things/" TargetMode="External"/><Relationship Id="rId2" Type="http://schemas.openxmlformats.org/officeDocument/2006/relationships/hyperlink" Target="https://nusaputra.ac.id/mengenal-iot-dan-dampaknya-terhadap-kehidupan-manusia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8552" y="2341904"/>
            <a:ext cx="7766936" cy="1646302"/>
          </a:xfrm>
        </p:spPr>
        <p:txBody>
          <a:bodyPr/>
          <a:lstStyle/>
          <a:p>
            <a:pPr algn="l"/>
            <a:r>
              <a:rPr lang="en-US" b="1" dirty="0" err="1"/>
              <a:t>Apa</a:t>
            </a:r>
            <a:r>
              <a:rPr lang="en-US" b="1" dirty="0"/>
              <a:t> </a:t>
            </a:r>
            <a:r>
              <a:rPr lang="en-US" b="1" dirty="0" err="1"/>
              <a:t>itu</a:t>
            </a:r>
            <a:r>
              <a:rPr lang="en-US" b="1" dirty="0"/>
              <a:t> 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7275" y="844170"/>
            <a:ext cx="7766936" cy="1096899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/>
              <a:t>MANFAAT DAN DAMPAK IOT</a:t>
            </a:r>
            <a:endParaRPr lang="en-US" sz="36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6395" y="0"/>
            <a:ext cx="1895605" cy="1821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488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sz="3600" dirty="0"/>
          </a:p>
          <a:p>
            <a:pPr algn="l"/>
            <a:r>
              <a:rPr lang="en-US" sz="5400" i="1" dirty="0">
                <a:solidFill>
                  <a:srgbClr val="FF0000"/>
                </a:solidFill>
              </a:rPr>
              <a:t>Internet of things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/>
              <a:t>adalah</a:t>
            </a:r>
            <a:r>
              <a:rPr lang="en-US" sz="3600" dirty="0"/>
              <a:t> </a:t>
            </a:r>
            <a:r>
              <a:rPr lang="en-US" sz="3600" dirty="0" err="1"/>
              <a:t>suatu</a:t>
            </a:r>
            <a:r>
              <a:rPr lang="en-US" sz="3600" dirty="0"/>
              <a:t> </a:t>
            </a:r>
            <a:r>
              <a:rPr lang="en-US" sz="3600" dirty="0" err="1"/>
              <a:t>konsep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program </a:t>
            </a:r>
            <a:r>
              <a:rPr lang="en-US" sz="3600" dirty="0" err="1"/>
              <a:t>dimana</a:t>
            </a:r>
            <a:r>
              <a:rPr lang="en-US" sz="3600" dirty="0"/>
              <a:t> </a:t>
            </a:r>
            <a:r>
              <a:rPr lang="en-US" sz="3600" dirty="0" err="1"/>
              <a:t>sebuah</a:t>
            </a:r>
            <a:r>
              <a:rPr lang="en-US" sz="3600" dirty="0"/>
              <a:t> </a:t>
            </a:r>
            <a:r>
              <a:rPr lang="en-US" sz="3600" dirty="0" err="1"/>
              <a:t>objek</a:t>
            </a:r>
            <a:r>
              <a:rPr lang="en-US" sz="3600" dirty="0"/>
              <a:t> </a:t>
            </a:r>
            <a:r>
              <a:rPr lang="en-US" sz="3600" dirty="0" err="1"/>
              <a:t>memiliki</a:t>
            </a:r>
            <a:r>
              <a:rPr lang="en-US" sz="3600" dirty="0"/>
              <a:t> </a:t>
            </a:r>
            <a:r>
              <a:rPr lang="en-US" sz="3600" dirty="0" err="1"/>
              <a:t>kemampuan</a:t>
            </a:r>
            <a:r>
              <a:rPr lang="en-US" sz="3600" dirty="0"/>
              <a:t> </a:t>
            </a:r>
            <a:r>
              <a:rPr lang="en-US" sz="3600" dirty="0" err="1"/>
              <a:t>untuk</a:t>
            </a:r>
            <a:r>
              <a:rPr lang="en-US" sz="3600" dirty="0"/>
              <a:t> </a:t>
            </a:r>
            <a:r>
              <a:rPr lang="en-US" sz="3600" i="1" dirty="0" err="1"/>
              <a:t>mentransmisikan</a:t>
            </a:r>
            <a:r>
              <a:rPr lang="en-US" sz="3600" dirty="0"/>
              <a:t> </a:t>
            </a:r>
            <a:r>
              <a:rPr lang="en-US" sz="3600" dirty="0" err="1"/>
              <a:t>atau</a:t>
            </a:r>
            <a:r>
              <a:rPr lang="en-US" sz="3600" dirty="0"/>
              <a:t> </a:t>
            </a:r>
            <a:r>
              <a:rPr lang="en-US" sz="3600" i="1" dirty="0" err="1"/>
              <a:t>mengirimkan</a:t>
            </a:r>
            <a:r>
              <a:rPr lang="en-US" sz="3600" dirty="0"/>
              <a:t> data </a:t>
            </a:r>
            <a:r>
              <a:rPr lang="en-US" sz="3600" dirty="0" err="1"/>
              <a:t>melalui</a:t>
            </a:r>
            <a:r>
              <a:rPr lang="en-US" sz="3600" dirty="0"/>
              <a:t> </a:t>
            </a:r>
            <a:r>
              <a:rPr lang="en-US" sz="3600" dirty="0" err="1"/>
              <a:t>jaringan</a:t>
            </a:r>
            <a:r>
              <a:rPr lang="en-US" sz="3600" dirty="0"/>
              <a:t> </a:t>
            </a:r>
            <a:r>
              <a:rPr lang="en-US" sz="4000" i="1" dirty="0" err="1">
                <a:solidFill>
                  <a:srgbClr val="FF0000"/>
                </a:solidFill>
              </a:rPr>
              <a:t>tanpa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  <a:r>
              <a:rPr lang="en-US" sz="3600" dirty="0" err="1"/>
              <a:t>menggunakan</a:t>
            </a:r>
            <a:r>
              <a:rPr lang="en-US" sz="3600" dirty="0"/>
              <a:t> </a:t>
            </a:r>
            <a:r>
              <a:rPr lang="en-US" sz="3600" dirty="0" err="1"/>
              <a:t>bantuan</a:t>
            </a:r>
            <a:r>
              <a:rPr lang="en-US" sz="3600" dirty="0"/>
              <a:t> </a:t>
            </a:r>
            <a:r>
              <a:rPr lang="en-US" sz="3600" dirty="0" err="1"/>
              <a:t>perangkat</a:t>
            </a:r>
            <a:r>
              <a:rPr lang="en-US" sz="3600" dirty="0"/>
              <a:t> </a:t>
            </a:r>
            <a:r>
              <a:rPr lang="en-US" sz="3600" dirty="0" err="1"/>
              <a:t>komputer</a:t>
            </a:r>
            <a:r>
              <a:rPr lang="en-US" sz="3600" dirty="0"/>
              <a:t> </a:t>
            </a:r>
            <a:r>
              <a:rPr lang="en-US" sz="3600" dirty="0" err="1"/>
              <a:t>dan</a:t>
            </a:r>
            <a:r>
              <a:rPr lang="en-US" sz="3600" dirty="0"/>
              <a:t> </a:t>
            </a:r>
            <a:r>
              <a:rPr lang="en-US" sz="3600" dirty="0" err="1"/>
              <a:t>manusia</a:t>
            </a:r>
            <a:r>
              <a:rPr lang="en-US" sz="3600" dirty="0"/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46706" y="0"/>
            <a:ext cx="1745293" cy="167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24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err="1"/>
              <a:t>Unsur</a:t>
            </a:r>
            <a:r>
              <a:rPr lang="en-US" b="1" dirty="0"/>
              <a:t> – </a:t>
            </a:r>
            <a:r>
              <a:rPr lang="en-US" b="1" dirty="0" err="1"/>
              <a:t>unsur</a:t>
            </a:r>
            <a:r>
              <a:rPr lang="en-US" b="1" dirty="0"/>
              <a:t> </a:t>
            </a:r>
            <a:r>
              <a:rPr lang="en-US" b="1" dirty="0" err="1"/>
              <a:t>IoT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96425" y="0"/>
            <a:ext cx="2695575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113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242170" y="801665"/>
            <a:ext cx="10363200" cy="5674291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  1. Artificial Intelligence</a:t>
            </a:r>
            <a:endParaRPr lang="en-US" dirty="0"/>
          </a:p>
          <a:p>
            <a:pPr algn="l"/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Artificial Intelligence</a:t>
            </a:r>
            <a:r>
              <a:rPr lang="en-US" dirty="0"/>
              <a:t> (AI)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Indonesia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penemuan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berpikir</a:t>
            </a:r>
            <a:r>
              <a:rPr lang="en-US" dirty="0"/>
              <a:t> (</a:t>
            </a:r>
            <a:r>
              <a:rPr lang="en-US" dirty="0" err="1"/>
              <a:t>menjadi</a:t>
            </a:r>
            <a:r>
              <a:rPr lang="en-US" dirty="0"/>
              <a:t> “smart”). </a:t>
            </a:r>
            <a:r>
              <a:rPr lang="en-US" dirty="0" err="1"/>
              <a:t>Jadi</a:t>
            </a:r>
            <a:r>
              <a:rPr lang="en-US" dirty="0"/>
              <a:t>, AI </a:t>
            </a:r>
            <a:r>
              <a:rPr lang="en-US" dirty="0" err="1"/>
              <a:t>disini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mengumpulkan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data, </a:t>
            </a:r>
            <a:r>
              <a:rPr lang="en-US" dirty="0" err="1"/>
              <a:t>pemasangan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kecerdasan</a:t>
            </a:r>
            <a:r>
              <a:rPr lang="en-US" dirty="0"/>
              <a:t> </a:t>
            </a:r>
            <a:r>
              <a:rPr lang="en-US" dirty="0" err="1"/>
              <a:t>buatan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yang </a:t>
            </a:r>
            <a:r>
              <a:rPr lang="en-US" dirty="0" err="1"/>
              <a:t>awalnya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melaksanakan</a:t>
            </a:r>
            <a:r>
              <a:rPr lang="en-US" dirty="0"/>
              <a:t>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,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menunggu</a:t>
            </a:r>
            <a:r>
              <a:rPr lang="en-US" dirty="0"/>
              <a:t> </a:t>
            </a:r>
            <a:r>
              <a:rPr lang="en-US" dirty="0" err="1"/>
              <a:t>instruksi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840" y="0"/>
            <a:ext cx="2463160" cy="2367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311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r>
              <a:rPr lang="en-US" b="1" dirty="0"/>
              <a:t> 2. </a:t>
            </a:r>
            <a:r>
              <a:rPr lang="en-US" b="1" dirty="0" err="1"/>
              <a:t>Konektivitas</a:t>
            </a:r>
            <a:endParaRPr lang="en-US" dirty="0"/>
          </a:p>
          <a:p>
            <a:pPr algn="l"/>
            <a:r>
              <a:rPr lang="en-US" sz="3200" i="1" dirty="0" err="1">
                <a:solidFill>
                  <a:schemeClr val="accent1">
                    <a:lumMod val="75000"/>
                  </a:schemeClr>
                </a:solidFill>
              </a:rPr>
              <a:t>Konektivitas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hubungan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.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.</a:t>
            </a:r>
          </a:p>
          <a:p>
            <a:pPr algn="l"/>
            <a:endParaRPr lang="en-US" b="1" dirty="0"/>
          </a:p>
          <a:p>
            <a:pPr algn="l"/>
            <a:r>
              <a:rPr lang="en-US" b="1" dirty="0"/>
              <a:t>3. </a:t>
            </a:r>
            <a:r>
              <a:rPr lang="en-US" b="1" dirty="0" err="1"/>
              <a:t>Perangkat</a:t>
            </a:r>
            <a:r>
              <a:rPr lang="en-US" b="1" dirty="0"/>
              <a:t> </a:t>
            </a:r>
            <a:r>
              <a:rPr lang="en-US" b="1" dirty="0" err="1"/>
              <a:t>ukuran</a:t>
            </a:r>
            <a:r>
              <a:rPr lang="en-US" b="1" dirty="0"/>
              <a:t> </a:t>
            </a:r>
            <a:r>
              <a:rPr lang="en-US" b="1" dirty="0" err="1"/>
              <a:t>kecil</a:t>
            </a:r>
            <a:endParaRPr lang="en-US" dirty="0"/>
          </a:p>
          <a:p>
            <a:pPr algn="l"/>
            <a:r>
              <a:rPr lang="en-US" dirty="0"/>
              <a:t>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perkembangan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kini</a:t>
            </a:r>
            <a:r>
              <a:rPr lang="en-US" dirty="0"/>
              <a:t>,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biaya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efektifitas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skalabilitas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 di </a:t>
            </a:r>
            <a:r>
              <a:rPr lang="en-US" dirty="0" err="1"/>
              <a:t>masa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,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nyaman</a:t>
            </a:r>
            <a:r>
              <a:rPr lang="en-US" dirty="0"/>
              <a:t>,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efisien</a:t>
            </a:r>
            <a:r>
              <a:rPr lang="en-US" dirty="0"/>
              <a:t>.</a:t>
            </a:r>
          </a:p>
          <a:p>
            <a:pPr algn="l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9818" y="0"/>
            <a:ext cx="2072182" cy="19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46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r>
              <a:rPr lang="en-US" b="1" dirty="0"/>
              <a:t>   4. Sensor</a:t>
            </a:r>
            <a:endParaRPr lang="en-US" dirty="0"/>
          </a:p>
          <a:p>
            <a:pPr algn="l"/>
            <a:r>
              <a:rPr lang="en-US" sz="3200" i="1" dirty="0">
                <a:solidFill>
                  <a:schemeClr val="accent1">
                    <a:lumMod val="75000"/>
                  </a:schemeClr>
                </a:solidFill>
              </a:rPr>
              <a:t>Sensor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unsur</a:t>
            </a:r>
            <a:r>
              <a:rPr lang="en-US" dirty="0"/>
              <a:t>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pembeda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canggih</a:t>
            </a:r>
            <a:r>
              <a:rPr lang="en-US" dirty="0"/>
              <a:t> yang lain.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sensor,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mendefinisikan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instrumen</a:t>
            </a:r>
            <a:r>
              <a:rPr lang="en-US" dirty="0"/>
              <a:t>, yang </a:t>
            </a:r>
            <a:r>
              <a:rPr lang="en-US" dirty="0" err="1"/>
              <a:t>mana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mengubah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yang </a:t>
            </a:r>
            <a:r>
              <a:rPr lang="en-US" dirty="0" err="1"/>
              <a:t>cenderung</a:t>
            </a:r>
            <a:r>
              <a:rPr lang="en-US" dirty="0"/>
              <a:t> </a:t>
            </a:r>
            <a:r>
              <a:rPr lang="en-US" dirty="0" err="1"/>
              <a:t>pasif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yang </a:t>
            </a:r>
            <a:r>
              <a:rPr lang="en-US" dirty="0" err="1"/>
              <a:t>terintegrasi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nyata</a:t>
            </a:r>
            <a:r>
              <a:rPr lang="en-US" dirty="0"/>
              <a:t>.</a:t>
            </a:r>
          </a:p>
          <a:p>
            <a:pPr algn="l"/>
            <a:endParaRPr lang="en-US" dirty="0"/>
          </a:p>
          <a:p>
            <a:pPr algn="l"/>
            <a:r>
              <a:rPr lang="en-US" b="1" dirty="0"/>
              <a:t>5. </a:t>
            </a:r>
            <a:r>
              <a:rPr lang="en-US" b="1" dirty="0" err="1"/>
              <a:t>Keterlibatan</a:t>
            </a:r>
            <a:r>
              <a:rPr lang="en-US" b="1" dirty="0"/>
              <a:t> </a:t>
            </a:r>
            <a:r>
              <a:rPr lang="en-US" b="1" dirty="0" err="1"/>
              <a:t>aktif</a:t>
            </a:r>
            <a:endParaRPr lang="en-US" dirty="0"/>
          </a:p>
          <a:p>
            <a:pPr algn="l"/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modern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sz="3200" i="1" dirty="0" err="1">
                <a:solidFill>
                  <a:schemeClr val="accent1">
                    <a:lumMod val="75000"/>
                  </a:schemeClr>
                </a:solidFill>
              </a:rPr>
              <a:t>keterlibatan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/>
              <a:t>(</a:t>
            </a:r>
            <a:r>
              <a:rPr lang="en-US" i="1" dirty="0"/>
              <a:t>engagement</a:t>
            </a:r>
            <a:r>
              <a:rPr lang="en-US" dirty="0"/>
              <a:t>)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pasif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pembeda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yang lain,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paradigma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konten</a:t>
            </a:r>
            <a:r>
              <a:rPr lang="en-US" dirty="0"/>
              <a:t>, </a:t>
            </a:r>
            <a:r>
              <a:rPr lang="en-US" dirty="0" err="1"/>
              <a:t>produk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yang </a:t>
            </a:r>
            <a:r>
              <a:rPr lang="en-US" dirty="0" err="1"/>
              <a:t>tersedia</a:t>
            </a:r>
            <a:r>
              <a:rPr lang="en-US" dirty="0"/>
              <a:t>. </a:t>
            </a:r>
          </a:p>
          <a:p>
            <a:pPr algn="l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785" y="0"/>
            <a:ext cx="2085215" cy="2004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917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Cara </a:t>
            </a:r>
            <a:r>
              <a:rPr lang="en-US" b="1" dirty="0" err="1"/>
              <a:t>kerja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6133" y="0"/>
            <a:ext cx="2345867" cy="2254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2128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endParaRPr lang="en-US" dirty="0" smtClean="0"/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Cara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sz="2800" i="1" dirty="0">
                <a:solidFill>
                  <a:schemeClr val="accent1">
                    <a:lumMod val="75000"/>
                  </a:schemeClr>
                </a:solidFill>
              </a:rPr>
              <a:t>internet of things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memanfaatkan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argumentasi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tersusun</a:t>
            </a:r>
            <a:r>
              <a:rPr lang="en-US" dirty="0"/>
              <a:t>. </a:t>
            </a:r>
            <a:r>
              <a:rPr lang="en-US" dirty="0" err="1"/>
              <a:t>Dimana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argumen</a:t>
            </a:r>
            <a:r>
              <a:rPr lang="en-US" dirty="0"/>
              <a:t> yang </a:t>
            </a:r>
            <a:r>
              <a:rPr lang="en-US" dirty="0" err="1"/>
              <a:t>terbentuk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menghasilkan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interaksi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dikendalikan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. </a:t>
            </a:r>
          </a:p>
          <a:p>
            <a:pPr algn="l"/>
            <a:r>
              <a:rPr lang="en-US" dirty="0" err="1"/>
              <a:t>Faktor</a:t>
            </a:r>
            <a:r>
              <a:rPr lang="en-US" dirty="0"/>
              <a:t> </a:t>
            </a:r>
            <a:r>
              <a:rPr lang="en-US" dirty="0" err="1"/>
              <a:t>terpenting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jalannya</a:t>
            </a:r>
            <a:r>
              <a:rPr lang="en-US" dirty="0"/>
              <a:t> program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terletak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internet yang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penghubung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keras</a:t>
            </a:r>
            <a:r>
              <a:rPr lang="en-US" dirty="0"/>
              <a:t>. </a:t>
            </a:r>
          </a:p>
          <a:p>
            <a:pPr algn="l"/>
            <a:r>
              <a:rPr lang="en-US" dirty="0" err="1"/>
              <a:t>Tugas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pengawas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memonitoring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tindakan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perilaku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bekerja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361" y="0"/>
            <a:ext cx="2254639" cy="216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88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r>
              <a:rPr lang="en-US" sz="3200" i="1" dirty="0" err="1">
                <a:solidFill>
                  <a:schemeClr val="accent1">
                    <a:lumMod val="75000"/>
                  </a:schemeClr>
                </a:solidFill>
              </a:rPr>
              <a:t>Kendala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/>
              <a:t>terbesar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sz="3200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daya</a:t>
            </a:r>
            <a:r>
              <a:rPr lang="en-US" dirty="0"/>
              <a:t> yang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mahal</a:t>
            </a:r>
            <a:r>
              <a:rPr lang="en-US" dirty="0"/>
              <a:t>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penyusunan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Biaya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terlampau</a:t>
            </a:r>
            <a:r>
              <a:rPr lang="en-US" dirty="0"/>
              <a:t> </a:t>
            </a:r>
            <a:r>
              <a:rPr lang="en-US" dirty="0" err="1"/>
              <a:t>mahal</a:t>
            </a:r>
            <a:r>
              <a:rPr lang="en-US" dirty="0"/>
              <a:t> </a:t>
            </a:r>
            <a:r>
              <a:rPr lang="en-US" dirty="0" err="1"/>
              <a:t>dan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kota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kebutuhan</a:t>
            </a:r>
            <a:r>
              <a:rPr lang="en-US" dirty="0"/>
              <a:t> primer </a:t>
            </a:r>
            <a:r>
              <a:rPr lang="en-US" dirty="0" err="1"/>
              <a:t>mereka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8263" y="0"/>
            <a:ext cx="2293737" cy="220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032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b="1" dirty="0" err="1"/>
              <a:t>Contoh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224" y="0"/>
            <a:ext cx="2501776" cy="240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743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r>
              <a:rPr lang="en-US" b="1" dirty="0"/>
              <a:t> 1.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kesehatan</a:t>
            </a:r>
            <a:endParaRPr lang="en-US" dirty="0"/>
          </a:p>
          <a:p>
            <a:pPr algn="l"/>
            <a:r>
              <a:rPr lang="en-US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terobosan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medis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mendukung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medis</a:t>
            </a:r>
            <a:r>
              <a:rPr lang="en-US" dirty="0"/>
              <a:t> agar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, </a:t>
            </a:r>
            <a:r>
              <a:rPr lang="en-US" dirty="0" err="1"/>
              <a:t>tepat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keberadaan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dunia</a:t>
            </a:r>
            <a:r>
              <a:rPr lang="en-US" dirty="0"/>
              <a:t> </a:t>
            </a:r>
            <a:r>
              <a:rPr lang="en-US" dirty="0" err="1"/>
              <a:t>kesehatan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membantu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pendataan</a:t>
            </a:r>
            <a:r>
              <a:rPr lang="en-US" dirty="0"/>
              <a:t> </a:t>
            </a:r>
            <a:r>
              <a:rPr lang="en-US" dirty="0" err="1"/>
              <a:t>detak</a:t>
            </a:r>
            <a:r>
              <a:rPr lang="en-US" dirty="0"/>
              <a:t> </a:t>
            </a:r>
            <a:r>
              <a:rPr lang="en-US" dirty="0" err="1"/>
              <a:t>jantung</a:t>
            </a:r>
            <a:r>
              <a:rPr lang="en-US" dirty="0"/>
              <a:t>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mengukur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</a:t>
            </a:r>
            <a:r>
              <a:rPr lang="en-US" dirty="0" err="1"/>
              <a:t>gula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,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mengecek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tubuh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lain </a:t>
            </a:r>
            <a:r>
              <a:rPr lang="en-US" dirty="0" err="1"/>
              <a:t>sebagainya</a:t>
            </a:r>
            <a:r>
              <a:rPr lang="en-US" dirty="0"/>
              <a:t>. </a:t>
            </a:r>
          </a:p>
          <a:p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978" y="0"/>
            <a:ext cx="2096022" cy="201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0135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r>
              <a:rPr lang="en-US" b="1" dirty="0"/>
              <a:t> </a:t>
            </a:r>
            <a:endParaRPr lang="en-US" b="1" dirty="0" smtClean="0"/>
          </a:p>
          <a:p>
            <a:pPr algn="l"/>
            <a:endParaRPr lang="en-US" b="1" dirty="0"/>
          </a:p>
          <a:p>
            <a:pPr algn="l"/>
            <a:r>
              <a:rPr lang="en-US" b="1" dirty="0" smtClean="0"/>
              <a:t> </a:t>
            </a:r>
            <a:r>
              <a:rPr lang="en-US" b="1" dirty="0"/>
              <a:t>2. </a:t>
            </a:r>
            <a:r>
              <a:rPr lang="en-US" b="1" dirty="0" err="1"/>
              <a:t>Bidang</a:t>
            </a:r>
            <a:r>
              <a:rPr lang="en-US" b="1" dirty="0"/>
              <a:t> </a:t>
            </a:r>
            <a:r>
              <a:rPr lang="en-US" b="1" dirty="0" err="1"/>
              <a:t>energi</a:t>
            </a:r>
            <a:endParaRPr lang="en-US" dirty="0"/>
          </a:p>
          <a:p>
            <a:pPr algn="l"/>
            <a:r>
              <a:rPr lang="en-US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dibidang</a:t>
            </a:r>
            <a:r>
              <a:rPr lang="en-US" dirty="0"/>
              <a:t> energy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pencemaran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penerapan</a:t>
            </a:r>
            <a:r>
              <a:rPr lang="en-US" dirty="0"/>
              <a:t> sensor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energi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sensor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menangkap</a:t>
            </a:r>
            <a:r>
              <a:rPr lang="en-US" dirty="0"/>
              <a:t> </a:t>
            </a:r>
            <a:r>
              <a:rPr lang="en-US" dirty="0" err="1"/>
              <a:t>partikel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,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mati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pasokan</a:t>
            </a:r>
            <a:r>
              <a:rPr lang="en-US" dirty="0"/>
              <a:t> </a:t>
            </a:r>
            <a:r>
              <a:rPr lang="en-US" dirty="0" err="1"/>
              <a:t>cahaya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lampu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menyala</a:t>
            </a:r>
            <a:r>
              <a:rPr lang="en-US" dirty="0"/>
              <a:t>.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penjadwalan</a:t>
            </a:r>
            <a:r>
              <a:rPr lang="en-US" dirty="0"/>
              <a:t> yang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 oven, </a:t>
            </a:r>
            <a:r>
              <a:rPr lang="en-US" dirty="0" err="1"/>
              <a:t>mesin</a:t>
            </a:r>
            <a:r>
              <a:rPr lang="en-US" dirty="0"/>
              <a:t> </a:t>
            </a:r>
            <a:r>
              <a:rPr lang="en-US" dirty="0" err="1"/>
              <a:t>pemanas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terintegrasi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internet.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Dan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konkret</a:t>
            </a:r>
            <a:r>
              <a:rPr lang="en-US" dirty="0"/>
              <a:t> yang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jumpai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smart TV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menerapkan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 channel </a:t>
            </a:r>
            <a:r>
              <a:rPr lang="en-US" dirty="0" err="1"/>
              <a:t>disesuaikan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pilihan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 (</a:t>
            </a:r>
            <a:r>
              <a:rPr lang="en-US" i="1" dirty="0"/>
              <a:t>user</a:t>
            </a:r>
            <a:r>
              <a:rPr lang="en-US" dirty="0"/>
              <a:t>).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978" y="0"/>
            <a:ext cx="2096022" cy="201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35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r>
              <a:rPr lang="en-US" b="1" dirty="0"/>
              <a:t>  </a:t>
            </a:r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r>
              <a:rPr lang="en-US" b="1" dirty="0" smtClean="0"/>
              <a:t>3</a:t>
            </a:r>
            <a:r>
              <a:rPr lang="en-US" b="1" dirty="0"/>
              <a:t>. </a:t>
            </a:r>
            <a:r>
              <a:rPr lang="en-US" b="1" dirty="0" err="1"/>
              <a:t>Transportasi</a:t>
            </a:r>
            <a:endParaRPr lang="en-US" dirty="0"/>
          </a:p>
          <a:p>
            <a:pPr algn="l"/>
            <a:r>
              <a:rPr lang="en-US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mencapai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penemuan</a:t>
            </a:r>
            <a:r>
              <a:rPr lang="en-US" dirty="0"/>
              <a:t> </a:t>
            </a:r>
            <a:r>
              <a:rPr lang="en-US" dirty="0" err="1"/>
              <a:t>terbaru</a:t>
            </a:r>
            <a:r>
              <a:rPr lang="en-US" dirty="0"/>
              <a:t>,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menjalankan</a:t>
            </a:r>
            <a:r>
              <a:rPr lang="en-US" dirty="0"/>
              <a:t> </a:t>
            </a:r>
            <a:r>
              <a:rPr lang="en-US" dirty="0" err="1"/>
              <a:t>mobil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mengemudi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Mobil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sendiri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terprogram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. </a:t>
            </a:r>
            <a:r>
              <a:rPr lang="en-US" dirty="0" err="1"/>
              <a:t>Jadi</a:t>
            </a:r>
            <a:r>
              <a:rPr lang="en-US" dirty="0"/>
              <a:t>,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merasakan</a:t>
            </a:r>
            <a:r>
              <a:rPr lang="en-US" dirty="0"/>
              <a:t> </a:t>
            </a:r>
            <a:r>
              <a:rPr lang="en-US" dirty="0" err="1"/>
              <a:t>sensasi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autopilot di </a:t>
            </a:r>
            <a:r>
              <a:rPr lang="en-US" dirty="0" err="1"/>
              <a:t>pesawat</a:t>
            </a:r>
            <a:r>
              <a:rPr lang="en-US" dirty="0"/>
              <a:t>.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pengembangan</a:t>
            </a:r>
            <a:r>
              <a:rPr lang="en-US" dirty="0"/>
              <a:t> </a:t>
            </a:r>
            <a:r>
              <a:rPr lang="en-US" dirty="0" err="1"/>
              <a:t>kendaraan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diujicobakan</a:t>
            </a:r>
            <a:r>
              <a:rPr lang="en-US" dirty="0"/>
              <a:t> di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negara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. 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lintas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termasuk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cakupan</a:t>
            </a:r>
            <a:r>
              <a:rPr lang="en-US" dirty="0"/>
              <a:t> internet of things.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lintas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macet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sepi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</a:t>
            </a:r>
            <a:r>
              <a:rPr lang="en-US" dirty="0" err="1"/>
              <a:t>angka</a:t>
            </a:r>
            <a:r>
              <a:rPr lang="en-US" dirty="0"/>
              <a:t> </a:t>
            </a:r>
            <a:r>
              <a:rPr lang="en-US" dirty="0" err="1"/>
              <a:t>kecelakaan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pelanggaran</a:t>
            </a:r>
            <a:r>
              <a:rPr lang="en-US" dirty="0"/>
              <a:t> </a:t>
            </a:r>
            <a:r>
              <a:rPr lang="en-US" dirty="0" err="1"/>
              <a:t>lalu</a:t>
            </a:r>
            <a:r>
              <a:rPr lang="en-US" dirty="0"/>
              <a:t> </a:t>
            </a:r>
            <a:r>
              <a:rPr lang="en-US" dirty="0" err="1"/>
              <a:t>lintas</a:t>
            </a:r>
            <a:r>
              <a:rPr lang="en-US" dirty="0"/>
              <a:t> yang </a:t>
            </a:r>
            <a:r>
              <a:rPr lang="en-US" dirty="0" err="1"/>
              <a:t>terjadi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6459" y="0"/>
            <a:ext cx="2215541" cy="21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060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pPr algn="l"/>
            <a:endParaRPr lang="en-US" dirty="0"/>
          </a:p>
          <a:p>
            <a:pPr algn="l"/>
            <a:r>
              <a:rPr lang="en-US" b="1" dirty="0"/>
              <a:t>   </a:t>
            </a:r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4</a:t>
            </a:r>
            <a:r>
              <a:rPr lang="en-US" b="1" dirty="0"/>
              <a:t>. </a:t>
            </a:r>
            <a:r>
              <a:rPr lang="en-US" b="1" dirty="0" err="1"/>
              <a:t>Lingkungan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endParaRPr lang="en-US" dirty="0"/>
          </a:p>
          <a:p>
            <a:pPr algn="l"/>
            <a:r>
              <a:rPr lang="en-US" sz="3200" i="1" dirty="0">
                <a:solidFill>
                  <a:srgbClr val="FF0000"/>
                </a:solidFill>
              </a:rPr>
              <a:t>internet of things </a:t>
            </a:r>
            <a:r>
              <a:rPr lang="en-US" dirty="0"/>
              <a:t>yang </a:t>
            </a:r>
            <a:r>
              <a:rPr lang="en-US" dirty="0" err="1"/>
              <a:t>terakhir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lingkungan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.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, </a:t>
            </a:r>
            <a:r>
              <a:rPr lang="en-US" dirty="0" err="1"/>
              <a:t>tumbuhan</a:t>
            </a:r>
            <a:r>
              <a:rPr lang="en-US" dirty="0"/>
              <a:t>,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hewan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dipantau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diawasi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. </a:t>
            </a:r>
            <a:r>
              <a:rPr lang="en-US" dirty="0" err="1"/>
              <a:t>Misalnya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air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akurat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terpercaya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internet of things,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data </a:t>
            </a:r>
            <a:r>
              <a:rPr lang="en-US" dirty="0" err="1"/>
              <a:t>secara</a:t>
            </a:r>
            <a:r>
              <a:rPr lang="en-US" dirty="0"/>
              <a:t> valid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.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cakupan</a:t>
            </a:r>
            <a:r>
              <a:rPr lang="en-US" dirty="0"/>
              <a:t> </a:t>
            </a:r>
            <a:r>
              <a:rPr lang="en-US" dirty="0" err="1"/>
              <a:t>wilayah</a:t>
            </a:r>
            <a:r>
              <a:rPr lang="en-US" dirty="0"/>
              <a:t> </a:t>
            </a:r>
            <a:r>
              <a:rPr lang="en-US" dirty="0" err="1"/>
              <a:t>geografis</a:t>
            </a:r>
            <a:r>
              <a:rPr lang="en-US" dirty="0"/>
              <a:t> yang </a:t>
            </a:r>
            <a:r>
              <a:rPr lang="en-US" dirty="0" err="1"/>
              <a:t>disajikan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luas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menjangkau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daerah</a:t>
            </a:r>
            <a:r>
              <a:rPr lang="en-US" dirty="0"/>
              <a:t>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4980" y="1"/>
            <a:ext cx="2007020" cy="192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7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b="1" dirty="0" err="1"/>
              <a:t>Dampak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4078" y="0"/>
            <a:ext cx="1967922" cy="1891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7135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132" y="839243"/>
            <a:ext cx="10363200" cy="5674291"/>
          </a:xfrm>
        </p:spPr>
        <p:txBody>
          <a:bodyPr>
            <a:normAutofit/>
          </a:bodyPr>
          <a:lstStyle/>
          <a:p>
            <a:r>
              <a:rPr lang="en-US" b="1" dirty="0"/>
              <a:t>   </a:t>
            </a:r>
          </a:p>
          <a:p>
            <a:pPr algn="l"/>
            <a:r>
              <a:rPr lang="en-US" i="1" dirty="0" err="1">
                <a:solidFill>
                  <a:srgbClr val="FF0000"/>
                </a:solidFill>
              </a:rPr>
              <a:t>Dampak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Positip</a:t>
            </a:r>
            <a:r>
              <a:rPr lang="en-US" i="1" dirty="0">
                <a:solidFill>
                  <a:srgbClr val="FF0000"/>
                </a:solidFill>
              </a:rPr>
              <a:t> IoT</a:t>
            </a:r>
          </a:p>
          <a:p>
            <a:pPr algn="l"/>
            <a:endParaRPr lang="en-US" i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menghemat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, </a:t>
            </a:r>
            <a:r>
              <a:rPr lang="en-US" dirty="0" err="1"/>
              <a:t>itulah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positifnya</a:t>
            </a:r>
            <a:r>
              <a:rPr lang="en-US" dirty="0"/>
              <a:t>. </a:t>
            </a:r>
          </a:p>
          <a:p>
            <a:pPr algn="l"/>
            <a:r>
              <a:rPr lang="en-US" dirty="0" smtClean="0"/>
              <a:t>                    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i="1" dirty="0">
                <a:solidFill>
                  <a:srgbClr val="FF0000"/>
                </a:solidFill>
              </a:rPr>
              <a:t>Internet of things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, </a:t>
            </a:r>
            <a:r>
              <a:rPr lang="en-US" dirty="0" err="1"/>
              <a:t>pelayan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sedikit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         modal </a:t>
            </a:r>
            <a:r>
              <a:rPr lang="en-US" dirty="0" err="1"/>
              <a:t>usaha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ringan</a:t>
            </a:r>
            <a:r>
              <a:rPr lang="en-US" dirty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memantau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jarak</a:t>
            </a:r>
            <a:r>
              <a:rPr lang="en-US" dirty="0"/>
              <a:t> </a:t>
            </a:r>
            <a:r>
              <a:rPr lang="en-US" dirty="0" err="1"/>
              <a:t>jauh</a:t>
            </a:r>
            <a:r>
              <a:rPr lang="en-US" dirty="0"/>
              <a:t> </a:t>
            </a:r>
            <a:r>
              <a:rPr lang="en-US" dirty="0" err="1"/>
              <a:t>cukup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HP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computer yang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internet.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 smtClean="0"/>
              <a:t>          </a:t>
            </a:r>
            <a:r>
              <a:rPr lang="en-US" dirty="0" err="1" smtClean="0"/>
              <a:t>Praktis</a:t>
            </a:r>
            <a:r>
              <a:rPr lang="en-US" dirty="0"/>
              <a:t>, </a:t>
            </a:r>
            <a:r>
              <a:rPr lang="en-US" dirty="0" err="1"/>
              <a:t>Misalnya</a:t>
            </a:r>
            <a:r>
              <a:rPr lang="en-US" dirty="0"/>
              <a:t>, sensor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kamera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di supermarket </a:t>
            </a:r>
            <a:r>
              <a:rPr lang="en-US" dirty="0" err="1"/>
              <a:t>mengawasi</a:t>
            </a:r>
            <a:r>
              <a:rPr lang="en-US" dirty="0"/>
              <a:t> </a:t>
            </a:r>
            <a:r>
              <a:rPr lang="en-US" dirty="0" err="1"/>
              <a:t>pelanggan</a:t>
            </a:r>
            <a:r>
              <a:rPr lang="en-US" dirty="0"/>
              <a:t> </a:t>
            </a:r>
            <a:r>
              <a:rPr lang="en-US" dirty="0" smtClean="0"/>
              <a:t>     </a:t>
            </a:r>
            <a:r>
              <a:rPr lang="en-US" dirty="0" err="1" smtClean="0"/>
              <a:t>datang</a:t>
            </a:r>
            <a:r>
              <a:rPr lang="en-US" dirty="0" smtClean="0"/>
              <a:t>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kepolisian</a:t>
            </a:r>
            <a:r>
              <a:rPr lang="en-US" dirty="0"/>
              <a:t>,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kepolisian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tindak</a:t>
            </a:r>
            <a:r>
              <a:rPr lang="en-US" dirty="0"/>
              <a:t> </a:t>
            </a:r>
            <a:r>
              <a:rPr lang="en-US" dirty="0" err="1"/>
              <a:t>kejahatan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perampokan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5978" y="0"/>
            <a:ext cx="2096022" cy="2014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290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r>
              <a:rPr lang="en-US" b="1" dirty="0"/>
              <a:t>   </a:t>
            </a:r>
            <a:r>
              <a:rPr lang="en-US" dirty="0" err="1">
                <a:solidFill>
                  <a:srgbClr val="FF0000"/>
                </a:solidFill>
              </a:rPr>
              <a:t>Dampak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Negatif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IoT</a:t>
            </a:r>
            <a:endParaRPr lang="en-US" dirty="0">
              <a:solidFill>
                <a:srgbClr val="FF0000"/>
              </a:solidFill>
            </a:endParaRPr>
          </a:p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dampak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terampil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pihak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. </a:t>
            </a:r>
            <a:r>
              <a:rPr lang="en-US" dirty="0" err="1"/>
              <a:t>Otomatisasi</a:t>
            </a:r>
            <a:r>
              <a:rPr lang="en-US" dirty="0"/>
              <a:t> di </a:t>
            </a:r>
            <a:r>
              <a:rPr lang="en-US" dirty="0" err="1"/>
              <a:t>pabrik</a:t>
            </a:r>
            <a:r>
              <a:rPr lang="en-US" dirty="0"/>
              <a:t> yang </a:t>
            </a:r>
            <a:r>
              <a:rPr lang="en-US" dirty="0" err="1"/>
              <a:t>dulunya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tenaga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di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produksi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PHK, </a:t>
            </a:r>
            <a:r>
              <a:rPr lang="en-US" dirty="0" err="1"/>
              <a:t>industri</a:t>
            </a:r>
            <a:r>
              <a:rPr lang="en-US" dirty="0"/>
              <a:t> yang </a:t>
            </a:r>
            <a:r>
              <a:rPr lang="en-US" dirty="0" err="1"/>
              <a:t>dulu</a:t>
            </a:r>
            <a:r>
              <a:rPr lang="en-US" dirty="0"/>
              <a:t> manual </a:t>
            </a:r>
            <a:r>
              <a:rPr lang="en-US" dirty="0" err="1"/>
              <a:t>sekarang</a:t>
            </a:r>
            <a:r>
              <a:rPr lang="en-US" dirty="0"/>
              <a:t> </a:t>
            </a:r>
            <a:r>
              <a:rPr lang="en-US" dirty="0" err="1"/>
              <a:t>beralih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otomatis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dimonitoring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Besarnya</a:t>
            </a:r>
            <a:r>
              <a:rPr lang="en-US" dirty="0"/>
              <a:t> </a:t>
            </a:r>
            <a:r>
              <a:rPr lang="en-US" dirty="0" err="1"/>
              <a:t>pengangguran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menimbulkan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kesejahteraan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keamanan</a:t>
            </a:r>
            <a:r>
              <a:rPr lang="en-US" dirty="0"/>
              <a:t>, </a:t>
            </a:r>
            <a:r>
              <a:rPr lang="en-US" dirty="0" err="1"/>
              <a:t>kalau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ditangani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dialihkan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lain.</a:t>
            </a:r>
            <a:br>
              <a:rPr lang="en-US" dirty="0"/>
            </a:b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andalan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data, </a:t>
            </a:r>
            <a:r>
              <a:rPr lang="en-US" dirty="0" err="1"/>
              <a:t>maka</a:t>
            </a:r>
            <a:r>
              <a:rPr lang="en-US" dirty="0"/>
              <a:t> data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bernilai</a:t>
            </a:r>
            <a:r>
              <a:rPr lang="en-US" dirty="0"/>
              <a:t>. Data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mengungkap</a:t>
            </a:r>
            <a:r>
              <a:rPr lang="en-US" dirty="0"/>
              <a:t> </a:t>
            </a:r>
            <a:r>
              <a:rPr lang="en-US" dirty="0" err="1"/>
              <a:t>berbagai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selama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tersembunyi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8013" y="0"/>
            <a:ext cx="1993987" cy="191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832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b="1" dirty="0" err="1"/>
              <a:t>Manfaat</a:t>
            </a:r>
            <a:r>
              <a:rPr lang="en-US" b="1" dirty="0"/>
              <a:t> </a:t>
            </a:r>
            <a:br>
              <a:rPr lang="en-US" b="1" dirty="0"/>
            </a:br>
            <a:r>
              <a:rPr lang="en-US" b="1" i="1" dirty="0"/>
              <a:t>internet of things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4488" y="91858"/>
            <a:ext cx="1937512" cy="1862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6341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r>
              <a:rPr lang="en-US" b="1" dirty="0" smtClean="0"/>
              <a:t>1</a:t>
            </a:r>
            <a:r>
              <a:rPr lang="en-US" b="1" dirty="0"/>
              <a:t>. </a:t>
            </a:r>
            <a:r>
              <a:rPr lang="en-US" b="1" dirty="0" err="1"/>
              <a:t>Memudahkan</a:t>
            </a:r>
            <a:r>
              <a:rPr lang="en-US" b="1" dirty="0"/>
              <a:t> proses </a:t>
            </a:r>
            <a:r>
              <a:rPr lang="en-US" b="1" dirty="0" err="1"/>
              <a:t>konektivitas</a:t>
            </a:r>
            <a:endParaRPr lang="en-US" dirty="0"/>
          </a:p>
          <a:p>
            <a:pPr algn="l"/>
            <a:r>
              <a:rPr lang="en-US" dirty="0" err="1"/>
              <a:t>Manfaat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 yang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memudahkan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proses </a:t>
            </a:r>
            <a:r>
              <a:rPr lang="en-US" dirty="0" err="1"/>
              <a:t>konektivitas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mesin</a:t>
            </a:r>
            <a:r>
              <a:rPr lang="en-US" dirty="0"/>
              <a:t>.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koneksi</a:t>
            </a:r>
            <a:r>
              <a:rPr lang="en-US" dirty="0"/>
              <a:t> </a:t>
            </a:r>
            <a:r>
              <a:rPr lang="en-US" dirty="0" err="1"/>
              <a:t>antar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berjalan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cepat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fleksibel</a:t>
            </a:r>
            <a:r>
              <a:rPr lang="en-US" dirty="0"/>
              <a:t>.</a:t>
            </a:r>
          </a:p>
          <a:p>
            <a:pPr algn="l"/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mungkin</a:t>
            </a:r>
            <a:r>
              <a:rPr lang="en-US" dirty="0"/>
              <a:t>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yang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alat</a:t>
            </a:r>
            <a:r>
              <a:rPr lang="en-US" dirty="0"/>
              <a:t> </a:t>
            </a:r>
            <a:r>
              <a:rPr lang="en-US" dirty="0" err="1"/>
              <a:t>konvensional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anda</a:t>
            </a:r>
            <a:r>
              <a:rPr lang="en-US" dirty="0"/>
              <a:t> </a:t>
            </a:r>
            <a:r>
              <a:rPr lang="en-US" dirty="0" err="1"/>
              <a:t>mencoba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mengoperasikan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terpusat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perangkat</a:t>
            </a:r>
            <a:r>
              <a:rPr lang="en-US" dirty="0"/>
              <a:t> mobile,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jawabannya</a:t>
            </a:r>
            <a:r>
              <a:rPr lang="en-US" dirty="0"/>
              <a:t> yang </a:t>
            </a:r>
            <a:r>
              <a:rPr lang="en-US" dirty="0" err="1"/>
              <a:t>pasti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. 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1447" y="0"/>
            <a:ext cx="1420553" cy="1365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286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r>
              <a:rPr lang="en-US" b="1" dirty="0"/>
              <a:t> </a:t>
            </a:r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r>
              <a:rPr lang="en-US" b="1" dirty="0" smtClean="0"/>
              <a:t>2</a:t>
            </a:r>
            <a:r>
              <a:rPr lang="en-US" b="1" dirty="0"/>
              <a:t>. </a:t>
            </a:r>
            <a:r>
              <a:rPr lang="en-US" b="1" dirty="0" err="1"/>
              <a:t>Ketercapaian</a:t>
            </a:r>
            <a:r>
              <a:rPr lang="en-US" b="1" dirty="0"/>
              <a:t> </a:t>
            </a:r>
            <a:r>
              <a:rPr lang="en-US" b="1" dirty="0" err="1"/>
              <a:t>efisiensi</a:t>
            </a:r>
            <a:endParaRPr lang="en-US" dirty="0"/>
          </a:p>
          <a:p>
            <a:pPr algn="l"/>
            <a:r>
              <a:rPr lang="en-US" dirty="0" err="1"/>
              <a:t>Manfaat</a:t>
            </a:r>
            <a:r>
              <a:rPr lang="en-US" dirty="0"/>
              <a:t> internet of things yang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tercapainya</a:t>
            </a:r>
            <a:r>
              <a:rPr lang="en-US" dirty="0"/>
              <a:t> </a:t>
            </a:r>
            <a:r>
              <a:rPr lang="en-US" dirty="0" err="1"/>
              <a:t>efisiensi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.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konektivitas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yang </a:t>
            </a:r>
            <a:r>
              <a:rPr lang="en-US" dirty="0" err="1"/>
              <a:t>terbentuk</a:t>
            </a:r>
            <a:r>
              <a:rPr lang="en-US" dirty="0"/>
              <a:t>,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pula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penurunan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tugas</a:t>
            </a:r>
            <a:r>
              <a:rPr lang="en-US" dirty="0"/>
              <a:t>.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terbantu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IoT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6915" y="0"/>
            <a:ext cx="1645085" cy="158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757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endParaRPr lang="en-US" dirty="0"/>
          </a:p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endParaRPr lang="en-US" b="1" dirty="0" smtClean="0"/>
          </a:p>
          <a:p>
            <a:pPr algn="l"/>
            <a:endParaRPr lang="en-US" b="1" dirty="0"/>
          </a:p>
          <a:p>
            <a:pPr algn="l"/>
            <a:r>
              <a:rPr lang="en-US" b="1" dirty="0"/>
              <a:t>  3. </a:t>
            </a:r>
            <a:r>
              <a:rPr lang="en-US" b="1" dirty="0" err="1"/>
              <a:t>Meningkatkan</a:t>
            </a:r>
            <a:r>
              <a:rPr lang="en-US" b="1" dirty="0"/>
              <a:t> </a:t>
            </a:r>
            <a:r>
              <a:rPr lang="en-US" b="1" dirty="0" err="1"/>
              <a:t>efektivitas</a:t>
            </a:r>
            <a:r>
              <a:rPr lang="en-US" b="1" dirty="0"/>
              <a:t> monitoring </a:t>
            </a:r>
            <a:r>
              <a:rPr lang="en-US" b="1" dirty="0" err="1"/>
              <a:t>kegiatan</a:t>
            </a:r>
            <a:endParaRPr lang="en-US" dirty="0"/>
          </a:p>
          <a:p>
            <a:pPr algn="l"/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internet of things, </a:t>
            </a:r>
            <a:r>
              <a:rPr lang="en-US" dirty="0" err="1"/>
              <a:t>efektivitas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mengontrol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monitoring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. </a:t>
            </a:r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cerdas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mampu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rekomendasi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alternatif</a:t>
            </a:r>
            <a:r>
              <a:rPr lang="en-US" dirty="0"/>
              <a:t> </a:t>
            </a:r>
            <a:r>
              <a:rPr lang="en-US" dirty="0" err="1"/>
              <a:t>pekerjaan</a:t>
            </a:r>
            <a:r>
              <a:rPr lang="en-US" dirty="0"/>
              <a:t> yang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pengguna</a:t>
            </a:r>
            <a:r>
              <a:rPr lang="en-US" dirty="0"/>
              <a:t>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0066" y="0"/>
            <a:ext cx="1331934" cy="1280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467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/>
              <a:t>Dampak</a:t>
            </a:r>
            <a:r>
              <a:rPr lang="en-US" b="1" dirty="0"/>
              <a:t> Internet of Thing (</a:t>
            </a:r>
            <a:r>
              <a:rPr lang="en-US" b="1" dirty="0" err="1"/>
              <a:t>IoT</a:t>
            </a:r>
            <a:r>
              <a:rPr lang="en-US" b="1" dirty="0"/>
              <a:t>) </a:t>
            </a:r>
            <a:r>
              <a:rPr lang="en-US" b="1" dirty="0" err="1"/>
              <a:t>Bagi</a:t>
            </a:r>
            <a:r>
              <a:rPr lang="en-US" b="1" dirty="0"/>
              <a:t> </a:t>
            </a:r>
            <a:r>
              <a:rPr lang="en-US" b="1" dirty="0" err="1"/>
              <a:t>Kehidupan</a:t>
            </a:r>
            <a:r>
              <a:rPr lang="en-US" b="1" dirty="0"/>
              <a:t/>
            </a:r>
            <a:br>
              <a:rPr lang="en-US" b="1" dirty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0051" y="1643612"/>
            <a:ext cx="10540952" cy="47321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5430" y="0"/>
            <a:ext cx="1156570" cy="1111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2255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826719"/>
            <a:ext cx="9681691" cy="5214644"/>
          </a:xfrm>
        </p:spPr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274" y="655267"/>
            <a:ext cx="7058090" cy="496122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6936" y="0"/>
            <a:ext cx="1225064" cy="117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3403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4" y="609600"/>
            <a:ext cx="10370622" cy="55339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53652" y="0"/>
            <a:ext cx="938347" cy="90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31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338" y="792894"/>
            <a:ext cx="9206629" cy="56134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7956" y="0"/>
            <a:ext cx="1144044" cy="1099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209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97907" y="601248"/>
            <a:ext cx="10363200" cy="5674291"/>
          </a:xfrm>
        </p:spPr>
        <p:txBody>
          <a:bodyPr>
            <a:normAutofit/>
          </a:bodyPr>
          <a:lstStyle/>
          <a:p>
            <a:pPr algn="l"/>
            <a:endParaRPr lang="en-US" dirty="0"/>
          </a:p>
          <a:p>
            <a:pPr algn="l"/>
            <a:r>
              <a:rPr lang="en-US" b="1" dirty="0"/>
              <a:t> </a:t>
            </a:r>
            <a:endParaRPr lang="en-US" b="1" dirty="0" smtClean="0"/>
          </a:p>
          <a:p>
            <a:pPr algn="l"/>
            <a:endParaRPr lang="en-US" b="1" dirty="0"/>
          </a:p>
          <a:p>
            <a:pPr algn="l"/>
            <a:r>
              <a:rPr lang="en-US" b="1" dirty="0"/>
              <a:t> </a:t>
            </a:r>
            <a:r>
              <a:rPr lang="en-US" b="1" dirty="0" err="1"/>
              <a:t>sumber</a:t>
            </a:r>
            <a:r>
              <a:rPr lang="en-US" b="1" dirty="0"/>
              <a:t> </a:t>
            </a:r>
          </a:p>
          <a:p>
            <a:pPr algn="l"/>
            <a:r>
              <a:rPr lang="en-US" dirty="0">
                <a:hlinkClick r:id="rId2"/>
              </a:rPr>
              <a:t>https://nusaputra.ac.id/mengenal-iot-dan-dampaknya-terhadap-kehidupan-manusia/</a:t>
            </a:r>
            <a:endParaRPr lang="en-US" dirty="0"/>
          </a:p>
          <a:p>
            <a:pPr algn="l"/>
            <a:r>
              <a:rPr lang="en-US" dirty="0">
                <a:hlinkClick r:id="rId3"/>
              </a:rPr>
              <a:t>https://www.sekawanmedia.co.id/pengertian-internet-of-things/</a:t>
            </a:r>
            <a:endParaRPr lang="en-US" dirty="0"/>
          </a:p>
          <a:p>
            <a:pPr algn="l"/>
            <a:r>
              <a:rPr lang="en-US" dirty="0" smtClean="0"/>
              <a:t> </a:t>
            </a:r>
          </a:p>
          <a:p>
            <a:pPr algn="l"/>
            <a:endParaRPr lang="en-US" dirty="0"/>
          </a:p>
          <a:p>
            <a:pPr algn="l"/>
            <a:endParaRPr lang="en-US" dirty="0" smtClean="0"/>
          </a:p>
          <a:p>
            <a:pPr algn="ctr"/>
            <a:r>
              <a:rPr lang="en-US" sz="2800" b="1" dirty="0" smtClean="0"/>
              <a:t> </a:t>
            </a:r>
            <a:r>
              <a:rPr lang="en-US" sz="2800" b="1" dirty="0" err="1" smtClean="0"/>
              <a:t>Terima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Kasih</a:t>
            </a:r>
            <a:endParaRPr lang="en-US" sz="28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1759" y="0"/>
            <a:ext cx="1720241" cy="1653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040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102</TotalTime>
  <Words>270</Words>
  <Application>Microsoft Office PowerPoint</Application>
  <PresentationFormat>Widescreen</PresentationFormat>
  <Paragraphs>131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Trebuchet MS</vt:lpstr>
      <vt:lpstr>Wingdings 3</vt:lpstr>
      <vt:lpstr>Facet</vt:lpstr>
      <vt:lpstr>Apa itu internet of things</vt:lpstr>
      <vt:lpstr>PowerPoint Presentation</vt:lpstr>
      <vt:lpstr>Unsur – unsur IoT</vt:lpstr>
      <vt:lpstr>PowerPoint Presentation</vt:lpstr>
      <vt:lpstr>PowerPoint Presentation</vt:lpstr>
      <vt:lpstr>PowerPoint Presentation</vt:lpstr>
      <vt:lpstr>Cara kerja  internet of things</vt:lpstr>
      <vt:lpstr>PowerPoint Presentation</vt:lpstr>
      <vt:lpstr>PowerPoint Presentation</vt:lpstr>
      <vt:lpstr>Contoh  internet of things</vt:lpstr>
      <vt:lpstr>PowerPoint Presentation</vt:lpstr>
      <vt:lpstr>PowerPoint Presentation</vt:lpstr>
      <vt:lpstr>PowerPoint Presentation</vt:lpstr>
      <vt:lpstr>PowerPoint Presentation</vt:lpstr>
      <vt:lpstr>Dampak  internet of things</vt:lpstr>
      <vt:lpstr>PowerPoint Presentation</vt:lpstr>
      <vt:lpstr>PowerPoint Presentation</vt:lpstr>
      <vt:lpstr>Manfaat  internet of things</vt:lpstr>
      <vt:lpstr>PowerPoint Presentation</vt:lpstr>
      <vt:lpstr>PowerPoint Presentation</vt:lpstr>
      <vt:lpstr>PowerPoint Presentation</vt:lpstr>
      <vt:lpstr>Dampak Internet of Thing (IoT) Bagi Kehidupan </vt:lpstr>
      <vt:lpstr>PowerPoint Presentation</vt:lpstr>
      <vt:lpstr> </vt:lpstr>
      <vt:lpstr>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Apa itu internet of things</dc:title>
  <dc:creator>dolpin</dc:creator>
  <cp:lastModifiedBy>user</cp:lastModifiedBy>
  <cp:revision>34</cp:revision>
  <dcterms:created xsi:type="dcterms:W3CDTF">2021-03-29T02:20:28Z</dcterms:created>
  <dcterms:modified xsi:type="dcterms:W3CDTF">2021-03-31T01:15:19Z</dcterms:modified>
</cp:coreProperties>
</file>