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90904-80B2-F927-5D76-A5F40E93DE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ETIKA, MORAL HUKUM DAN AGAMA DALAM BISNIS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C7FEE7-1901-4FDE-E1FB-E1659AB1A5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PERTEMUAN KE-4</a:t>
            </a:r>
          </a:p>
          <a:p>
            <a:r>
              <a:rPr lang="en-US" dirty="0"/>
              <a:t>(ALDI SEPTIAN R)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7688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05CE4-41A8-FD8E-429E-0EE397296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78477"/>
            <a:ext cx="7729728" cy="1188720"/>
          </a:xfrm>
        </p:spPr>
        <p:txBody>
          <a:bodyPr/>
          <a:lstStyle/>
          <a:p>
            <a:r>
              <a:rPr lang="en-US" dirty="0"/>
              <a:t>1. PENGERTIAN ETIKA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F060F-42D6-C921-E204-958E35108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738628"/>
            <a:ext cx="7729728" cy="3101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Etika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yang </a:t>
            </a:r>
            <a:r>
              <a:rPr lang="en-US" sz="2400" dirty="0" err="1"/>
              <a:t>dijadikan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Tindakan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buruk</a:t>
            </a:r>
            <a:r>
              <a:rPr lang="en-US" sz="2400" dirty="0"/>
              <a:t> dan </a:t>
            </a:r>
            <a:r>
              <a:rPr lang="en-US" sz="2400" dirty="0" err="1"/>
              <a:t>benar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salah.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Etika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dikonotasikan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tata krama, </a:t>
            </a:r>
            <a:r>
              <a:rPr lang="en-US" sz="2400" dirty="0" err="1"/>
              <a:t>sopan</a:t>
            </a:r>
            <a:r>
              <a:rPr lang="en-US" sz="2400" dirty="0"/>
              <a:t> </a:t>
            </a:r>
            <a:r>
              <a:rPr lang="en-US" sz="2400" dirty="0" err="1"/>
              <a:t>santun</a:t>
            </a:r>
            <a:r>
              <a:rPr lang="en-US" sz="2400" dirty="0"/>
              <a:t>, </a:t>
            </a:r>
            <a:r>
              <a:rPr lang="en-US" sz="2400" dirty="0" err="1"/>
              <a:t>pedoman</a:t>
            </a:r>
            <a:r>
              <a:rPr lang="en-US" sz="2400" dirty="0"/>
              <a:t> moral, norma Susila, </a:t>
            </a:r>
            <a:r>
              <a:rPr lang="en-US" sz="2400" dirty="0" err="1"/>
              <a:t>dll</a:t>
            </a:r>
            <a:r>
              <a:rPr lang="en-US" sz="2400" dirty="0"/>
              <a:t>.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574876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0591C-84EE-3FD6-827D-A99D185BB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TEORI ETIKA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FEB88-8838-8275-1CE0-056BAE092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Ada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etika</a:t>
            </a:r>
            <a:r>
              <a:rPr lang="en-US" sz="2400" dirty="0"/>
              <a:t>, </a:t>
            </a:r>
            <a:r>
              <a:rPr lang="en-US" sz="2400" dirty="0" err="1"/>
              <a:t>antara</a:t>
            </a:r>
            <a:r>
              <a:rPr lang="en-US" sz="2400" dirty="0"/>
              <a:t> lain :</a:t>
            </a:r>
          </a:p>
          <a:p>
            <a:r>
              <a:rPr lang="en-US" sz="2400" dirty="0"/>
              <a:t>1. Teori Otonomi</a:t>
            </a:r>
          </a:p>
          <a:p>
            <a:r>
              <a:rPr lang="en-US" sz="2400" dirty="0"/>
              <a:t>2. Teori </a:t>
            </a:r>
            <a:r>
              <a:rPr lang="en-US" sz="2400" dirty="0" err="1"/>
              <a:t>Kejujuran</a:t>
            </a:r>
            <a:endParaRPr lang="en-US" sz="2400" dirty="0"/>
          </a:p>
          <a:p>
            <a:r>
              <a:rPr lang="en-US" sz="2400" dirty="0"/>
              <a:t>3. Teori Tidak </a:t>
            </a:r>
            <a:r>
              <a:rPr lang="en-US" sz="2400" dirty="0" err="1"/>
              <a:t>Berniat</a:t>
            </a:r>
            <a:r>
              <a:rPr lang="en-US" sz="2400" dirty="0"/>
              <a:t> </a:t>
            </a:r>
            <a:r>
              <a:rPr lang="en-US" sz="2400" dirty="0" err="1"/>
              <a:t>Jahat</a:t>
            </a:r>
            <a:endParaRPr lang="en-US" sz="2400" dirty="0"/>
          </a:p>
          <a:p>
            <a:r>
              <a:rPr lang="en-US" sz="2400" dirty="0"/>
              <a:t>4.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Keadilan</a:t>
            </a:r>
            <a:endParaRPr lang="en-US" sz="2400" dirty="0"/>
          </a:p>
          <a:p>
            <a:r>
              <a:rPr lang="en-US" sz="2400" dirty="0"/>
              <a:t>5. Teori Hormat Pada Diri </a:t>
            </a:r>
            <a:r>
              <a:rPr lang="en-US" sz="2400" dirty="0" err="1"/>
              <a:t>Sendiri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223998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25046-40CF-2F28-3B26-BB996CB06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Etika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Moral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83381-C150-BB8E-71D6-96CA74DA0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3456" y="2574036"/>
            <a:ext cx="8705088" cy="3680460"/>
          </a:xfrm>
        </p:spPr>
        <p:txBody>
          <a:bodyPr>
            <a:normAutofit/>
          </a:bodyPr>
          <a:lstStyle/>
          <a:p>
            <a:r>
              <a:rPr lang="en-ID" sz="2400" dirty="0"/>
              <a:t>Etika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filsafat</a:t>
            </a:r>
            <a:r>
              <a:rPr lang="en-ID" sz="2400" dirty="0"/>
              <a:t> moral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pemikiran</a:t>
            </a:r>
            <a:r>
              <a:rPr lang="en-ID" sz="2400" dirty="0"/>
              <a:t> </a:t>
            </a:r>
            <a:r>
              <a:rPr lang="en-ID" sz="2400" dirty="0" err="1"/>
              <a:t>kritis</a:t>
            </a:r>
            <a:r>
              <a:rPr lang="en-ID" sz="2400" dirty="0"/>
              <a:t> dan </a:t>
            </a:r>
            <a:r>
              <a:rPr lang="en-ID" sz="2400" dirty="0" err="1"/>
              <a:t>sistematis</a:t>
            </a:r>
            <a:r>
              <a:rPr lang="en-ID" sz="2400" dirty="0"/>
              <a:t>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perilaku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sudut</a:t>
            </a:r>
            <a:r>
              <a:rPr lang="en-ID" sz="2400" dirty="0"/>
              <a:t> </a:t>
            </a:r>
            <a:r>
              <a:rPr lang="en-ID" sz="2400" dirty="0" err="1"/>
              <a:t>pandang</a:t>
            </a:r>
            <a:r>
              <a:rPr lang="en-ID" sz="2400" dirty="0"/>
              <a:t> moral.</a:t>
            </a:r>
          </a:p>
          <a:p>
            <a:pPr marL="0" indent="0">
              <a:buNone/>
            </a:pPr>
            <a:endParaRPr lang="en-ID" sz="2400" dirty="0"/>
          </a:p>
          <a:p>
            <a:pPr marL="0" indent="0">
              <a:buNone/>
            </a:pPr>
            <a:r>
              <a:rPr lang="en-ID" sz="2400" dirty="0"/>
              <a:t> </a:t>
            </a:r>
            <a:r>
              <a:rPr lang="en-ID" sz="2400" dirty="0" err="1"/>
              <a:t>Contoh</a:t>
            </a:r>
            <a:r>
              <a:rPr lang="en-ID" sz="2400" dirty="0"/>
              <a:t> :</a:t>
            </a:r>
          </a:p>
          <a:p>
            <a:r>
              <a:rPr lang="en-ID" sz="2400" dirty="0" err="1"/>
              <a:t>Sebuah</a:t>
            </a:r>
            <a:r>
              <a:rPr lang="en-ID" sz="2400" dirty="0"/>
              <a:t> </a:t>
            </a:r>
            <a:r>
              <a:rPr lang="en-ID" sz="2400" dirty="0" err="1"/>
              <a:t>perusahaan</a:t>
            </a:r>
            <a:r>
              <a:rPr lang="en-ID" sz="2400" dirty="0"/>
              <a:t> </a:t>
            </a:r>
            <a:r>
              <a:rPr lang="en-ID" sz="2400" dirty="0" err="1"/>
              <a:t>menolak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bahan</a:t>
            </a:r>
            <a:r>
              <a:rPr lang="en-ID" sz="2400" dirty="0"/>
              <a:t> </a:t>
            </a:r>
            <a:r>
              <a:rPr lang="en-ID" sz="2400" dirty="0" err="1"/>
              <a:t>baku</a:t>
            </a:r>
            <a:r>
              <a:rPr lang="en-ID" sz="2400" dirty="0"/>
              <a:t> </a:t>
            </a:r>
            <a:r>
              <a:rPr lang="en-ID" sz="2400" dirty="0" err="1"/>
              <a:t>murah</a:t>
            </a:r>
            <a:r>
              <a:rPr lang="en-ID" sz="2400" dirty="0"/>
              <a:t> yang </a:t>
            </a:r>
            <a:r>
              <a:rPr lang="en-ID" sz="2400" dirty="0" err="1"/>
              <a:t>merusak</a:t>
            </a:r>
            <a:r>
              <a:rPr lang="en-ID" sz="2400" dirty="0"/>
              <a:t> </a:t>
            </a:r>
            <a:r>
              <a:rPr lang="en-ID" sz="2400" dirty="0" err="1"/>
              <a:t>lingkungan</a:t>
            </a:r>
            <a:r>
              <a:rPr lang="en-ID" sz="2400" dirty="0"/>
              <a:t>, </a:t>
            </a:r>
            <a:r>
              <a:rPr lang="en-ID" sz="2400" dirty="0" err="1"/>
              <a:t>walaupun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menekan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produksi.Mereka</a:t>
            </a:r>
            <a:r>
              <a:rPr lang="en-ID" sz="2400" dirty="0"/>
              <a:t> </a:t>
            </a:r>
            <a:r>
              <a:rPr lang="en-ID" sz="2400" dirty="0" err="1"/>
              <a:t>berpikir</a:t>
            </a:r>
            <a:r>
              <a:rPr lang="en-ID" sz="2400" dirty="0"/>
              <a:t>: "</a:t>
            </a:r>
            <a:r>
              <a:rPr lang="en-ID" sz="2400" dirty="0" err="1"/>
              <a:t>Apakah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adil</a:t>
            </a:r>
            <a:r>
              <a:rPr lang="en-ID" sz="2400" dirty="0"/>
              <a:t> </a:t>
            </a:r>
            <a:r>
              <a:rPr lang="en-ID" sz="2400" dirty="0" err="1"/>
              <a:t>bagi</a:t>
            </a:r>
            <a:r>
              <a:rPr lang="en-ID" sz="2400" dirty="0"/>
              <a:t> </a:t>
            </a:r>
            <a:r>
              <a:rPr lang="en-ID" sz="2400" dirty="0" err="1"/>
              <a:t>masyarakat</a:t>
            </a:r>
            <a:r>
              <a:rPr lang="en-ID" sz="2400" dirty="0"/>
              <a:t> dan masa </a:t>
            </a:r>
            <a:r>
              <a:rPr lang="en-ID" sz="2400" dirty="0" err="1"/>
              <a:t>depan</a:t>
            </a:r>
            <a:r>
              <a:rPr lang="en-ID" sz="2400" dirty="0"/>
              <a:t>? </a:t>
            </a:r>
            <a:r>
              <a:rPr lang="en-ID" sz="2400" dirty="0" err="1"/>
              <a:t>Apakah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tindakan</a:t>
            </a:r>
            <a:r>
              <a:rPr lang="en-ID" sz="2400" dirty="0"/>
              <a:t> yang </a:t>
            </a:r>
            <a:r>
              <a:rPr lang="en-ID" sz="2400" dirty="0" err="1"/>
              <a:t>bertanggung</a:t>
            </a:r>
            <a:r>
              <a:rPr lang="en-ID" sz="2400" dirty="0"/>
              <a:t> </a:t>
            </a:r>
            <a:r>
              <a:rPr lang="en-ID" sz="2400" dirty="0" err="1"/>
              <a:t>jawab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moral?"</a:t>
            </a:r>
          </a:p>
        </p:txBody>
      </p:sp>
    </p:spTree>
    <p:extLst>
      <p:ext uri="{BB962C8B-B14F-4D97-AF65-F5344CB8AC3E}">
        <p14:creationId xmlns:p14="http://schemas.microsoft.com/office/powerpoint/2010/main" val="3212760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F7BA0-BC43-C6D9-F7AA-43664ABC4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norma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4AFCC-DF2D-8874-29F4-7457BC1F9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Norma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yang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seharusnya</a:t>
            </a:r>
            <a:r>
              <a:rPr lang="en-ID" dirty="0"/>
              <a:t>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agar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, </a:t>
            </a:r>
            <a:r>
              <a:rPr lang="en-ID" dirty="0" err="1"/>
              <a:t>etika</a:t>
            </a:r>
            <a:r>
              <a:rPr lang="en-ID" dirty="0"/>
              <a:t>, dan </a:t>
            </a:r>
            <a:r>
              <a:rPr lang="en-ID" dirty="0" err="1"/>
              <a:t>harapan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</a:t>
            </a:r>
          </a:p>
          <a:p>
            <a:endParaRPr lang="en-ID" dirty="0"/>
          </a:p>
          <a:p>
            <a:r>
              <a:rPr lang="en-ID" dirty="0" err="1"/>
              <a:t>Contoh</a:t>
            </a:r>
            <a:r>
              <a:rPr lang="en-ID" dirty="0"/>
              <a:t> :</a:t>
            </a:r>
          </a:p>
          <a:p>
            <a:r>
              <a:rPr lang="en-ID" dirty="0"/>
              <a:t>1. </a:t>
            </a:r>
            <a:r>
              <a:rPr lang="en-ID" dirty="0" err="1"/>
              <a:t>Jujur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transaksi</a:t>
            </a:r>
            <a:endParaRPr lang="en-ID" dirty="0"/>
          </a:p>
          <a:p>
            <a:r>
              <a:rPr lang="en-ID" dirty="0"/>
              <a:t>2. </a:t>
            </a:r>
            <a:r>
              <a:rPr lang="en-ID" dirty="0" err="1"/>
              <a:t>Menepati</a:t>
            </a:r>
            <a:r>
              <a:rPr lang="en-ID" dirty="0"/>
              <a:t> </a:t>
            </a:r>
            <a:r>
              <a:rPr lang="en-ID" dirty="0" err="1"/>
              <a:t>janji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kontrak</a:t>
            </a:r>
            <a:endParaRPr lang="en-ID" dirty="0"/>
          </a:p>
          <a:p>
            <a:r>
              <a:rPr lang="en-ID" dirty="0"/>
              <a:t>3. Tidak </a:t>
            </a:r>
            <a:r>
              <a:rPr lang="en-ID" dirty="0" err="1"/>
              <a:t>menipu</a:t>
            </a:r>
            <a:r>
              <a:rPr lang="en-ID" dirty="0"/>
              <a:t> </a:t>
            </a:r>
            <a:r>
              <a:rPr lang="en-ID" dirty="0" err="1"/>
              <a:t>konsumen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33733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EC04D-0659-4410-DA59-FE94C4624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834640"/>
            <a:ext cx="7729728" cy="1188720"/>
          </a:xfrm>
        </p:spPr>
        <p:txBody>
          <a:bodyPr/>
          <a:lstStyle/>
          <a:p>
            <a:r>
              <a:rPr lang="en-US" dirty="0" err="1"/>
              <a:t>ENd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636367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{C1509F75-E58E-42E9-8597-C196F358A778}tf10001115</Template>
  <TotalTime>22</TotalTime>
  <Words>213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Parcel</vt:lpstr>
      <vt:lpstr>ETIKA, MORAL HUKUM DAN AGAMA DALAM BISNIS</vt:lpstr>
      <vt:lpstr>1. PENGERTIAN ETIKA</vt:lpstr>
      <vt:lpstr>2. TEORI ETIKA</vt:lpstr>
      <vt:lpstr>3. Etika sebagai filsafat Moral</vt:lpstr>
      <vt:lpstr>4. Definisi umum norma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 M1403QA</dc:creator>
  <cp:lastModifiedBy>ASUS M1403QA</cp:lastModifiedBy>
  <cp:revision>1</cp:revision>
  <dcterms:created xsi:type="dcterms:W3CDTF">2025-04-08T13:04:27Z</dcterms:created>
  <dcterms:modified xsi:type="dcterms:W3CDTF">2025-04-08T13:26:28Z</dcterms:modified>
</cp:coreProperties>
</file>