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Lst>
  <p:notesMasterIdLst>
    <p:notesMasterId r:id="rId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type="screen4x3" cy="6858000" cx="9144000"/>
  <p:notesSz cx="6858000" cy="9144000"/>
  <p:defaultTextStyle>
    <a:defPPr>
      <a:defRPr lang="en-US"/>
    </a:defPPr>
    <a:lvl1pPr algn="l" fontAlgn="base" rtl="0">
      <a:spcBef>
        <a:spcPct val="0"/>
      </a:spcBef>
      <a:spcAft>
        <a:spcPct val="0"/>
      </a:spcAft>
      <a:defRPr sz="2400" kern="1200">
        <a:solidFill>
          <a:schemeClr val="tx1"/>
        </a:solidFill>
        <a:latin typeface="Times New Roman" pitchFamily="18" charset="0"/>
        <a:ea typeface="+mn-ea"/>
        <a:cs typeface="+mn-cs"/>
      </a:defRPr>
    </a:lvl1pPr>
    <a:lvl2pPr algn="l" fontAlgn="base" marL="457200" rtl="0">
      <a:spcBef>
        <a:spcPct val="0"/>
      </a:spcBef>
      <a:spcAft>
        <a:spcPct val="0"/>
      </a:spcAft>
      <a:defRPr sz="2400" kern="1200">
        <a:solidFill>
          <a:schemeClr val="tx1"/>
        </a:solidFill>
        <a:latin typeface="Times New Roman" pitchFamily="18" charset="0"/>
        <a:ea typeface="+mn-ea"/>
        <a:cs typeface="+mn-cs"/>
      </a:defRPr>
    </a:lvl2pPr>
    <a:lvl3pPr algn="l" fontAlgn="base" marL="914400" rtl="0">
      <a:spcBef>
        <a:spcPct val="0"/>
      </a:spcBef>
      <a:spcAft>
        <a:spcPct val="0"/>
      </a:spcAft>
      <a:defRPr sz="2400" kern="1200">
        <a:solidFill>
          <a:schemeClr val="tx1"/>
        </a:solidFill>
        <a:latin typeface="Times New Roman" pitchFamily="18" charset="0"/>
        <a:ea typeface="+mn-ea"/>
        <a:cs typeface="+mn-cs"/>
      </a:defRPr>
    </a:lvl3pPr>
    <a:lvl4pPr algn="l" fontAlgn="base" marL="1371600" rtl="0">
      <a:spcBef>
        <a:spcPct val="0"/>
      </a:spcBef>
      <a:spcAft>
        <a:spcPct val="0"/>
      </a:spcAft>
      <a:defRPr sz="2400" kern="1200">
        <a:solidFill>
          <a:schemeClr val="tx1"/>
        </a:solidFill>
        <a:latin typeface="Times New Roman" pitchFamily="18" charset="0"/>
        <a:ea typeface="+mn-ea"/>
        <a:cs typeface="+mn-cs"/>
      </a:defRPr>
    </a:lvl4pPr>
    <a:lvl5pPr algn="l" fontAlgn="base" marL="1828800" rtl="0">
      <a:spcBef>
        <a:spcPct val="0"/>
      </a:spcBef>
      <a:spcAft>
        <a:spcPct val="0"/>
      </a:spcAft>
      <a:defRPr sz="2400" kern="1200">
        <a:solidFill>
          <a:schemeClr val="tx1"/>
        </a:solidFill>
        <a:latin typeface="Times New Roman" pitchFamily="18" charset="0"/>
        <a:ea typeface="+mn-ea"/>
        <a:cs typeface="+mn-cs"/>
      </a:defRPr>
    </a:lvl5pPr>
    <a:lvl6pPr algn="l" defTabSz="914400" eaLnBrk="1" hangingPunct="1" latinLnBrk="0" marL="2286000" rtl="0">
      <a:defRPr sz="2400" kern="1200">
        <a:solidFill>
          <a:schemeClr val="tx1"/>
        </a:solidFill>
        <a:latin typeface="Times New Roman" pitchFamily="18" charset="0"/>
        <a:ea typeface="+mn-ea"/>
        <a:cs typeface="+mn-cs"/>
      </a:defRPr>
    </a:lvl6pPr>
    <a:lvl7pPr algn="l" defTabSz="914400" eaLnBrk="1" hangingPunct="1" latinLnBrk="0" marL="2743200" rtl="0">
      <a:defRPr sz="2400" kern="1200">
        <a:solidFill>
          <a:schemeClr val="tx1"/>
        </a:solidFill>
        <a:latin typeface="Times New Roman" pitchFamily="18" charset="0"/>
        <a:ea typeface="+mn-ea"/>
        <a:cs typeface="+mn-cs"/>
      </a:defRPr>
    </a:lvl7pPr>
    <a:lvl8pPr algn="l" defTabSz="914400" eaLnBrk="1" hangingPunct="1" latinLnBrk="0" marL="3200400" rtl="0">
      <a:defRPr sz="2400" kern="1200">
        <a:solidFill>
          <a:schemeClr val="tx1"/>
        </a:solidFill>
        <a:latin typeface="Times New Roman" pitchFamily="18" charset="0"/>
        <a:ea typeface="+mn-ea"/>
        <a:cs typeface="+mn-cs"/>
      </a:defRPr>
    </a:lvl8pPr>
    <a:lvl9pPr algn="l" defTabSz="914400" eaLnBrk="1" hangingPunct="1" latinLnBrk="0" marL="3657600" rtl="0">
      <a:defRPr sz="2400" kern="1200">
        <a:solidFill>
          <a:schemeClr val="tx1"/>
        </a:solidFill>
        <a:latin typeface="Times New Roman" pitchFamily="18" charset="0"/>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FF0000"/>
    <a:srgbClr val="FFFF00"/>
    <a:srgbClr val="006600"/>
  </p:clrMru>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showOutlineIcons="0">
    <p:restoredLeft sz="32787"/>
    <p:restoredTop sz="90929"/>
  </p:normalViewPr>
  <p:slideViewPr>
    <p:cSldViewPr>
      <p:cViewPr varScale="1">
        <p:scale>
          <a:sx n="39" d="100"/>
          <a:sy n="39" d="100"/>
        </p:scale>
        <p:origin x="-102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tableStyles" Target="tableStyles.xml"/><Relationship Id="rId31" Type="http://schemas.openxmlformats.org/officeDocument/2006/relationships/presProps" Target="presProps.xml"/><Relationship Id="rId32" Type="http://schemas.openxmlformats.org/officeDocument/2006/relationships/viewProps" Target="viewProps.xml"/><Relationship Id="rId3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p:bgPr>
    </p:bg>
    <p:spTree>
      <p:nvGrpSpPr>
        <p:cNvPr id="83" name=""/>
        <p:cNvGrpSpPr/>
        <p:nvPr/>
      </p:nvGrpSpPr>
      <p:grpSpPr>
        <a:xfrm>
          <a:off x="0" y="0"/>
          <a:ext cx="0" cy="0"/>
          <a:chOff x="0" y="0"/>
          <a:chExt cx="0" cy="0"/>
        </a:xfrm>
      </p:grpSpPr>
      <p:sp>
        <p:nvSpPr>
          <p:cNvPr id="1048792"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8793"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8794"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8795"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796"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8797"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type="title">
  <p:cSld name="Title Slide">
    <p:bg>
      <p:bgPr shadeToTitle="1">
        <a:gradFill rotWithShape="0">
          <a:gsLst>
            <a:gs pos="0">
              <a:srgbClr val="3366FF"/>
            </a:gs>
            <a:gs pos="100000">
              <a:srgbClr val="0000FF"/>
            </a:gs>
          </a:gsLst>
          <a:path path="shape">
            <a:fillToRect l="50000" t="50000" r="50000" b="50000"/>
          </a:path>
        </a:gradFill>
      </p:bgPr>
    </p:bg>
    <p:spTree>
      <p:nvGrpSpPr>
        <p:cNvPr id="23" name=""/>
        <p:cNvGrpSpPr/>
        <p:nvPr/>
      </p:nvGrpSpPr>
      <p:grpSpPr>
        <a:xfrm>
          <a:off x="0" y="0"/>
          <a:ext cx="0" cy="0"/>
          <a:chOff x="0" y="0"/>
          <a:chExt cx="0" cy="0"/>
        </a:xfrm>
      </p:grpSpPr>
      <p:sp>
        <p:nvSpPr>
          <p:cNvPr id="1048581" name="Rectangle 5"/>
          <p:cNvSpPr>
            <a:spLocks noGrp="1" noChangeArrowheads="1"/>
          </p:cNvSpPr>
          <p:nvPr>
            <p:ph type="ctrTitle"/>
          </p:nvPr>
        </p:nvSpPr>
        <p:spPr>
          <a:xfrm>
            <a:off x="990600" y="1905000"/>
            <a:ext cx="7772400" cy="1143000"/>
          </a:xfrm>
        </p:spPr>
        <p:txBody>
          <a:bodyPr/>
          <a:lstStyle>
            <a:lvl1pPr algn="r"/>
          </a:lstStyle>
          <a:p>
            <a:r>
              <a:rPr lang="en-US"/>
              <a:t>Click to edit Master title style</a:t>
            </a:r>
          </a:p>
        </p:txBody>
      </p:sp>
      <p:sp>
        <p:nvSpPr>
          <p:cNvPr id="1048582" name="Rectangle 6"/>
          <p:cNvSpPr>
            <a:spLocks noGrp="1" noChangeArrowheads="1"/>
          </p:cNvSpPr>
          <p:nvPr>
            <p:ph type="subTitle" idx="1"/>
          </p:nvPr>
        </p:nvSpPr>
        <p:spPr>
          <a:xfrm>
            <a:off x="2686050" y="3492500"/>
            <a:ext cx="6102350" cy="1752600"/>
          </a:xfrm>
        </p:spPr>
        <p:txBody>
          <a:bodyPr/>
          <a:lstStyle>
            <a:lvl1pPr algn="r" indent="0" marL="0">
              <a:buFont typeface="Wingdings" pitchFamily="2" charset="2"/>
              <a:buNone/>
            </a:lvl1pPr>
          </a:lstStyle>
          <a:p>
            <a:r>
              <a:rPr lang="en-US"/>
              <a:t>Click to edit Master subtitle style</a:t>
            </a:r>
          </a:p>
        </p:txBody>
      </p:sp>
      <p:sp>
        <p:nvSpPr>
          <p:cNvPr id="1048583" name="Rectangle 7"/>
          <p:cNvSpPr>
            <a:spLocks noGrp="1" noChangeArrowheads="1"/>
          </p:cNvSpPr>
          <p:nvPr>
            <p:ph type="dt" sz="half" idx="2"/>
          </p:nvPr>
        </p:nvSpPr>
        <p:spPr>
          <a:xfrm>
            <a:off x="3359150" y="6343650"/>
            <a:ext cx="1905000" cy="457200"/>
          </a:xfrm>
        </p:spPr>
        <p:txBody>
          <a:bodyPr/>
          <a:p>
            <a:endParaRPr lang="en-US"/>
          </a:p>
        </p:txBody>
      </p:sp>
      <p:sp>
        <p:nvSpPr>
          <p:cNvPr id="1048584" name="Rectangle 8"/>
          <p:cNvSpPr>
            <a:spLocks noGrp="1" noChangeArrowheads="1"/>
          </p:cNvSpPr>
          <p:nvPr>
            <p:ph type="ftr" sz="quarter" idx="3"/>
          </p:nvPr>
        </p:nvSpPr>
        <p:spPr>
          <a:xfrm>
            <a:off x="6019800" y="6343650"/>
            <a:ext cx="2895600" cy="457200"/>
          </a:xfrm>
        </p:spPr>
        <p:txBody>
          <a:bodyPr/>
          <a:p>
            <a:endParaRPr lang="en-US"/>
          </a:p>
        </p:txBody>
      </p:sp>
      <p:sp>
        <p:nvSpPr>
          <p:cNvPr id="1048585" name="Rectangle 9"/>
          <p:cNvSpPr>
            <a:spLocks noGrp="1" noChangeArrowheads="1"/>
          </p:cNvSpPr>
          <p:nvPr>
            <p:ph type="sldNum" sz="quarter" idx="4"/>
          </p:nvPr>
        </p:nvSpPr>
        <p:spPr>
          <a:xfrm>
            <a:off x="125413" y="6361113"/>
            <a:ext cx="1905000" cy="457200"/>
          </a:xfrm>
        </p:spPr>
        <p:txBody>
          <a:bodyPr/>
          <a:p>
            <a:fld id="{E880BE91-AB71-4B86-8DE9-46E7DD74CA39}" type="slidenum">
              <a:rPr lang="en-US"/>
              <a:t>‹#›</a:t>
            </a:fld>
            <a:endParaRPr lang="en-US"/>
          </a:p>
        </p:txBody>
      </p:sp>
      <p:pic>
        <p:nvPicPr>
          <p:cNvPr id="2097154" name="Picture 11" descr="C:\My Documents\My Pictures\Spirit\sholat.JPG"/>
          <p:cNvPicPr>
            <a:picLocks noChangeAspect="1" noChangeArrowheads="1"/>
          </p:cNvPicPr>
          <p:nvPr userDrawn="1"/>
        </p:nvPicPr>
        <p:blipFill>
          <a:blip xmlns:r="http://schemas.openxmlformats.org/officeDocument/2006/relationships" r:embed="rId1" cstate="print"/>
          <a:srcRect/>
          <a:stretch>
            <a:fillRect/>
          </a:stretch>
        </p:blipFill>
        <p:spPr bwMode="auto">
          <a:xfrm>
            <a:off x="0" y="0"/>
            <a:ext cx="4572000" cy="2324100"/>
          </a:xfrm>
          <a:prstGeom prst="rect"/>
          <a:noFill/>
        </p:spPr>
      </p:pic>
      <p:pic>
        <p:nvPicPr>
          <p:cNvPr id="2097155" name="Picture 12" descr="C:\My Documents\My Pictures\Spirit\sholat.JPG"/>
          <p:cNvPicPr>
            <a:picLocks noChangeAspect="1" noChangeArrowheads="1"/>
          </p:cNvPicPr>
          <p:nvPr userDrawn="1"/>
        </p:nvPicPr>
        <p:blipFill>
          <a:blip xmlns:r="http://schemas.openxmlformats.org/officeDocument/2006/relationships" r:embed="rId1" cstate="print"/>
          <a:srcRect/>
          <a:stretch>
            <a:fillRect/>
          </a:stretch>
        </p:blipFill>
        <p:spPr bwMode="auto">
          <a:xfrm>
            <a:off x="4572000" y="0"/>
            <a:ext cx="4572000" cy="2324100"/>
          </a:xfrm>
          <a:prstGeom prst="rect"/>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42" name=""/>
        <p:cNvGrpSpPr/>
        <p:nvPr/>
      </p:nvGrpSpPr>
      <p:grpSpPr>
        <a:xfrm>
          <a:off x="0" y="0"/>
          <a:ext cx="0" cy="0"/>
          <a:chOff x="0" y="0"/>
          <a:chExt cx="0" cy="0"/>
        </a:xfrm>
      </p:grpSpPr>
      <p:sp>
        <p:nvSpPr>
          <p:cNvPr id="1048588" name="Title 1"/>
          <p:cNvSpPr>
            <a:spLocks noGrp="1"/>
          </p:cNvSpPr>
          <p:nvPr>
            <p:ph type="title"/>
          </p:nvPr>
        </p:nvSpPr>
        <p:spPr/>
        <p:txBody>
          <a:bodyPr/>
          <a:p>
            <a:r>
              <a:rPr lang="en-US" smtClean="0"/>
              <a:t>Click to edit Master title style</a:t>
            </a:r>
            <a:endParaRPr lang="en-US"/>
          </a:p>
        </p:txBody>
      </p:sp>
      <p:sp>
        <p:nvSpPr>
          <p:cNvPr id="1048589"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90" name="Date Placeholder 3"/>
          <p:cNvSpPr>
            <a:spLocks noGrp="1"/>
          </p:cNvSpPr>
          <p:nvPr>
            <p:ph type="dt" sz="half" idx="10"/>
          </p:nvPr>
        </p:nvSpPr>
        <p:spPr/>
        <p:txBody>
          <a:bodyPr/>
          <a:p>
            <a:endParaRPr lang="en-US"/>
          </a:p>
        </p:txBody>
      </p:sp>
      <p:sp>
        <p:nvSpPr>
          <p:cNvPr id="1048591" name="Footer Placeholder 4"/>
          <p:cNvSpPr>
            <a:spLocks noGrp="1"/>
          </p:cNvSpPr>
          <p:nvPr>
            <p:ph type="ftr" sz="quarter" idx="11"/>
          </p:nvPr>
        </p:nvSpPr>
        <p:spPr/>
        <p:txBody>
          <a:bodyPr/>
          <a:p>
            <a:endParaRPr lang="en-US"/>
          </a:p>
        </p:txBody>
      </p:sp>
      <p:sp>
        <p:nvSpPr>
          <p:cNvPr id="1048592" name="Slide Number Placeholder 5"/>
          <p:cNvSpPr>
            <a:spLocks noGrp="1"/>
          </p:cNvSpPr>
          <p:nvPr>
            <p:ph type="sldNum" sz="quarter" idx="12"/>
          </p:nvPr>
        </p:nvSpPr>
        <p:spPr/>
        <p:txBody>
          <a:bodyPr/>
          <a:p>
            <a:fld id="{DF4D9246-878C-4C0D-9D71-798B9DDAAD01}" type="slidenum">
              <a:rPr lang="en-US"/>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77" name=""/>
        <p:cNvGrpSpPr/>
        <p:nvPr/>
      </p:nvGrpSpPr>
      <p:grpSpPr>
        <a:xfrm>
          <a:off x="0" y="0"/>
          <a:ext cx="0" cy="0"/>
          <a:chOff x="0" y="0"/>
          <a:chExt cx="0" cy="0"/>
        </a:xfrm>
      </p:grpSpPr>
      <p:sp>
        <p:nvSpPr>
          <p:cNvPr id="1048764"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US"/>
          </a:p>
        </p:txBody>
      </p:sp>
      <p:sp>
        <p:nvSpPr>
          <p:cNvPr id="1048765" name="Text Placeholder 2"/>
          <p:cNvSpPr>
            <a:spLocks noGrp="1"/>
          </p:cNvSpPr>
          <p:nvPr>
            <p:ph type="body" idx="1"/>
          </p:nvPr>
        </p:nvSpPr>
        <p:spPr>
          <a:xfrm>
            <a:off x="722313" y="2906713"/>
            <a:ext cx="77724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smtClean="0"/>
              <a:t>Click to edit Master text styles</a:t>
            </a:r>
          </a:p>
        </p:txBody>
      </p:sp>
      <p:sp>
        <p:nvSpPr>
          <p:cNvPr id="1048766" name="Date Placeholder 3"/>
          <p:cNvSpPr>
            <a:spLocks noGrp="1"/>
          </p:cNvSpPr>
          <p:nvPr>
            <p:ph type="dt" sz="half" idx="10"/>
          </p:nvPr>
        </p:nvSpPr>
        <p:spPr/>
        <p:txBody>
          <a:bodyPr/>
          <a:p>
            <a:endParaRPr lang="en-US"/>
          </a:p>
        </p:txBody>
      </p:sp>
      <p:sp>
        <p:nvSpPr>
          <p:cNvPr id="1048767" name="Footer Placeholder 4"/>
          <p:cNvSpPr>
            <a:spLocks noGrp="1"/>
          </p:cNvSpPr>
          <p:nvPr>
            <p:ph type="ftr" sz="quarter" idx="11"/>
          </p:nvPr>
        </p:nvSpPr>
        <p:spPr/>
        <p:txBody>
          <a:bodyPr/>
          <a:p>
            <a:endParaRPr lang="en-US"/>
          </a:p>
        </p:txBody>
      </p:sp>
      <p:sp>
        <p:nvSpPr>
          <p:cNvPr id="1048768" name="Slide Number Placeholder 5"/>
          <p:cNvSpPr>
            <a:spLocks noGrp="1"/>
          </p:cNvSpPr>
          <p:nvPr>
            <p:ph type="sldNum" sz="quarter" idx="12"/>
          </p:nvPr>
        </p:nvSpPr>
        <p:spPr/>
        <p:txBody>
          <a:bodyPr/>
          <a:p>
            <a:fld id="{438762A3-CC9B-48B7-9059-3EC8DF094C42}" type="slidenum">
              <a:rPr lang="en-US"/>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78" name=""/>
        <p:cNvGrpSpPr/>
        <p:nvPr/>
      </p:nvGrpSpPr>
      <p:grpSpPr>
        <a:xfrm>
          <a:off x="0" y="0"/>
          <a:ext cx="0" cy="0"/>
          <a:chOff x="0" y="0"/>
          <a:chExt cx="0" cy="0"/>
        </a:xfrm>
      </p:grpSpPr>
      <p:sp>
        <p:nvSpPr>
          <p:cNvPr id="1048769" name="Title 1"/>
          <p:cNvSpPr>
            <a:spLocks noGrp="1"/>
          </p:cNvSpPr>
          <p:nvPr>
            <p:ph type="title"/>
          </p:nvPr>
        </p:nvSpPr>
        <p:spPr/>
        <p:txBody>
          <a:bodyPr/>
          <a:p>
            <a:r>
              <a:rPr lang="en-US" smtClean="0"/>
              <a:t>Click to edit Master title style</a:t>
            </a:r>
            <a:endParaRPr lang="en-US"/>
          </a:p>
        </p:txBody>
      </p:sp>
      <p:sp>
        <p:nvSpPr>
          <p:cNvPr id="1048770" name="Content Placeholder 2"/>
          <p:cNvSpPr>
            <a:spLocks noGrp="1"/>
          </p:cNvSpPr>
          <p:nvPr>
            <p:ph sz="half" idx="1"/>
          </p:nvPr>
        </p:nvSpPr>
        <p:spPr>
          <a:xfrm>
            <a:off x="1447800" y="1941513"/>
            <a:ext cx="37719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71" name="Content Placeholder 3"/>
          <p:cNvSpPr>
            <a:spLocks noGrp="1"/>
          </p:cNvSpPr>
          <p:nvPr>
            <p:ph sz="half" idx="2"/>
          </p:nvPr>
        </p:nvSpPr>
        <p:spPr>
          <a:xfrm>
            <a:off x="5372100" y="1941513"/>
            <a:ext cx="37719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72" name="Date Placeholder 4"/>
          <p:cNvSpPr>
            <a:spLocks noGrp="1"/>
          </p:cNvSpPr>
          <p:nvPr>
            <p:ph type="dt" sz="half" idx="10"/>
          </p:nvPr>
        </p:nvSpPr>
        <p:spPr/>
        <p:txBody>
          <a:bodyPr/>
          <a:p>
            <a:endParaRPr lang="en-US"/>
          </a:p>
        </p:txBody>
      </p:sp>
      <p:sp>
        <p:nvSpPr>
          <p:cNvPr id="1048773" name="Footer Placeholder 5"/>
          <p:cNvSpPr>
            <a:spLocks noGrp="1"/>
          </p:cNvSpPr>
          <p:nvPr>
            <p:ph type="ftr" sz="quarter" idx="11"/>
          </p:nvPr>
        </p:nvSpPr>
        <p:spPr/>
        <p:txBody>
          <a:bodyPr/>
          <a:p>
            <a:endParaRPr lang="en-US"/>
          </a:p>
        </p:txBody>
      </p:sp>
      <p:sp>
        <p:nvSpPr>
          <p:cNvPr id="1048774" name="Slide Number Placeholder 6"/>
          <p:cNvSpPr>
            <a:spLocks noGrp="1"/>
          </p:cNvSpPr>
          <p:nvPr>
            <p:ph type="sldNum" sz="quarter" idx="12"/>
          </p:nvPr>
        </p:nvSpPr>
        <p:spPr/>
        <p:txBody>
          <a:bodyPr/>
          <a:p>
            <a:fld id="{0F9DE5F1-8130-48A1-9CA4-46A8AB6F255B}" type="slidenum">
              <a:rPr lang="en-US"/>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79" name=""/>
        <p:cNvGrpSpPr/>
        <p:nvPr/>
      </p:nvGrpSpPr>
      <p:grpSpPr>
        <a:xfrm>
          <a:off x="0" y="0"/>
          <a:ext cx="0" cy="0"/>
          <a:chOff x="0" y="0"/>
          <a:chExt cx="0" cy="0"/>
        </a:xfrm>
      </p:grpSpPr>
      <p:sp>
        <p:nvSpPr>
          <p:cNvPr id="1048775" name="Title 1"/>
          <p:cNvSpPr>
            <a:spLocks noGrp="1"/>
          </p:cNvSpPr>
          <p:nvPr>
            <p:ph type="title"/>
          </p:nvPr>
        </p:nvSpPr>
        <p:spPr>
          <a:xfrm>
            <a:off x="457200" y="274638"/>
            <a:ext cx="8229600" cy="1143000"/>
          </a:xfrm>
        </p:spPr>
        <p:txBody>
          <a:bodyPr/>
          <a:p>
            <a:r>
              <a:rPr lang="en-US" smtClean="0"/>
              <a:t>Click to edit Master title style</a:t>
            </a:r>
            <a:endParaRPr lang="en-US"/>
          </a:p>
        </p:txBody>
      </p:sp>
      <p:sp>
        <p:nvSpPr>
          <p:cNvPr id="1048776"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777"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78"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779"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80" name="Date Placeholder 6"/>
          <p:cNvSpPr>
            <a:spLocks noGrp="1"/>
          </p:cNvSpPr>
          <p:nvPr>
            <p:ph type="dt" sz="half" idx="10"/>
          </p:nvPr>
        </p:nvSpPr>
        <p:spPr/>
        <p:txBody>
          <a:bodyPr/>
          <a:p>
            <a:endParaRPr lang="en-US"/>
          </a:p>
        </p:txBody>
      </p:sp>
      <p:sp>
        <p:nvSpPr>
          <p:cNvPr id="1048781" name="Footer Placeholder 7"/>
          <p:cNvSpPr>
            <a:spLocks noGrp="1"/>
          </p:cNvSpPr>
          <p:nvPr>
            <p:ph type="ftr" sz="quarter" idx="11"/>
          </p:nvPr>
        </p:nvSpPr>
        <p:spPr/>
        <p:txBody>
          <a:bodyPr/>
          <a:p>
            <a:endParaRPr lang="en-US"/>
          </a:p>
        </p:txBody>
      </p:sp>
      <p:sp>
        <p:nvSpPr>
          <p:cNvPr id="1048782" name="Slide Number Placeholder 8"/>
          <p:cNvSpPr>
            <a:spLocks noGrp="1"/>
          </p:cNvSpPr>
          <p:nvPr>
            <p:ph type="sldNum" sz="quarter" idx="12"/>
          </p:nvPr>
        </p:nvSpPr>
        <p:spPr/>
        <p:txBody>
          <a:bodyPr/>
          <a:p>
            <a:fld id="{BFB6E40B-6696-487B-89DB-3299E401BF9B}" type="slidenum">
              <a:rPr lang="en-US"/>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73" name=""/>
        <p:cNvGrpSpPr/>
        <p:nvPr/>
      </p:nvGrpSpPr>
      <p:grpSpPr>
        <a:xfrm>
          <a:off x="0" y="0"/>
          <a:ext cx="0" cy="0"/>
          <a:chOff x="0" y="0"/>
          <a:chExt cx="0" cy="0"/>
        </a:xfrm>
      </p:grpSpPr>
      <p:sp>
        <p:nvSpPr>
          <p:cNvPr id="1048744" name="Title 1"/>
          <p:cNvSpPr>
            <a:spLocks noGrp="1"/>
          </p:cNvSpPr>
          <p:nvPr>
            <p:ph type="title"/>
          </p:nvPr>
        </p:nvSpPr>
        <p:spPr/>
        <p:txBody>
          <a:bodyPr/>
          <a:p>
            <a:r>
              <a:rPr lang="en-US" smtClean="0"/>
              <a:t>Click to edit Master title style</a:t>
            </a:r>
            <a:endParaRPr lang="en-US"/>
          </a:p>
        </p:txBody>
      </p:sp>
      <p:sp>
        <p:nvSpPr>
          <p:cNvPr id="1048745" name="Date Placeholder 2"/>
          <p:cNvSpPr>
            <a:spLocks noGrp="1"/>
          </p:cNvSpPr>
          <p:nvPr>
            <p:ph type="dt" sz="half" idx="10"/>
          </p:nvPr>
        </p:nvSpPr>
        <p:spPr/>
        <p:txBody>
          <a:bodyPr/>
          <a:p>
            <a:endParaRPr lang="en-US"/>
          </a:p>
        </p:txBody>
      </p:sp>
      <p:sp>
        <p:nvSpPr>
          <p:cNvPr id="1048746" name="Footer Placeholder 3"/>
          <p:cNvSpPr>
            <a:spLocks noGrp="1"/>
          </p:cNvSpPr>
          <p:nvPr>
            <p:ph type="ftr" sz="quarter" idx="11"/>
          </p:nvPr>
        </p:nvSpPr>
        <p:spPr/>
        <p:txBody>
          <a:bodyPr/>
          <a:p>
            <a:endParaRPr lang="en-US"/>
          </a:p>
        </p:txBody>
      </p:sp>
      <p:sp>
        <p:nvSpPr>
          <p:cNvPr id="1048747" name="Slide Number Placeholder 4"/>
          <p:cNvSpPr>
            <a:spLocks noGrp="1"/>
          </p:cNvSpPr>
          <p:nvPr>
            <p:ph type="sldNum" sz="quarter" idx="12"/>
          </p:nvPr>
        </p:nvSpPr>
        <p:spPr/>
        <p:txBody>
          <a:bodyPr/>
          <a:p>
            <a:fld id="{75DB22B4-7FDD-48C9-86EF-09B14051004D}"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80" name=""/>
        <p:cNvGrpSpPr/>
        <p:nvPr/>
      </p:nvGrpSpPr>
      <p:grpSpPr>
        <a:xfrm>
          <a:off x="0" y="0"/>
          <a:ext cx="0" cy="0"/>
          <a:chOff x="0" y="0"/>
          <a:chExt cx="0" cy="0"/>
        </a:xfrm>
      </p:grpSpPr>
      <p:sp>
        <p:nvSpPr>
          <p:cNvPr id="1048783" name="Date Placeholder 1"/>
          <p:cNvSpPr>
            <a:spLocks noGrp="1"/>
          </p:cNvSpPr>
          <p:nvPr>
            <p:ph type="dt" sz="half" idx="10"/>
          </p:nvPr>
        </p:nvSpPr>
        <p:spPr/>
        <p:txBody>
          <a:bodyPr/>
          <a:p>
            <a:endParaRPr lang="en-US"/>
          </a:p>
        </p:txBody>
      </p:sp>
      <p:sp>
        <p:nvSpPr>
          <p:cNvPr id="1048784" name="Footer Placeholder 2"/>
          <p:cNvSpPr>
            <a:spLocks noGrp="1"/>
          </p:cNvSpPr>
          <p:nvPr>
            <p:ph type="ftr" sz="quarter" idx="11"/>
          </p:nvPr>
        </p:nvSpPr>
        <p:spPr/>
        <p:txBody>
          <a:bodyPr/>
          <a:p>
            <a:endParaRPr lang="en-US"/>
          </a:p>
        </p:txBody>
      </p:sp>
      <p:sp>
        <p:nvSpPr>
          <p:cNvPr id="1048785" name="Slide Number Placeholder 3"/>
          <p:cNvSpPr>
            <a:spLocks noGrp="1"/>
          </p:cNvSpPr>
          <p:nvPr>
            <p:ph type="sldNum" sz="quarter" idx="12"/>
          </p:nvPr>
        </p:nvSpPr>
        <p:spPr/>
        <p:txBody>
          <a:bodyPr/>
          <a:p>
            <a:fld id="{D87C10CE-8864-4977-B2A3-678A65F0297F}" type="slidenum">
              <a:rPr lang="en-US"/>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81" name=""/>
        <p:cNvGrpSpPr/>
        <p:nvPr/>
      </p:nvGrpSpPr>
      <p:grpSpPr>
        <a:xfrm>
          <a:off x="0" y="0"/>
          <a:ext cx="0" cy="0"/>
          <a:chOff x="0" y="0"/>
          <a:chExt cx="0" cy="0"/>
        </a:xfrm>
      </p:grpSpPr>
      <p:sp>
        <p:nvSpPr>
          <p:cNvPr id="1048786" name="Title 1"/>
          <p:cNvSpPr>
            <a:spLocks noGrp="1"/>
          </p:cNvSpPr>
          <p:nvPr>
            <p:ph type="title"/>
          </p:nvPr>
        </p:nvSpPr>
        <p:spPr>
          <a:xfrm>
            <a:off x="457200" y="273050"/>
            <a:ext cx="3008313" cy="1162050"/>
          </a:xfrm>
        </p:spPr>
        <p:txBody>
          <a:bodyPr/>
          <a:lstStyle>
            <a:lvl1pPr algn="l">
              <a:defRPr b="1" sz="2000"/>
            </a:lvl1pPr>
          </a:lstStyle>
          <a:p>
            <a:r>
              <a:rPr lang="en-US" smtClean="0"/>
              <a:t>Click to edit Master title style</a:t>
            </a:r>
            <a:endParaRPr lang="en-US"/>
          </a:p>
        </p:txBody>
      </p:sp>
      <p:sp>
        <p:nvSpPr>
          <p:cNvPr id="1048787"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88"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789" name="Date Placeholder 4"/>
          <p:cNvSpPr>
            <a:spLocks noGrp="1"/>
          </p:cNvSpPr>
          <p:nvPr>
            <p:ph type="dt" sz="half" idx="10"/>
          </p:nvPr>
        </p:nvSpPr>
        <p:spPr/>
        <p:txBody>
          <a:bodyPr/>
          <a:p>
            <a:endParaRPr lang="en-US"/>
          </a:p>
        </p:txBody>
      </p:sp>
      <p:sp>
        <p:nvSpPr>
          <p:cNvPr id="1048790" name="Footer Placeholder 5"/>
          <p:cNvSpPr>
            <a:spLocks noGrp="1"/>
          </p:cNvSpPr>
          <p:nvPr>
            <p:ph type="ftr" sz="quarter" idx="11"/>
          </p:nvPr>
        </p:nvSpPr>
        <p:spPr/>
        <p:txBody>
          <a:bodyPr/>
          <a:p>
            <a:endParaRPr lang="en-US"/>
          </a:p>
        </p:txBody>
      </p:sp>
      <p:sp>
        <p:nvSpPr>
          <p:cNvPr id="1048791" name="Slide Number Placeholder 6"/>
          <p:cNvSpPr>
            <a:spLocks noGrp="1"/>
          </p:cNvSpPr>
          <p:nvPr>
            <p:ph type="sldNum" sz="quarter" idx="12"/>
          </p:nvPr>
        </p:nvSpPr>
        <p:spPr/>
        <p:txBody>
          <a:bodyPr/>
          <a:p>
            <a:fld id="{732D88B1-F903-4A65-84A0-5709B048A1DF}" type="slidenum">
              <a:rPr lang="en-US"/>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75" name=""/>
        <p:cNvGrpSpPr/>
        <p:nvPr/>
      </p:nvGrpSpPr>
      <p:grpSpPr>
        <a:xfrm>
          <a:off x="0" y="0"/>
          <a:ext cx="0" cy="0"/>
          <a:chOff x="0" y="0"/>
          <a:chExt cx="0" cy="0"/>
        </a:xfrm>
      </p:grpSpPr>
      <p:sp>
        <p:nvSpPr>
          <p:cNvPr id="1048753" name="Title 1"/>
          <p:cNvSpPr>
            <a:spLocks noGrp="1"/>
          </p:cNvSpPr>
          <p:nvPr>
            <p:ph type="title"/>
          </p:nvPr>
        </p:nvSpPr>
        <p:spPr>
          <a:xfrm>
            <a:off x="1792288" y="4800600"/>
            <a:ext cx="5486400" cy="566738"/>
          </a:xfrm>
        </p:spPr>
        <p:txBody>
          <a:bodyPr/>
          <a:lstStyle>
            <a:lvl1pPr algn="l">
              <a:defRPr b="1" sz="2000"/>
            </a:lvl1pPr>
          </a:lstStyle>
          <a:p>
            <a:r>
              <a:rPr lang="en-US" smtClean="0"/>
              <a:t>Click to edit Master title style</a:t>
            </a:r>
            <a:endParaRPr lang="en-US"/>
          </a:p>
        </p:txBody>
      </p:sp>
      <p:sp>
        <p:nvSpPr>
          <p:cNvPr id="1048754" name="Picture Placeholder 2"/>
          <p:cNvSpPr>
            <a:spLocks noGrp="1"/>
          </p:cNvSpPr>
          <p:nvPr>
            <p:ph type="pic" idx="1"/>
          </p:nvPr>
        </p:nvSpPr>
        <p:spPr>
          <a:xfrm>
            <a:off x="1792288" y="612775"/>
            <a:ext cx="5486400" cy="4114800"/>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n-US"/>
          </a:p>
        </p:txBody>
      </p:sp>
      <p:sp>
        <p:nvSpPr>
          <p:cNvPr id="1048755"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756" name="Date Placeholder 4"/>
          <p:cNvSpPr>
            <a:spLocks noGrp="1"/>
          </p:cNvSpPr>
          <p:nvPr>
            <p:ph type="dt" sz="half" idx="10"/>
          </p:nvPr>
        </p:nvSpPr>
        <p:spPr/>
        <p:txBody>
          <a:bodyPr/>
          <a:p>
            <a:endParaRPr lang="en-US"/>
          </a:p>
        </p:txBody>
      </p:sp>
      <p:sp>
        <p:nvSpPr>
          <p:cNvPr id="1048757" name="Footer Placeholder 5"/>
          <p:cNvSpPr>
            <a:spLocks noGrp="1"/>
          </p:cNvSpPr>
          <p:nvPr>
            <p:ph type="ftr" sz="quarter" idx="11"/>
          </p:nvPr>
        </p:nvSpPr>
        <p:spPr/>
        <p:txBody>
          <a:bodyPr/>
          <a:p>
            <a:endParaRPr lang="en-US"/>
          </a:p>
        </p:txBody>
      </p:sp>
      <p:sp>
        <p:nvSpPr>
          <p:cNvPr id="1048758" name="Slide Number Placeholder 6"/>
          <p:cNvSpPr>
            <a:spLocks noGrp="1"/>
          </p:cNvSpPr>
          <p:nvPr>
            <p:ph type="sldNum" sz="quarter" idx="12"/>
          </p:nvPr>
        </p:nvSpPr>
        <p:spPr/>
        <p:txBody>
          <a:bodyPr/>
          <a:p>
            <a:fld id="{45BFDEB7-4575-4158-A1AA-E43AC71FA29D}" type="slidenum">
              <a:rPr lang="en-US"/>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76" name=""/>
        <p:cNvGrpSpPr/>
        <p:nvPr/>
      </p:nvGrpSpPr>
      <p:grpSpPr>
        <a:xfrm>
          <a:off x="0" y="0"/>
          <a:ext cx="0" cy="0"/>
          <a:chOff x="0" y="0"/>
          <a:chExt cx="0" cy="0"/>
        </a:xfrm>
      </p:grpSpPr>
      <p:sp>
        <p:nvSpPr>
          <p:cNvPr id="1048759" name="Title 1"/>
          <p:cNvSpPr>
            <a:spLocks noGrp="1"/>
          </p:cNvSpPr>
          <p:nvPr>
            <p:ph type="title"/>
          </p:nvPr>
        </p:nvSpPr>
        <p:spPr/>
        <p:txBody>
          <a:bodyPr/>
          <a:p>
            <a:r>
              <a:rPr lang="en-US" smtClean="0"/>
              <a:t>Click to edit Master title style</a:t>
            </a:r>
            <a:endParaRPr lang="en-US"/>
          </a:p>
        </p:txBody>
      </p:sp>
      <p:sp>
        <p:nvSpPr>
          <p:cNvPr id="1048760"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61" name="Date Placeholder 3"/>
          <p:cNvSpPr>
            <a:spLocks noGrp="1"/>
          </p:cNvSpPr>
          <p:nvPr>
            <p:ph type="dt" sz="half" idx="10"/>
          </p:nvPr>
        </p:nvSpPr>
        <p:spPr/>
        <p:txBody>
          <a:bodyPr/>
          <a:p>
            <a:endParaRPr lang="en-US"/>
          </a:p>
        </p:txBody>
      </p:sp>
      <p:sp>
        <p:nvSpPr>
          <p:cNvPr id="1048762" name="Footer Placeholder 4"/>
          <p:cNvSpPr>
            <a:spLocks noGrp="1"/>
          </p:cNvSpPr>
          <p:nvPr>
            <p:ph type="ftr" sz="quarter" idx="11"/>
          </p:nvPr>
        </p:nvSpPr>
        <p:spPr/>
        <p:txBody>
          <a:bodyPr/>
          <a:p>
            <a:endParaRPr lang="en-US"/>
          </a:p>
        </p:txBody>
      </p:sp>
      <p:sp>
        <p:nvSpPr>
          <p:cNvPr id="1048763" name="Slide Number Placeholder 5"/>
          <p:cNvSpPr>
            <a:spLocks noGrp="1"/>
          </p:cNvSpPr>
          <p:nvPr>
            <p:ph type="sldNum" sz="quarter" idx="12"/>
          </p:nvPr>
        </p:nvSpPr>
        <p:spPr/>
        <p:txBody>
          <a:bodyPr/>
          <a:p>
            <a:fld id="{356A2797-6654-448E-9532-0ADA1B105B5A}" type="slidenum">
              <a:rPr lang="en-US"/>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74" name=""/>
        <p:cNvGrpSpPr/>
        <p:nvPr/>
      </p:nvGrpSpPr>
      <p:grpSpPr>
        <a:xfrm>
          <a:off x="0" y="0"/>
          <a:ext cx="0" cy="0"/>
          <a:chOff x="0" y="0"/>
          <a:chExt cx="0" cy="0"/>
        </a:xfrm>
      </p:grpSpPr>
      <p:sp>
        <p:nvSpPr>
          <p:cNvPr id="1048748" name="Vertical Title 1"/>
          <p:cNvSpPr>
            <a:spLocks noGrp="1"/>
          </p:cNvSpPr>
          <p:nvPr>
            <p:ph type="title" orient="vert"/>
          </p:nvPr>
        </p:nvSpPr>
        <p:spPr>
          <a:xfrm>
            <a:off x="7219950" y="293688"/>
            <a:ext cx="1924050" cy="5762625"/>
          </a:xfrm>
        </p:spPr>
        <p:txBody>
          <a:bodyPr vert="eaVert"/>
          <a:p>
            <a:r>
              <a:rPr lang="en-US" smtClean="0"/>
              <a:t>Click to edit Master title style</a:t>
            </a:r>
            <a:endParaRPr lang="en-US"/>
          </a:p>
        </p:txBody>
      </p:sp>
      <p:sp>
        <p:nvSpPr>
          <p:cNvPr id="1048749" name="Vertical Text Placeholder 2"/>
          <p:cNvSpPr>
            <a:spLocks noGrp="1"/>
          </p:cNvSpPr>
          <p:nvPr>
            <p:ph type="body" orient="vert" idx="1"/>
          </p:nvPr>
        </p:nvSpPr>
        <p:spPr>
          <a:xfrm>
            <a:off x="1447800" y="293688"/>
            <a:ext cx="5619750" cy="5762625"/>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50" name="Date Placeholder 3"/>
          <p:cNvSpPr>
            <a:spLocks noGrp="1"/>
          </p:cNvSpPr>
          <p:nvPr>
            <p:ph type="dt" sz="half" idx="10"/>
          </p:nvPr>
        </p:nvSpPr>
        <p:spPr/>
        <p:txBody>
          <a:bodyPr/>
          <a:p>
            <a:endParaRPr lang="en-US"/>
          </a:p>
        </p:txBody>
      </p:sp>
      <p:sp>
        <p:nvSpPr>
          <p:cNvPr id="1048751" name="Footer Placeholder 4"/>
          <p:cNvSpPr>
            <a:spLocks noGrp="1"/>
          </p:cNvSpPr>
          <p:nvPr>
            <p:ph type="ftr" sz="quarter" idx="11"/>
          </p:nvPr>
        </p:nvSpPr>
        <p:spPr/>
        <p:txBody>
          <a:bodyPr/>
          <a:p>
            <a:endParaRPr lang="en-US"/>
          </a:p>
        </p:txBody>
      </p:sp>
      <p:sp>
        <p:nvSpPr>
          <p:cNvPr id="1048752" name="Slide Number Placeholder 5"/>
          <p:cNvSpPr>
            <a:spLocks noGrp="1"/>
          </p:cNvSpPr>
          <p:nvPr>
            <p:ph type="sldNum" sz="quarter" idx="12"/>
          </p:nvPr>
        </p:nvSpPr>
        <p:spPr/>
        <p:txBody>
          <a:bodyPr/>
          <a:p>
            <a:fld id="{2F96C22F-2204-4220-A3AA-0795CD5C7730}" type="slidenum">
              <a:rPr lang="en-US"/>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image" Target="../media/image2.jpeg"/><Relationship Id="rId13" Type="http://schemas.openxmlformats.org/officeDocument/2006/relationships/image" Target="../media/image3.jpeg"/><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3366FF"/>
            </a:gs>
            <a:gs pos="100000">
              <a:srgbClr val="0033CC"/>
            </a:gs>
          </a:gsLst>
          <a:path path="shape">
            <a:fillToRect l="50000" t="50000" r="50000" b="50000"/>
          </a:path>
        </a:gradFill>
      </p:bgPr>
    </p:bg>
    <p:spTree>
      <p:nvGrpSpPr>
        <p:cNvPr id="11" name=""/>
        <p:cNvGrpSpPr/>
        <p:nvPr/>
      </p:nvGrpSpPr>
      <p:grpSpPr>
        <a:xfrm>
          <a:off x="0" y="0"/>
          <a:ext cx="0" cy="0"/>
          <a:chOff x="0" y="0"/>
          <a:chExt cx="0" cy="0"/>
        </a:xfrm>
      </p:grpSpPr>
      <p:sp>
        <p:nvSpPr>
          <p:cNvPr id="1048576" name="Rectangle 5"/>
          <p:cNvSpPr>
            <a:spLocks noGrp="1" noChangeArrowheads="1"/>
          </p:cNvSpPr>
          <p:nvPr>
            <p:ph type="title"/>
          </p:nvPr>
        </p:nvSpPr>
        <p:spPr bwMode="auto">
          <a:xfrm>
            <a:off x="2209800" y="293688"/>
            <a:ext cx="6745288" cy="1190625"/>
          </a:xfrm>
          <a:prstGeom prst="rect"/>
          <a:noFill/>
          <a:ln w="9525">
            <a:noFill/>
            <a:miter lim="800000"/>
            <a:headEnd/>
            <a:tailEnd/>
          </a:ln>
          <a:effectLst/>
        </p:spPr>
        <p:txBody>
          <a:bodyPr anchor="b" anchorCtr="0" bIns="45720" compatLnSpc="1" lIns="91440" numCol="1" rIns="91440" tIns="45720" vert="horz" wrap="square">
            <a:prstTxWarp prst="textNoShape"/>
            <a:spAutoFit/>
          </a:bodyPr>
          <a:p>
            <a:pPr lvl="0"/>
            <a:r>
              <a:rPr lang="en-US" smtClean="0"/>
              <a:t>Click to edit Master title style</a:t>
            </a:r>
          </a:p>
        </p:txBody>
      </p:sp>
      <p:sp>
        <p:nvSpPr>
          <p:cNvPr id="1048577" name="Rectangle 6"/>
          <p:cNvSpPr>
            <a:spLocks noGrp="1" noChangeArrowheads="1"/>
          </p:cNvSpPr>
          <p:nvPr>
            <p:ph type="body" idx="1"/>
          </p:nvPr>
        </p:nvSpPr>
        <p:spPr bwMode="auto">
          <a:xfrm>
            <a:off x="1447800" y="1941513"/>
            <a:ext cx="7696200" cy="4114800"/>
          </a:xfrm>
          <a:prstGeom prst="rect"/>
          <a:noFill/>
          <a:ln w="9525">
            <a:noFill/>
            <a:miter lim="800000"/>
            <a:headEnd/>
            <a:tailEnd/>
          </a:ln>
          <a:effectLst/>
        </p:spPr>
        <p:txBody>
          <a:bodyPr anchor="t" anchorCtr="0" bIns="45720" compatLnSpc="1" lIns="91440" numCol="1" rIns="91440" tIns="45720"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578" name="Rectangle 7"/>
          <p:cNvSpPr>
            <a:spLocks noGrp="1" noChangeArrowheads="1"/>
          </p:cNvSpPr>
          <p:nvPr>
            <p:ph type="dt" sz="half" idx="2"/>
          </p:nvPr>
        </p:nvSpPr>
        <p:spPr bwMode="auto">
          <a:xfrm>
            <a:off x="3433763" y="6343650"/>
            <a:ext cx="1905000" cy="457200"/>
          </a:xfrm>
          <a:prstGeom prst="rect"/>
          <a:noFill/>
          <a:ln w="9525">
            <a:noFill/>
            <a:miter lim="800000"/>
            <a:headEnd/>
            <a:tailEnd/>
          </a:ln>
          <a:effectLst/>
        </p:spPr>
        <p:txBody>
          <a:bodyPr anchor="b" anchorCtr="0" bIns="45720" compatLnSpc="1" lIns="91440" numCol="1" rIns="91440" tIns="45720" vert="horz" wrap="square">
            <a:prstTxWarp prst="textNoShape"/>
          </a:bodyPr>
          <a:lstStyle>
            <a:lvl1pPr algn="ctr">
              <a:defRPr sz="1400">
                <a:latin typeface="Arial" pitchFamily="34" charset="0"/>
              </a:defRPr>
            </a:lvl1pPr>
          </a:lstStyle>
          <a:p>
            <a:endParaRPr lang="en-US"/>
          </a:p>
        </p:txBody>
      </p:sp>
      <p:sp>
        <p:nvSpPr>
          <p:cNvPr id="1048579" name="Rectangle 8"/>
          <p:cNvSpPr>
            <a:spLocks noGrp="1" noChangeArrowheads="1"/>
          </p:cNvSpPr>
          <p:nvPr>
            <p:ph type="ftr" sz="quarter" idx="3"/>
          </p:nvPr>
        </p:nvSpPr>
        <p:spPr bwMode="auto">
          <a:xfrm>
            <a:off x="6108700" y="6343650"/>
            <a:ext cx="2895600" cy="457200"/>
          </a:xfrm>
          <a:prstGeom prst="rect"/>
          <a:noFill/>
          <a:ln w="9525">
            <a:noFill/>
            <a:miter lim="800000"/>
            <a:headEnd/>
            <a:tailEnd/>
          </a:ln>
          <a:effectLst/>
        </p:spPr>
        <p:txBody>
          <a:bodyPr anchor="b" anchorCtr="0" bIns="45720" compatLnSpc="1" lIns="91440" numCol="1" rIns="91440" tIns="45720" vert="horz" wrap="square">
            <a:prstTxWarp prst="textNoShape"/>
          </a:bodyPr>
          <a:lstStyle>
            <a:lvl1pPr algn="r">
              <a:defRPr sz="1400">
                <a:latin typeface="Arial" pitchFamily="34" charset="0"/>
              </a:defRPr>
            </a:lvl1pPr>
          </a:lstStyle>
          <a:p>
            <a:endParaRPr lang="en-US"/>
          </a:p>
        </p:txBody>
      </p:sp>
      <p:sp>
        <p:nvSpPr>
          <p:cNvPr id="1048580" name="Rectangle 9"/>
          <p:cNvSpPr>
            <a:spLocks noGrp="1" noChangeArrowheads="1"/>
          </p:cNvSpPr>
          <p:nvPr>
            <p:ph type="sldNum" sz="quarter" idx="4"/>
          </p:nvPr>
        </p:nvSpPr>
        <p:spPr bwMode="auto">
          <a:xfrm>
            <a:off x="146050" y="6361113"/>
            <a:ext cx="1905000" cy="457200"/>
          </a:xfrm>
          <a:prstGeom prst="rect"/>
          <a:noFill/>
          <a:ln w="9525">
            <a:noFill/>
            <a:miter lim="800000"/>
            <a:headEnd/>
            <a:tailEnd/>
          </a:ln>
          <a:effectLst/>
        </p:spPr>
        <p:txBody>
          <a:bodyPr anchor="b" anchorCtr="0" bIns="45720" compatLnSpc="1" lIns="91440" numCol="1" rIns="91440" tIns="45720" vert="horz" wrap="square">
            <a:prstTxWarp prst="textNoShape"/>
          </a:bodyPr>
          <a:lstStyle>
            <a:lvl1pPr>
              <a:defRPr>
                <a:latin typeface="Arial" pitchFamily="34" charset="0"/>
              </a:defRPr>
            </a:lvl1pPr>
          </a:lstStyle>
          <a:p>
            <a:fld id="{9A26643A-E4EC-4CFE-ACA5-D8D57A5529CD}" type="slidenum">
              <a:rPr lang="en-US"/>
              <a:t>‹#›</a:t>
            </a:fld>
            <a:endParaRPr lang="en-US"/>
          </a:p>
        </p:txBody>
      </p:sp>
      <p:pic>
        <p:nvPicPr>
          <p:cNvPr id="2097152" name="Picture 11" descr="C:\My Documents\My Pictures\Spirit\menaramasjid.JPG"/>
          <p:cNvPicPr>
            <a:picLocks noChangeAspect="1" noChangeArrowheads="1"/>
          </p:cNvPicPr>
          <p:nvPr userDrawn="1"/>
        </p:nvPicPr>
        <p:blipFill>
          <a:blip xmlns:r="http://schemas.openxmlformats.org/officeDocument/2006/relationships" r:embed="rId12" cstate="print"/>
          <a:srcRect l="9836" r="4918"/>
          <a:stretch>
            <a:fillRect/>
          </a:stretch>
        </p:blipFill>
        <p:spPr bwMode="auto">
          <a:xfrm>
            <a:off x="0" y="228600"/>
            <a:ext cx="1295400" cy="6629400"/>
          </a:xfrm>
          <a:prstGeom prst="rect"/>
          <a:noFill/>
        </p:spPr>
      </p:pic>
      <p:pic>
        <p:nvPicPr>
          <p:cNvPr id="2097153" name="Picture 12" descr="C:\My Documents\My Pictures\Spirit\EM85.jpg"/>
          <p:cNvPicPr>
            <a:picLocks noChangeAspect="1" noChangeArrowheads="1"/>
          </p:cNvPicPr>
          <p:nvPr userDrawn="1"/>
        </p:nvPicPr>
        <p:blipFill>
          <a:blip xmlns:r="http://schemas.openxmlformats.org/officeDocument/2006/relationships" r:embed="rId13" cstate="print"/>
          <a:srcRect l="16138" t="7648" r="17195" b="44705"/>
          <a:stretch>
            <a:fillRect/>
          </a:stretch>
        </p:blipFill>
        <p:spPr bwMode="auto">
          <a:xfrm>
            <a:off x="0" y="0"/>
            <a:ext cx="1295400" cy="587375"/>
          </a:xfrm>
          <a:prstGeom prst="rect"/>
          <a:noFill/>
        </p:spPr>
      </p:pic>
    </p:spTree>
  </p:cSld>
  <p:clrMap accent1="accent1" accent2="accent2" accent3="accent3" accent4="accent4" accent5="accent5" accent6="accent6" bg1="dk2" bg2="dk1" tx1="lt1" tx2="lt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fontAlgn="base" rtl="0">
        <a:spcBef>
          <a:spcPct val="0"/>
        </a:spcBef>
        <a:spcAft>
          <a:spcPct val="0"/>
        </a:spcAft>
        <a:defRPr sz="3600">
          <a:solidFill>
            <a:schemeClr val="tx2"/>
          </a:solidFill>
          <a:latin typeface="+mj-lt"/>
          <a:ea typeface="+mj-ea"/>
          <a:cs typeface="+mj-cs"/>
        </a:defRPr>
      </a:lvl1pPr>
      <a:lvl2pPr algn="l" fontAlgn="base" rtl="0">
        <a:spcBef>
          <a:spcPct val="0"/>
        </a:spcBef>
        <a:spcAft>
          <a:spcPct val="0"/>
        </a:spcAft>
        <a:defRPr sz="3600">
          <a:solidFill>
            <a:schemeClr val="tx2"/>
          </a:solidFill>
          <a:latin typeface="Copperplate Gothic Bold" pitchFamily="34" charset="0"/>
        </a:defRPr>
      </a:lvl2pPr>
      <a:lvl3pPr algn="l" fontAlgn="base" rtl="0">
        <a:spcBef>
          <a:spcPct val="0"/>
        </a:spcBef>
        <a:spcAft>
          <a:spcPct val="0"/>
        </a:spcAft>
        <a:defRPr sz="3600">
          <a:solidFill>
            <a:schemeClr val="tx2"/>
          </a:solidFill>
          <a:latin typeface="Copperplate Gothic Bold" pitchFamily="34" charset="0"/>
        </a:defRPr>
      </a:lvl3pPr>
      <a:lvl4pPr algn="l" fontAlgn="base" rtl="0">
        <a:spcBef>
          <a:spcPct val="0"/>
        </a:spcBef>
        <a:spcAft>
          <a:spcPct val="0"/>
        </a:spcAft>
        <a:defRPr sz="3600">
          <a:solidFill>
            <a:schemeClr val="tx2"/>
          </a:solidFill>
          <a:latin typeface="Copperplate Gothic Bold" pitchFamily="34" charset="0"/>
        </a:defRPr>
      </a:lvl4pPr>
      <a:lvl5pPr algn="l" fontAlgn="base" rtl="0">
        <a:spcBef>
          <a:spcPct val="0"/>
        </a:spcBef>
        <a:spcAft>
          <a:spcPct val="0"/>
        </a:spcAft>
        <a:defRPr sz="3600">
          <a:solidFill>
            <a:schemeClr val="tx2"/>
          </a:solidFill>
          <a:latin typeface="Copperplate Gothic Bold" pitchFamily="34" charset="0"/>
        </a:defRPr>
      </a:lvl5pPr>
      <a:lvl6pPr algn="l" fontAlgn="base" marL="457200" rtl="0">
        <a:spcBef>
          <a:spcPct val="0"/>
        </a:spcBef>
        <a:spcAft>
          <a:spcPct val="0"/>
        </a:spcAft>
        <a:defRPr sz="3600">
          <a:solidFill>
            <a:schemeClr val="tx2"/>
          </a:solidFill>
          <a:latin typeface="Copperplate Gothic Bold" pitchFamily="34" charset="0"/>
        </a:defRPr>
      </a:lvl6pPr>
      <a:lvl7pPr algn="l" fontAlgn="base" marL="914400" rtl="0">
        <a:spcBef>
          <a:spcPct val="0"/>
        </a:spcBef>
        <a:spcAft>
          <a:spcPct val="0"/>
        </a:spcAft>
        <a:defRPr sz="3600">
          <a:solidFill>
            <a:schemeClr val="tx2"/>
          </a:solidFill>
          <a:latin typeface="Copperplate Gothic Bold" pitchFamily="34" charset="0"/>
        </a:defRPr>
      </a:lvl7pPr>
      <a:lvl8pPr algn="l" fontAlgn="base" marL="1371600" rtl="0">
        <a:spcBef>
          <a:spcPct val="0"/>
        </a:spcBef>
        <a:spcAft>
          <a:spcPct val="0"/>
        </a:spcAft>
        <a:defRPr sz="3600">
          <a:solidFill>
            <a:schemeClr val="tx2"/>
          </a:solidFill>
          <a:latin typeface="Copperplate Gothic Bold" pitchFamily="34" charset="0"/>
        </a:defRPr>
      </a:lvl8pPr>
      <a:lvl9pPr algn="l" fontAlgn="base" marL="1828800" rtl="0">
        <a:spcBef>
          <a:spcPct val="0"/>
        </a:spcBef>
        <a:spcAft>
          <a:spcPct val="0"/>
        </a:spcAft>
        <a:defRPr sz="3600">
          <a:solidFill>
            <a:schemeClr val="tx2"/>
          </a:solidFill>
          <a:latin typeface="Copperplate Gothic Bold" pitchFamily="34" charset="0"/>
        </a:defRPr>
      </a:lvl9pPr>
    </p:titleStyle>
    <p:bodyStyle>
      <a:lvl1pPr algn="l" fontAlgn="base" indent="-342900" marL="342900" rtl="0">
        <a:spcBef>
          <a:spcPct val="20000"/>
        </a:spcBef>
        <a:spcAft>
          <a:spcPct val="0"/>
        </a:spcAft>
        <a:buClr>
          <a:srgbClr val="CCFF33"/>
        </a:buClr>
        <a:buSzPct val="70000"/>
        <a:buFont typeface="Wingdings" pitchFamily="2" charset="2"/>
        <a:buChar char="n"/>
        <a:defRPr sz="3200">
          <a:solidFill>
            <a:srgbClr val="FFFF00"/>
          </a:solidFill>
          <a:latin typeface="+mn-lt"/>
          <a:ea typeface="+mn-ea"/>
          <a:cs typeface="+mn-cs"/>
        </a:defRPr>
      </a:lvl1pPr>
      <a:lvl2pPr algn="l" fontAlgn="base" indent="-285750" marL="742950" rtl="0">
        <a:spcBef>
          <a:spcPct val="20000"/>
        </a:spcBef>
        <a:spcAft>
          <a:spcPct val="0"/>
        </a:spcAft>
        <a:buClr>
          <a:schemeClr val="accent2"/>
        </a:buClr>
        <a:buSzPct val="65000"/>
        <a:buFont typeface="Wingdings" pitchFamily="2" charset="2"/>
        <a:buChar char="n"/>
        <a:defRPr sz="2800">
          <a:solidFill>
            <a:srgbClr val="FFFF00"/>
          </a:solidFill>
          <a:latin typeface="+mn-lt"/>
        </a:defRPr>
      </a:lvl2pPr>
      <a:lvl3pPr algn="l" fontAlgn="base" indent="-228600" marL="1143000" rtl="0">
        <a:spcBef>
          <a:spcPct val="20000"/>
        </a:spcBef>
        <a:spcAft>
          <a:spcPct val="0"/>
        </a:spcAft>
        <a:buClr>
          <a:srgbClr val="0099CC"/>
        </a:buClr>
        <a:buSzPct val="65000"/>
        <a:buFont typeface="Wingdings" pitchFamily="2" charset="2"/>
        <a:buChar char="n"/>
        <a:defRPr sz="2400">
          <a:solidFill>
            <a:srgbClr val="FFFF00"/>
          </a:solidFill>
          <a:latin typeface="+mn-lt"/>
        </a:defRPr>
      </a:lvl3pPr>
      <a:lvl4pPr algn="l" fontAlgn="base" indent="-228600" marL="1600200" rtl="0">
        <a:spcBef>
          <a:spcPct val="20000"/>
        </a:spcBef>
        <a:spcAft>
          <a:spcPct val="0"/>
        </a:spcAft>
        <a:buClr>
          <a:schemeClr val="tx2"/>
        </a:buClr>
        <a:buSzPct val="75000"/>
        <a:buFont typeface="Wingdings" pitchFamily="2" charset="2"/>
        <a:buChar char="n"/>
        <a:defRPr sz="2000">
          <a:solidFill>
            <a:srgbClr val="FFFF00"/>
          </a:solidFill>
          <a:latin typeface="+mn-lt"/>
        </a:defRPr>
      </a:lvl4pPr>
      <a:lvl5pPr algn="l" fontAlgn="base" indent="-228600" marL="2057400" rtl="0">
        <a:spcBef>
          <a:spcPct val="20000"/>
        </a:spcBef>
        <a:spcAft>
          <a:spcPct val="0"/>
        </a:spcAft>
        <a:buClr>
          <a:schemeClr val="hlink"/>
        </a:buClr>
        <a:buSzPct val="65000"/>
        <a:buFont typeface="Wingdings" pitchFamily="2" charset="2"/>
        <a:buChar char="n"/>
        <a:defRPr sz="2000">
          <a:solidFill>
            <a:srgbClr val="FFFF00"/>
          </a:solidFill>
          <a:latin typeface="+mn-lt"/>
        </a:defRPr>
      </a:lvl5pPr>
      <a:lvl6pPr algn="l" fontAlgn="base" indent="-228600" marL="2514600" rtl="0">
        <a:spcBef>
          <a:spcPct val="20000"/>
        </a:spcBef>
        <a:spcAft>
          <a:spcPct val="0"/>
        </a:spcAft>
        <a:buClr>
          <a:schemeClr val="hlink"/>
        </a:buClr>
        <a:buSzPct val="65000"/>
        <a:buFont typeface="Wingdings" pitchFamily="2" charset="2"/>
        <a:buChar char="n"/>
        <a:defRPr sz="2000">
          <a:solidFill>
            <a:srgbClr val="FFFF00"/>
          </a:solidFill>
          <a:latin typeface="+mn-lt"/>
        </a:defRPr>
      </a:lvl6pPr>
      <a:lvl7pPr algn="l" fontAlgn="base" indent="-228600" marL="2971800" rtl="0">
        <a:spcBef>
          <a:spcPct val="20000"/>
        </a:spcBef>
        <a:spcAft>
          <a:spcPct val="0"/>
        </a:spcAft>
        <a:buClr>
          <a:schemeClr val="hlink"/>
        </a:buClr>
        <a:buSzPct val="65000"/>
        <a:buFont typeface="Wingdings" pitchFamily="2" charset="2"/>
        <a:buChar char="n"/>
        <a:defRPr sz="2000">
          <a:solidFill>
            <a:srgbClr val="FFFF00"/>
          </a:solidFill>
          <a:latin typeface="+mn-lt"/>
        </a:defRPr>
      </a:lvl7pPr>
      <a:lvl8pPr algn="l" fontAlgn="base" indent="-228600" marL="3429000" rtl="0">
        <a:spcBef>
          <a:spcPct val="20000"/>
        </a:spcBef>
        <a:spcAft>
          <a:spcPct val="0"/>
        </a:spcAft>
        <a:buClr>
          <a:schemeClr val="hlink"/>
        </a:buClr>
        <a:buSzPct val="65000"/>
        <a:buFont typeface="Wingdings" pitchFamily="2" charset="2"/>
        <a:buChar char="n"/>
        <a:defRPr sz="2000">
          <a:solidFill>
            <a:srgbClr val="FFFF00"/>
          </a:solidFill>
          <a:latin typeface="+mn-lt"/>
        </a:defRPr>
      </a:lvl8pPr>
      <a:lvl9pPr algn="l" fontAlgn="base" indent="-228600" marL="3886200" rtl="0">
        <a:spcBef>
          <a:spcPct val="20000"/>
        </a:spcBef>
        <a:spcAft>
          <a:spcPct val="0"/>
        </a:spcAft>
        <a:buClr>
          <a:schemeClr val="hlink"/>
        </a:buClr>
        <a:buSzPct val="65000"/>
        <a:buFont typeface="Wingdings" pitchFamily="2" charset="2"/>
        <a:buChar char="n"/>
        <a:defRPr sz="2000">
          <a:solidFill>
            <a:srgbClr val="FFFF00"/>
          </a:solidFill>
          <a:latin typeface="+mn-lt"/>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image" Target="file:///G:\Alqur&apos;an%20terjemah\Ar-Ra&apos;d\17_%20Al%20Israa&apos;%203_files\042.gif" TargetMode="External"/><Relationship Id="rId3"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24" name=""/>
        <p:cNvGrpSpPr/>
        <p:nvPr/>
      </p:nvGrpSpPr>
      <p:grpSpPr>
        <a:xfrm>
          <a:off x="0" y="0"/>
          <a:ext cx="0" cy="0"/>
          <a:chOff x="0" y="0"/>
          <a:chExt cx="0" cy="0"/>
        </a:xfrm>
      </p:grpSpPr>
      <p:sp>
        <p:nvSpPr>
          <p:cNvPr id="1048586" name="Rectangle 2"/>
          <p:cNvSpPr>
            <a:spLocks noGrp="1" noChangeArrowheads="1"/>
          </p:cNvSpPr>
          <p:nvPr>
            <p:ph type="ctrTitle"/>
          </p:nvPr>
        </p:nvSpPr>
        <p:spPr>
          <a:xfrm>
            <a:off x="762000" y="4339589"/>
            <a:ext cx="7772400" cy="1170940"/>
          </a:xfrm>
        </p:spPr>
        <p:txBody>
          <a:bodyPr/>
          <a:p>
            <a:pPr algn="ctr"/>
            <a:r>
              <a:rPr lang="en-US"/>
              <a:t>RAHASIA DIBALIK  kata </a:t>
            </a:r>
            <a:r>
              <a:rPr sz="7200" lang="en-US"/>
              <a:t>‘ilah’</a:t>
            </a:r>
          </a:p>
        </p:txBody>
      </p:sp>
      <p:sp>
        <p:nvSpPr>
          <p:cNvPr id="1048587" name="Rectangle 4"/>
          <p:cNvSpPr>
            <a:spLocks noChangeArrowheads="1"/>
          </p:cNvSpPr>
          <p:nvPr/>
        </p:nvSpPr>
        <p:spPr bwMode="auto">
          <a:xfrm>
            <a:off x="762000" y="2712719"/>
            <a:ext cx="7311880" cy="2212340"/>
          </a:xfrm>
          <a:prstGeom prst="rect"/>
          <a:noFill/>
          <a:ln w="9525">
            <a:noFill/>
            <a:miter lim="800000"/>
            <a:headEnd/>
            <a:tailEnd/>
          </a:ln>
          <a:effectLst/>
        </p:spPr>
        <p:txBody>
          <a:bodyPr wrap="none">
            <a:spAutoFit/>
          </a:bodyPr>
          <a:p>
            <a:r>
              <a:rPr dirty="0" sz="14200" lang="ar-SA">
                <a:solidFill>
                  <a:schemeClr val="tx2"/>
                </a:solidFill>
                <a:effectLst>
                  <a:outerShdw algn="tl" blurRad="38100" dir="2700000" dist="38100">
                    <a:srgbClr val="000000">
                      <a:alpha val="43137"/>
                    </a:srgbClr>
                  </a:outerShdw>
                </a:effectLst>
                <a:cs typeface="Times New Roman (Arabic)" charset="0"/>
              </a:rPr>
              <a:t>مَعْنَى اْلإِلَهِ</a:t>
            </a:r>
            <a:endParaRPr dirty="0" sz="14200" lang="en-US">
              <a:solidFill>
                <a:schemeClr val="tx2"/>
              </a:solidFill>
              <a:effectLst>
                <a:outerShdw algn="tl" blurRad="38100" dir="2700000" dist="38100">
                  <a:srgbClr val="000000">
                    <a:alpha val="43137"/>
                  </a:srgbClr>
                </a:outerShdw>
              </a:effectLst>
              <a:cs typeface="Times New Roman (Arabic)" charset="0"/>
            </a:endParaRPr>
          </a:p>
        </p:txBody>
      </p:sp>
      <p:sp>
        <p:nvSpPr>
          <p:cNvPr id="1048798" name="Rectangle 2"/>
          <p:cNvSpPr>
            <a:spLocks noGrp="1" noChangeArrowheads="1"/>
          </p:cNvSpPr>
          <p:nvPr>
            <p:ph type="ctrTitle"/>
          </p:nvPr>
        </p:nvSpPr>
        <p:spPr>
          <a:xfrm>
            <a:off x="2782885" y="6233159"/>
            <a:ext cx="6940160" cy="624841"/>
          </a:xfrm>
          <a:prstGeom prst="rect"/>
        </p:spPr>
        <p:txBody>
          <a:bodyPr anchor="b" anchorCtr="0" bIns="45720" compatLnSpc="1" lIns="91440" numCol="1" rIns="91440" tIns="45720" vert="horz" wrap="square">
            <a:spAutoFit/>
          </a:bodyPr>
          <a:lstStyle>
            <a:lvl1pPr algn="r" fontAlgn="base" rtl="0">
              <a:defRPr sz="3600">
                <a:solidFill>
                  <a:schemeClr val="tx2"/>
                </a:solidFill>
                <a:latin typeface="+mj-lt"/>
                <a:ea typeface="+mj-ea"/>
                <a:cs typeface="+mj-cs"/>
              </a:defRPr>
            </a:lvl1pPr>
            <a:lvl2pPr algn="l" fontAlgn="base" rtl="0">
              <a:defRPr sz="3600">
                <a:solidFill>
                  <a:schemeClr val="tx2"/>
                </a:solidFill>
                <a:latin typeface="Copperplate Gothic Bold" pitchFamily="34" charset="0"/>
              </a:defRPr>
            </a:lvl2pPr>
            <a:lvl3pPr algn="l" fontAlgn="base" rtl="0">
              <a:defRPr sz="3600">
                <a:solidFill>
                  <a:schemeClr val="tx2"/>
                </a:solidFill>
                <a:latin typeface="Copperplate Gothic Bold" pitchFamily="34" charset="0"/>
              </a:defRPr>
            </a:lvl3pPr>
            <a:lvl4pPr algn="l" fontAlgn="base" rtl="0">
              <a:defRPr sz="3600">
                <a:solidFill>
                  <a:schemeClr val="tx2"/>
                </a:solidFill>
                <a:latin typeface="Copperplate Gothic Bold" pitchFamily="34" charset="0"/>
              </a:defRPr>
            </a:lvl4pPr>
            <a:lvl5pPr algn="l" fontAlgn="base" rtl="0">
              <a:defRPr sz="3600">
                <a:solidFill>
                  <a:schemeClr val="tx2"/>
                </a:solidFill>
                <a:latin typeface="Copperplate Gothic Bold" pitchFamily="34" charset="0"/>
              </a:defRPr>
            </a:lvl5pPr>
            <a:lvl6pPr algn="l" fontAlgn="base" marL="457200" rtl="0">
              <a:defRPr sz="3600">
                <a:solidFill>
                  <a:schemeClr val="tx2"/>
                </a:solidFill>
                <a:latin typeface="Copperplate Gothic Bold" pitchFamily="34" charset="0"/>
              </a:defRPr>
            </a:lvl6pPr>
            <a:lvl7pPr algn="l" fontAlgn="base" marL="914400" rtl="0">
              <a:defRPr sz="3600">
                <a:solidFill>
                  <a:schemeClr val="tx2"/>
                </a:solidFill>
                <a:latin typeface="Copperplate Gothic Bold" pitchFamily="34" charset="0"/>
              </a:defRPr>
            </a:lvl7pPr>
            <a:lvl8pPr algn="l" fontAlgn="base" marL="1371600" rtl="0">
              <a:defRPr sz="3600">
                <a:solidFill>
                  <a:schemeClr val="tx2"/>
                </a:solidFill>
                <a:latin typeface="Copperplate Gothic Bold" pitchFamily="34" charset="0"/>
              </a:defRPr>
            </a:lvl8pPr>
            <a:lvl9pPr algn="l" fontAlgn="base" marL="1828800" rtl="0">
              <a:defRPr sz="3600">
                <a:solidFill>
                  <a:schemeClr val="tx2"/>
                </a:solidFill>
                <a:latin typeface="Copperplate Gothic Bold" pitchFamily="34" charset="0"/>
              </a:defRPr>
            </a:lvl9pPr>
          </a:lstStyle>
          <a:p>
            <a:pPr algn="ctr"/>
            <a:r>
              <a:rPr lang="en-US"/>
              <a:t>E</a:t>
            </a:r>
            <a:r>
              <a:rPr lang="en-US"/>
              <a:t>n</a:t>
            </a:r>
            <a:r>
              <a:rPr lang="en-US"/>
              <a:t>d</a:t>
            </a:r>
            <a:r>
              <a:rPr lang="en-US"/>
              <a:t>a</a:t>
            </a:r>
            <a:r>
              <a:rPr lang="en-US"/>
              <a:t>n</a:t>
            </a:r>
            <a:r>
              <a:rPr lang="en-US"/>
              <a:t>g</a:t>
            </a:r>
            <a:r>
              <a:rPr lang="en-US"/>
              <a:t> </a:t>
            </a:r>
            <a:r>
              <a:rPr lang="en-US"/>
              <a:t>Wakinah</a:t>
            </a:r>
            <a:r>
              <a:rPr lang="en-US"/>
              <a:t>,</a:t>
            </a:r>
            <a:r>
              <a:rPr lang="en-US"/>
              <a:t> </a:t>
            </a:r>
            <a:r>
              <a:rPr lang="en-US"/>
              <a:t>S</a:t>
            </a:r>
            <a:r>
              <a:rPr lang="en-US"/>
              <a:t>E</a:t>
            </a:r>
            <a:r>
              <a:rPr lang="en-US"/>
              <a:t>.</a:t>
            </a:r>
            <a:r>
              <a:rPr lang="en-US"/>
              <a:t>M</a:t>
            </a:r>
            <a:r>
              <a:rPr lang="en-US"/>
              <a:t>M</a:t>
            </a:r>
            <a:r>
              <a:rPr lang="en-US"/>
              <a:t>.</a:t>
            </a:r>
            <a:endParaRPr altLang="en-US" lang="zh-CN"/>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587"/>
                                        </p:tgtEl>
                                        <p:attrNameLst>
                                          <p:attrName>style.visibility</p:attrName>
                                        </p:attrNameLst>
                                      </p:cBhvr>
                                      <p:to>
                                        <p:strVal val="visible"/>
                                      </p:to>
                                    </p:set>
                                    <p:anim calcmode="lin" valueType="num">
                                      <p:cBhvr additive="base">
                                        <p:cTn dur="500" fill="hold" id="7"/>
                                        <p:tgtEl>
                                          <p:spTgt spid="1048587"/>
                                        </p:tgtEl>
                                        <p:attrNameLst>
                                          <p:attrName>ppt_x</p:attrName>
                                        </p:attrNameLst>
                                      </p:cBhvr>
                                      <p:tavLst>
                                        <p:tav tm="0">
                                          <p:val>
                                            <p:strVal val="0-#ppt_w/2"/>
                                          </p:val>
                                        </p:tav>
                                        <p:tav tm="100000">
                                          <p:val>
                                            <p:strVal val="#ppt_x"/>
                                          </p:val>
                                        </p:tav>
                                      </p:tavLst>
                                    </p:anim>
                                    <p:anim calcmode="lin" valueType="num">
                                      <p:cBhvr additive="base">
                                        <p:cTn dur="500" fill="hold" id="8"/>
                                        <p:tgtEl>
                                          <p:spTgt spid="1048587"/>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586"/>
                                        </p:tgtEl>
                                        <p:attrNameLst>
                                          <p:attrName>style.visibility</p:attrName>
                                        </p:attrNameLst>
                                      </p:cBhvr>
                                      <p:to>
                                        <p:strVal val="visible"/>
                                      </p:to>
                                    </p:set>
                                    <p:anim calcmode="lin" valueType="num">
                                      <p:cBhvr additive="base">
                                        <p:cTn dur="500" fill="hold" id="13"/>
                                        <p:tgtEl>
                                          <p:spTgt spid="1048586"/>
                                        </p:tgtEl>
                                        <p:attrNameLst>
                                          <p:attrName>ppt_x</p:attrName>
                                        </p:attrNameLst>
                                      </p:cBhvr>
                                      <p:tavLst>
                                        <p:tav tm="0">
                                          <p:val>
                                            <p:strVal val="0-#ppt_w/2"/>
                                          </p:val>
                                        </p:tav>
                                        <p:tav tm="100000">
                                          <p:val>
                                            <p:strVal val="#ppt_x"/>
                                          </p:val>
                                        </p:tav>
                                      </p:tavLst>
                                    </p:anim>
                                    <p:anim calcmode="lin" valueType="num">
                                      <p:cBhvr additive="base">
                                        <p:cTn dur="500" fill="hold" id="14"/>
                                        <p:tgtEl>
                                          <p:spTgt spid="10485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86" grpId="0" autoUpdateAnimBg="0"/>
      <p:bldP spid="1048587"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43" name=""/>
        <p:cNvGrpSpPr/>
        <p:nvPr/>
      </p:nvGrpSpPr>
      <p:grpSpPr>
        <a:xfrm>
          <a:off x="0" y="0"/>
          <a:ext cx="0" cy="0"/>
          <a:chOff x="0" y="0"/>
          <a:chExt cx="0" cy="0"/>
        </a:xfrm>
      </p:grpSpPr>
      <p:sp>
        <p:nvSpPr>
          <p:cNvPr id="1048593" name="Title 1"/>
          <p:cNvSpPr>
            <a:spLocks noGrp="1"/>
          </p:cNvSpPr>
          <p:nvPr>
            <p:ph type="title"/>
          </p:nvPr>
        </p:nvSpPr>
        <p:spPr>
          <a:xfrm>
            <a:off x="1752600" y="533400"/>
            <a:ext cx="6745288" cy="646331"/>
          </a:xfrm>
        </p:spPr>
        <p:txBody>
          <a:bodyPr/>
          <a:p>
            <a:r>
              <a:rPr b="1" dirty="0" lang="fi-FI" smtClean="0"/>
              <a:t>I. TUJUAN UMUM MADAH</a:t>
            </a:r>
            <a:endParaRPr dirty="0" lang="en-US"/>
          </a:p>
        </p:txBody>
      </p:sp>
      <p:sp>
        <p:nvSpPr>
          <p:cNvPr id="1048594" name="Content Placeholder 2"/>
          <p:cNvSpPr>
            <a:spLocks noGrp="1"/>
          </p:cNvSpPr>
          <p:nvPr>
            <p:ph idx="1"/>
          </p:nvPr>
        </p:nvSpPr>
        <p:spPr>
          <a:xfrm>
            <a:off x="1447800" y="1600200"/>
            <a:ext cx="7391400" cy="4114800"/>
          </a:xfrm>
        </p:spPr>
        <p:txBody>
          <a:bodyPr/>
          <a:p>
            <a:r>
              <a:rPr b="1" dirty="0" lang="fi-FI" smtClean="0"/>
              <a:t> Mengerti tentang fakta-fakta yang berhubungan dengan aqidah yang benar yang digali dari Al Qur`an, As Sunah, dalil-dalil naqly dan aqly, menanamkannya dalam jiwa, dan membersihkannya dari bid`ah dan khurofat yang mungkin mengotorinya.</a:t>
            </a:r>
            <a:endParaRPr b="1" dirty="0" lang="en-US" u="sng"/>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44" name=""/>
        <p:cNvGrpSpPr/>
        <p:nvPr/>
      </p:nvGrpSpPr>
      <p:grpSpPr>
        <a:xfrm>
          <a:off x="0" y="0"/>
          <a:ext cx="0" cy="0"/>
          <a:chOff x="0" y="0"/>
          <a:chExt cx="0" cy="0"/>
        </a:xfrm>
      </p:grpSpPr>
      <p:sp>
        <p:nvSpPr>
          <p:cNvPr id="1048595" name="Title 1"/>
          <p:cNvSpPr>
            <a:spLocks noGrp="1"/>
          </p:cNvSpPr>
          <p:nvPr>
            <p:ph type="title"/>
          </p:nvPr>
        </p:nvSpPr>
        <p:spPr>
          <a:xfrm>
            <a:off x="1524000" y="837982"/>
            <a:ext cx="7431088" cy="646331"/>
          </a:xfrm>
        </p:spPr>
        <p:txBody>
          <a:bodyPr/>
          <a:p>
            <a:r>
              <a:rPr b="1" dirty="0" lang="en-US" smtClean="0"/>
              <a:t>II. TUJUAN KOGNITIF  </a:t>
            </a:r>
            <a:endParaRPr dirty="0" lang="en-US"/>
          </a:p>
        </p:txBody>
      </p:sp>
      <p:sp>
        <p:nvSpPr>
          <p:cNvPr id="1048596" name="Content Placeholder 2"/>
          <p:cNvSpPr>
            <a:spLocks noGrp="1"/>
          </p:cNvSpPr>
          <p:nvPr>
            <p:ph idx="1"/>
          </p:nvPr>
        </p:nvSpPr>
        <p:spPr>
          <a:xfrm>
            <a:off x="1447800" y="1905000"/>
            <a:ext cx="7391400" cy="4114800"/>
          </a:xfrm>
        </p:spPr>
        <p:txBody>
          <a:bodyPr/>
          <a:p>
            <a:pPr indent="-514350" marL="514350">
              <a:buFont typeface="+mj-lt"/>
              <a:buAutoNum type="arabicPeriod"/>
            </a:pPr>
            <a:r>
              <a:rPr b="1" dirty="0" sz="2400" lang="en-US" smtClean="0"/>
              <a:t> </a:t>
            </a:r>
            <a:r>
              <a:rPr b="1" dirty="0" sz="2400" lang="en-US" err="1" smtClean="0"/>
              <a:t>Mampu</a:t>
            </a:r>
            <a:r>
              <a:rPr b="1" dirty="0" sz="2400" lang="en-US" smtClean="0"/>
              <a:t> </a:t>
            </a:r>
            <a:r>
              <a:rPr b="1" dirty="0" sz="2400" lang="en-US" err="1" smtClean="0"/>
              <a:t>menjelaskan</a:t>
            </a:r>
            <a:r>
              <a:rPr b="1" dirty="0" sz="2400" lang="en-US" smtClean="0"/>
              <a:t>  </a:t>
            </a:r>
            <a:r>
              <a:rPr b="1" dirty="0" sz="2400" lang="en-US" err="1" smtClean="0"/>
              <a:t>kata</a:t>
            </a:r>
            <a:r>
              <a:rPr b="1" dirty="0" sz="2400" lang="en-US" smtClean="0"/>
              <a:t> </a:t>
            </a:r>
            <a:r>
              <a:rPr b="1" dirty="0" sz="2400" lang="en-US" err="1" smtClean="0"/>
              <a:t>dasar</a:t>
            </a:r>
            <a:r>
              <a:rPr b="1" dirty="0" sz="2400" lang="en-US" smtClean="0"/>
              <a:t> “</a:t>
            </a:r>
            <a:r>
              <a:rPr b="1" dirty="0" sz="2400" lang="en-US" err="1" smtClean="0"/>
              <a:t>ilah</a:t>
            </a:r>
            <a:r>
              <a:rPr b="1" dirty="0" sz="2400" lang="en-US" smtClean="0"/>
              <a:t>” </a:t>
            </a:r>
          </a:p>
          <a:p>
            <a:pPr indent="-514350" lvl="0" marL="514350">
              <a:buFont typeface="+mj-lt"/>
              <a:buAutoNum type="arabicPeriod"/>
            </a:pPr>
            <a:r>
              <a:rPr b="1" dirty="0" sz="2400" lang="en-US" err="1" smtClean="0"/>
              <a:t>Mampu</a:t>
            </a:r>
            <a:r>
              <a:rPr b="1" dirty="0" sz="2400" lang="en-US" smtClean="0"/>
              <a:t> </a:t>
            </a:r>
            <a:r>
              <a:rPr b="1" dirty="0" sz="2400" lang="en-US" err="1" smtClean="0"/>
              <a:t>menjelaskan</a:t>
            </a:r>
            <a:r>
              <a:rPr b="1" dirty="0" sz="2400" lang="en-US" smtClean="0"/>
              <a:t>  </a:t>
            </a:r>
            <a:r>
              <a:rPr b="1" dirty="0" sz="2400" lang="en-US" err="1" smtClean="0"/>
              <a:t>pengertiannya</a:t>
            </a:r>
            <a:r>
              <a:rPr b="1" dirty="0" sz="2400" lang="en-US" smtClean="0"/>
              <a:t> "</a:t>
            </a:r>
            <a:r>
              <a:rPr b="1" dirty="0" sz="2400" lang="en-US" err="1" smtClean="0"/>
              <a:t>ilah</a:t>
            </a:r>
            <a:r>
              <a:rPr b="1" dirty="0" sz="2400" lang="en-US" smtClean="0"/>
              <a:t>".</a:t>
            </a:r>
          </a:p>
          <a:p>
            <a:pPr indent="-514350" lvl="0" marL="514350">
              <a:buFont typeface="+mj-lt"/>
              <a:buAutoNum type="arabicPeriod"/>
            </a:pPr>
            <a:r>
              <a:rPr b="1" dirty="0" sz="2400" lang="it-IT" smtClean="0"/>
              <a:t>Mampu mendefinisikan “al Ilah” </a:t>
            </a:r>
            <a:endParaRPr b="1" dirty="0" sz="2400" lang="en-US" smtClean="0"/>
          </a:p>
          <a:p>
            <a:pPr indent="-514350" lvl="0" marL="514350">
              <a:buFont typeface="+mj-lt"/>
              <a:buAutoNum type="arabicPeriod"/>
            </a:pPr>
            <a:r>
              <a:rPr b="1" dirty="0" sz="2400" lang="it-IT" smtClean="0"/>
              <a:t>Mampu mendefinisikan “al Ma’bud”.</a:t>
            </a:r>
            <a:endParaRPr b="1" dirty="0" sz="2400" lang="en-US" smtClean="0"/>
          </a:p>
          <a:p>
            <a:pPr indent="-514350" lvl="0" marL="514350">
              <a:buFont typeface="+mj-lt"/>
              <a:buAutoNum type="arabicPeriod"/>
            </a:pPr>
            <a:r>
              <a:rPr b="1" dirty="0" sz="2400" lang="en-US" err="1" smtClean="0"/>
              <a:t>Membedakan</a:t>
            </a:r>
            <a:r>
              <a:rPr b="1" dirty="0" sz="2400" lang="en-US" smtClean="0"/>
              <a:t> </a:t>
            </a:r>
            <a:r>
              <a:rPr b="1" dirty="0" sz="2400" lang="en-US" err="1" smtClean="0"/>
              <a:t>bentuk-bentuk</a:t>
            </a:r>
            <a:r>
              <a:rPr b="1" dirty="0" sz="2400" lang="en-US" smtClean="0"/>
              <a:t> </a:t>
            </a:r>
            <a:r>
              <a:rPr b="1" dirty="0" sz="2400" lang="en-US" err="1" smtClean="0"/>
              <a:t>ilah</a:t>
            </a:r>
            <a:r>
              <a:rPr b="1" dirty="0" sz="2400" lang="en-US" smtClean="0"/>
              <a:t> </a:t>
            </a:r>
            <a:r>
              <a:rPr b="1" dirty="0" sz="2400" lang="en-US" err="1" smtClean="0"/>
              <a:t>dalam</a:t>
            </a:r>
            <a:r>
              <a:rPr b="1" dirty="0" sz="2400" lang="en-US" smtClean="0"/>
              <a:t> </a:t>
            </a:r>
            <a:r>
              <a:rPr b="1" dirty="0" sz="2400" lang="en-US" err="1" smtClean="0"/>
              <a:t>kehidupan</a:t>
            </a:r>
            <a:r>
              <a:rPr b="1" dirty="0" sz="2400" lang="en-US" smtClean="0"/>
              <a:t> </a:t>
            </a:r>
            <a:r>
              <a:rPr b="1" dirty="0" sz="2400" lang="en-US" err="1" smtClean="0"/>
              <a:t>sehari-hari</a:t>
            </a:r>
            <a:endParaRPr b="1" dirty="0" sz="2400" lang="en-US" u="sng" smtClean="0"/>
          </a:p>
          <a:p>
            <a:pPr indent="-514350" lvl="0" marL="514350">
              <a:buFont typeface="+mj-lt"/>
              <a:buAutoNum type="arabicPeriod"/>
            </a:pPr>
            <a:r>
              <a:rPr b="1" dirty="0" sz="2400" lang="en-US" err="1" smtClean="0"/>
              <a:t>Menunjukkan</a:t>
            </a:r>
            <a:r>
              <a:rPr b="1" dirty="0" sz="2400" lang="en-US" smtClean="0"/>
              <a:t> </a:t>
            </a:r>
            <a:r>
              <a:rPr b="1" dirty="0" sz="2400" lang="en-US" err="1" smtClean="0"/>
              <a:t>dalil</a:t>
            </a:r>
            <a:r>
              <a:rPr b="1" dirty="0" sz="2400" lang="en-US" smtClean="0"/>
              <a:t> </a:t>
            </a:r>
            <a:r>
              <a:rPr b="1" dirty="0" sz="2400" lang="en-US" err="1" smtClean="0"/>
              <a:t>tentang</a:t>
            </a:r>
            <a:r>
              <a:rPr b="1" dirty="0" sz="2400" lang="en-US" smtClean="0"/>
              <a:t> </a:t>
            </a:r>
            <a:r>
              <a:rPr b="1" dirty="0" sz="2400" lang="en-US" err="1" smtClean="0"/>
              <a:t>ilah</a:t>
            </a:r>
            <a:endParaRPr b="1" dirty="0" sz="2400" lang="en-US" u="sng" smtClean="0"/>
          </a:p>
          <a:p>
            <a:pPr indent="-514350" lvl="0" marL="514350">
              <a:buFont typeface="+mj-lt"/>
              <a:buAutoNum type="arabicPeriod"/>
            </a:pPr>
            <a:r>
              <a:rPr b="1" dirty="0" sz="2400" lang="en-US" err="1" smtClean="0"/>
              <a:t>membedakan</a:t>
            </a:r>
            <a:r>
              <a:rPr b="1" dirty="0" sz="2400" lang="en-US" smtClean="0"/>
              <a:t> </a:t>
            </a:r>
            <a:r>
              <a:rPr b="1" dirty="0" sz="2400" lang="en-US" err="1" smtClean="0"/>
              <a:t>bentuk-bentuk</a:t>
            </a:r>
            <a:r>
              <a:rPr b="1" dirty="0" sz="2400" lang="en-US" smtClean="0"/>
              <a:t> </a:t>
            </a:r>
            <a:r>
              <a:rPr b="1" dirty="0" sz="2400" lang="en-US" err="1" smtClean="0"/>
              <a:t>perbuatan</a:t>
            </a:r>
            <a:r>
              <a:rPr b="1" dirty="0" sz="2400" lang="en-US" smtClean="0"/>
              <a:t> yang </a:t>
            </a:r>
            <a:r>
              <a:rPr b="1" dirty="0" sz="2400" lang="en-US" err="1" smtClean="0"/>
              <a:t>hanya</a:t>
            </a:r>
            <a:r>
              <a:rPr b="1" dirty="0" sz="2400" lang="en-US" smtClean="0"/>
              <a:t> </a:t>
            </a:r>
            <a:r>
              <a:rPr b="1" dirty="0" sz="2400" lang="en-US" err="1" smtClean="0"/>
              <a:t>menjadikan</a:t>
            </a:r>
            <a:r>
              <a:rPr b="1" dirty="0" sz="2400" lang="en-US" smtClean="0"/>
              <a:t> Allah </a:t>
            </a:r>
            <a:r>
              <a:rPr b="1" dirty="0" sz="2400" lang="en-US" err="1" smtClean="0"/>
              <a:t>sebagai</a:t>
            </a:r>
            <a:r>
              <a:rPr b="1" dirty="0" sz="2400" lang="en-US" smtClean="0"/>
              <a:t> </a:t>
            </a:r>
            <a:r>
              <a:rPr b="1" dirty="0" sz="2400" lang="en-US" err="1" smtClean="0"/>
              <a:t>ilah</a:t>
            </a:r>
            <a:endParaRPr b="1" dirty="0" sz="2400" lang="en-US" u="sng" smtClean="0"/>
          </a:p>
          <a:p>
            <a:pPr indent="-514350" marL="514350">
              <a:buFont typeface="+mj-lt"/>
              <a:buAutoNum type="arabicPeriod"/>
            </a:pPr>
            <a:endParaRPr b="1" dirty="0" sz="2400"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45" name=""/>
        <p:cNvGrpSpPr/>
        <p:nvPr/>
      </p:nvGrpSpPr>
      <p:grpSpPr>
        <a:xfrm>
          <a:off x="0" y="0"/>
          <a:ext cx="0" cy="0"/>
          <a:chOff x="0" y="0"/>
          <a:chExt cx="0" cy="0"/>
        </a:xfrm>
      </p:grpSpPr>
      <p:sp>
        <p:nvSpPr>
          <p:cNvPr id="1048597" name="Title 1"/>
          <p:cNvSpPr>
            <a:spLocks noGrp="1"/>
          </p:cNvSpPr>
          <p:nvPr>
            <p:ph type="title"/>
          </p:nvPr>
        </p:nvSpPr>
        <p:spPr>
          <a:xfrm>
            <a:off x="1752600" y="326073"/>
            <a:ext cx="6745288" cy="1158240"/>
          </a:xfrm>
        </p:spPr>
        <p:txBody>
          <a:bodyPr/>
          <a:p>
            <a:r>
              <a:rPr b="1" dirty="0" lang="fi-FI" smtClean="0"/>
              <a:t>III.  TUJUAN AFEKTIF DAN PSOKOMOTORIK</a:t>
            </a:r>
            <a:endParaRPr dirty="0" lang="en-US"/>
          </a:p>
        </p:txBody>
      </p:sp>
      <p:sp>
        <p:nvSpPr>
          <p:cNvPr id="1048598" name="Content Placeholder 2"/>
          <p:cNvSpPr>
            <a:spLocks noGrp="1"/>
          </p:cNvSpPr>
          <p:nvPr>
            <p:ph idx="1"/>
          </p:nvPr>
        </p:nvSpPr>
        <p:spPr>
          <a:xfrm>
            <a:off x="1447800" y="1676400"/>
            <a:ext cx="7239000" cy="4114800"/>
          </a:xfrm>
        </p:spPr>
        <p:txBody>
          <a:bodyPr/>
          <a:p>
            <a:pPr indent="-457200" lvl="0" marL="457200">
              <a:buFont typeface="+mj-lt"/>
              <a:buAutoNum type="arabicPeriod"/>
            </a:pPr>
            <a:r>
              <a:rPr b="1" dirty="0" sz="2400" lang="en-US" err="1" smtClean="0"/>
              <a:t>Menyadari</a:t>
            </a:r>
            <a:r>
              <a:rPr b="1" dirty="0" sz="2400" lang="en-US" smtClean="0"/>
              <a:t> </a:t>
            </a:r>
            <a:r>
              <a:rPr b="1" dirty="0" sz="2400" lang="en-US" err="1" smtClean="0"/>
              <a:t>penting</a:t>
            </a:r>
            <a:r>
              <a:rPr b="1" dirty="0" sz="2400" lang="en-US" smtClean="0"/>
              <a:t> </a:t>
            </a:r>
            <a:r>
              <a:rPr b="1" dirty="0" sz="2400" lang="en-US" err="1" smtClean="0"/>
              <a:t>pengertian</a:t>
            </a:r>
            <a:r>
              <a:rPr b="1" dirty="0" sz="2400" lang="en-US" smtClean="0"/>
              <a:t> al </a:t>
            </a:r>
            <a:r>
              <a:rPr b="1" dirty="0" sz="2400" lang="en-US" err="1" smtClean="0"/>
              <a:t>Ilah</a:t>
            </a:r>
            <a:r>
              <a:rPr b="1" dirty="0" sz="2400" lang="en-US" smtClean="0"/>
              <a:t> </a:t>
            </a:r>
            <a:r>
              <a:rPr b="1" dirty="0" sz="2400" lang="en-US" err="1" smtClean="0"/>
              <a:t>dan</a:t>
            </a:r>
            <a:r>
              <a:rPr b="1" dirty="0" sz="2400" lang="en-US" smtClean="0"/>
              <a:t> al </a:t>
            </a:r>
            <a:r>
              <a:rPr b="1" dirty="0" sz="2400" lang="en-US" err="1" smtClean="0"/>
              <a:t>Ma’bud</a:t>
            </a:r>
            <a:r>
              <a:rPr b="1" dirty="0" sz="2400" lang="en-US" smtClean="0"/>
              <a:t> </a:t>
            </a:r>
            <a:r>
              <a:rPr b="1" dirty="0" sz="2400" lang="en-US" err="1" smtClean="0"/>
              <a:t>terhadap</a:t>
            </a:r>
            <a:r>
              <a:rPr b="1" dirty="0" sz="2400" lang="en-US" smtClean="0"/>
              <a:t> </a:t>
            </a:r>
            <a:r>
              <a:rPr b="1" dirty="0" sz="2400" lang="en-US" err="1" smtClean="0"/>
              <a:t>dirinya</a:t>
            </a:r>
            <a:endParaRPr b="1" dirty="0" sz="2400" lang="en-US" u="sng" smtClean="0"/>
          </a:p>
          <a:p>
            <a:pPr indent="-457200" lvl="0" marL="457200">
              <a:buFont typeface="+mj-lt"/>
              <a:buAutoNum type="arabicPeriod"/>
            </a:pPr>
            <a:r>
              <a:rPr b="1" dirty="0" sz="2400" lang="fi-FI" smtClean="0"/>
              <a:t>Tidak meruqyah (jampi-jampi), kecuali yang berasal dari al Qur`an atau ruqyah yang ma`tsur (dilakukan oleh Rasulullah saw) </a:t>
            </a:r>
            <a:endParaRPr b="1" dirty="0" sz="2400" lang="en-US" u="sng" smtClean="0"/>
          </a:p>
          <a:p>
            <a:pPr indent="-457200" lvl="0" marL="457200">
              <a:buFont typeface="+mj-lt"/>
              <a:buAutoNum type="arabicPeriod"/>
            </a:pPr>
            <a:r>
              <a:rPr b="1" dirty="0" sz="2400" lang="fi-FI" smtClean="0"/>
              <a:t>Tidak berhubungan dengan jin atau meminta tolong kepada orang yang berhubungan dengan jin</a:t>
            </a:r>
            <a:endParaRPr b="1" dirty="0" sz="2400" lang="en-US" u="sng" smtClean="0"/>
          </a:p>
          <a:p>
            <a:pPr indent="-457200" lvl="0" marL="457200">
              <a:buFont typeface="+mj-lt"/>
              <a:buAutoNum type="arabicPeriod"/>
            </a:pPr>
            <a:r>
              <a:rPr b="1" dirty="0" sz="2400" lang="en-US" err="1" smtClean="0"/>
              <a:t>Mengamalkan</a:t>
            </a:r>
            <a:r>
              <a:rPr b="1" dirty="0" sz="2400" lang="en-US" smtClean="0"/>
              <a:t> </a:t>
            </a:r>
            <a:r>
              <a:rPr b="1" dirty="0" sz="2400" lang="en-US" err="1" smtClean="0"/>
              <a:t>ajaran</a:t>
            </a:r>
            <a:r>
              <a:rPr b="1" dirty="0" sz="2400" lang="en-US" smtClean="0"/>
              <a:t> </a:t>
            </a:r>
            <a:r>
              <a:rPr b="1" dirty="0" sz="2400" lang="en-US" err="1" smtClean="0"/>
              <a:t>islam</a:t>
            </a:r>
            <a:r>
              <a:rPr b="1" dirty="0" sz="2400" lang="en-US" smtClean="0"/>
              <a:t> </a:t>
            </a:r>
            <a:r>
              <a:rPr b="1" dirty="0" sz="2400" lang="en-US" err="1" smtClean="0"/>
              <a:t>sebagai</a:t>
            </a:r>
            <a:r>
              <a:rPr b="1" dirty="0" sz="2400" lang="en-US" smtClean="0"/>
              <a:t> </a:t>
            </a:r>
            <a:r>
              <a:rPr b="1" dirty="0" sz="2400" lang="en-US" err="1" smtClean="0"/>
              <a:t>konsekwensi</a:t>
            </a:r>
            <a:r>
              <a:rPr b="1" dirty="0" sz="2400" lang="en-US" smtClean="0"/>
              <a:t> </a:t>
            </a:r>
            <a:r>
              <a:rPr b="1" dirty="0" sz="2400" lang="en-US" err="1" smtClean="0"/>
              <a:t>dari</a:t>
            </a:r>
            <a:r>
              <a:rPr b="1" dirty="0" sz="2400" lang="en-US" smtClean="0"/>
              <a:t> </a:t>
            </a:r>
            <a:r>
              <a:rPr b="1" dirty="0" sz="2400" lang="en-US" err="1" smtClean="0"/>
              <a:t>kalimah</a:t>
            </a:r>
            <a:r>
              <a:rPr b="1" dirty="0" sz="2400" lang="en-US" smtClean="0"/>
              <a:t> </a:t>
            </a:r>
            <a:r>
              <a:rPr b="1" dirty="0" sz="2400" lang="en-US" err="1" smtClean="0"/>
              <a:t>syahadah</a:t>
            </a:r>
            <a:endParaRPr b="1" dirty="0" sz="2400" lang="en-US" u="sng" smtClean="0"/>
          </a:p>
          <a:p>
            <a:pPr indent="-457200" marL="457200">
              <a:buFont typeface="+mj-lt"/>
              <a:buAutoNum type="arabicPeriod"/>
            </a:pPr>
            <a:endParaRPr b="1" dirty="0" sz="2400"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46" name=""/>
        <p:cNvGrpSpPr/>
        <p:nvPr/>
      </p:nvGrpSpPr>
      <p:grpSpPr>
        <a:xfrm>
          <a:off x="0" y="0"/>
          <a:ext cx="0" cy="0"/>
          <a:chOff x="0" y="0"/>
          <a:chExt cx="0" cy="0"/>
        </a:xfrm>
      </p:grpSpPr>
      <p:sp>
        <p:nvSpPr>
          <p:cNvPr id="1048599" name="Title 1"/>
          <p:cNvSpPr>
            <a:spLocks noGrp="1"/>
          </p:cNvSpPr>
          <p:nvPr>
            <p:ph type="title"/>
          </p:nvPr>
        </p:nvSpPr>
        <p:spPr>
          <a:xfrm>
            <a:off x="1447800" y="859473"/>
            <a:ext cx="7507288" cy="624840"/>
          </a:xfrm>
        </p:spPr>
        <p:txBody>
          <a:bodyPr/>
          <a:p>
            <a:pPr lvl="0"/>
            <a:r>
              <a:rPr b="1" dirty="0" lang="en-US" smtClean="0"/>
              <a:t>IV. KEGIATAN PEMBELAJARAN</a:t>
            </a:r>
            <a:endParaRPr dirty="0" lang="en-US"/>
          </a:p>
        </p:txBody>
      </p:sp>
      <p:sp>
        <p:nvSpPr>
          <p:cNvPr id="1048600" name="Content Placeholder 2"/>
          <p:cNvSpPr>
            <a:spLocks noGrp="1"/>
          </p:cNvSpPr>
          <p:nvPr>
            <p:ph idx="1"/>
          </p:nvPr>
        </p:nvSpPr>
        <p:spPr>
          <a:xfrm>
            <a:off x="1447800" y="1676400"/>
            <a:ext cx="7391400" cy="4114800"/>
          </a:xfrm>
        </p:spPr>
        <p:txBody>
          <a:bodyPr/>
          <a:p>
            <a:r>
              <a:rPr b="1" dirty="0" sz="1800" lang="en-US" err="1" smtClean="0"/>
              <a:t>Pilihan</a:t>
            </a:r>
            <a:r>
              <a:rPr b="1" dirty="0" sz="1800" lang="en-US" smtClean="0"/>
              <a:t> </a:t>
            </a:r>
            <a:r>
              <a:rPr b="1" dirty="0" sz="1800" lang="en-US" err="1" smtClean="0"/>
              <a:t>kegiatan</a:t>
            </a:r>
            <a:r>
              <a:rPr b="1" dirty="0" sz="1800" lang="en-US" smtClean="0"/>
              <a:t> yang </a:t>
            </a:r>
            <a:r>
              <a:rPr b="1" dirty="0" sz="1800" lang="en-US" err="1" smtClean="0"/>
              <a:t>bisa</a:t>
            </a:r>
            <a:r>
              <a:rPr b="1" dirty="0" sz="1800" lang="en-US" smtClean="0"/>
              <a:t> </a:t>
            </a:r>
            <a:r>
              <a:rPr b="1" dirty="0" sz="1800" lang="en-US" err="1" smtClean="0"/>
              <a:t>diselenggarakan</a:t>
            </a:r>
            <a:r>
              <a:rPr b="1" dirty="0" sz="1800" lang="en-US" smtClean="0"/>
              <a:t>  </a:t>
            </a:r>
            <a:r>
              <a:rPr b="1" dirty="0" sz="1800" lang="en-US" err="1" smtClean="0"/>
              <a:t>dalam</a:t>
            </a:r>
            <a:r>
              <a:rPr b="1" dirty="0" sz="1800" lang="en-US" smtClean="0"/>
              <a:t> </a:t>
            </a:r>
            <a:r>
              <a:rPr b="1" dirty="0" sz="1800" lang="en-US" err="1" smtClean="0"/>
              <a:t>halaqah</a:t>
            </a:r>
            <a:r>
              <a:rPr b="1" dirty="0" sz="1800" lang="en-US" smtClean="0"/>
              <a:t> </a:t>
            </a:r>
            <a:r>
              <a:rPr b="1" dirty="0" sz="1800" lang="en-US" err="1" smtClean="0"/>
              <a:t>adalah</a:t>
            </a:r>
            <a:r>
              <a:rPr b="1" dirty="0" sz="1800" lang="en-US" smtClean="0"/>
              <a:t> :</a:t>
            </a:r>
            <a:endParaRPr b="1" dirty="0" sz="1800" lang="en-US" u="sng" smtClean="0"/>
          </a:p>
          <a:p>
            <a:pPr lvl="0">
              <a:buNone/>
            </a:pPr>
            <a:r>
              <a:rPr b="1" dirty="0" sz="1800" lang="en-US" smtClean="0"/>
              <a:t>1. </a:t>
            </a:r>
            <a:r>
              <a:rPr b="1" dirty="0" sz="1800" lang="en-US" err="1" smtClean="0"/>
              <a:t>Kegiatan</a:t>
            </a:r>
            <a:r>
              <a:rPr b="1" dirty="0" sz="1800" lang="en-US" smtClean="0"/>
              <a:t> </a:t>
            </a:r>
            <a:r>
              <a:rPr b="1" dirty="0" sz="1800" lang="en-US" err="1" smtClean="0"/>
              <a:t>Pembuka</a:t>
            </a:r>
            <a:r>
              <a:rPr b="1" dirty="0" sz="1800" lang="en-US" smtClean="0"/>
              <a:t> </a:t>
            </a:r>
            <a:endParaRPr b="1" dirty="0" sz="1800" lang="en-US" u="sng" smtClean="0"/>
          </a:p>
          <a:p>
            <a:pPr lvl="1"/>
            <a:r>
              <a:rPr b="1" dirty="0" sz="1800" lang="en-US" err="1" smtClean="0"/>
              <a:t>Mengkomunikasikan</a:t>
            </a:r>
            <a:r>
              <a:rPr b="1" dirty="0" sz="1800" lang="en-US" smtClean="0"/>
              <a:t> </a:t>
            </a:r>
            <a:r>
              <a:rPr b="1" dirty="0" sz="1800" lang="en-US" err="1" smtClean="0"/>
              <a:t>tentang</a:t>
            </a:r>
            <a:r>
              <a:rPr b="1" dirty="0" sz="1800" lang="en-US" smtClean="0"/>
              <a:t> </a:t>
            </a:r>
            <a:r>
              <a:rPr b="1" dirty="0" sz="1800" lang="en-US" err="1" smtClean="0"/>
              <a:t>urgensi</a:t>
            </a:r>
            <a:r>
              <a:rPr b="1" dirty="0" sz="1800" lang="en-US" smtClean="0"/>
              <a:t> </a:t>
            </a:r>
            <a:r>
              <a:rPr b="1" dirty="0" sz="1800" lang="en-US" err="1" smtClean="0"/>
              <a:t>mengkaji</a:t>
            </a:r>
            <a:r>
              <a:rPr b="1" dirty="0" sz="1800" lang="en-US" smtClean="0"/>
              <a:t> </a:t>
            </a:r>
            <a:r>
              <a:rPr b="1" dirty="0" sz="1800" lang="en-US" err="1" smtClean="0"/>
              <a:t>makna</a:t>
            </a:r>
            <a:r>
              <a:rPr b="1" dirty="0" sz="1800" lang="en-US" smtClean="0"/>
              <a:t> </a:t>
            </a:r>
            <a:r>
              <a:rPr b="1" dirty="0" sz="1800" lang="en-US" err="1" smtClean="0"/>
              <a:t>Ilah</a:t>
            </a:r>
            <a:endParaRPr b="1" dirty="0" sz="1800" lang="en-US" u="sng" smtClean="0"/>
          </a:p>
          <a:p>
            <a:pPr lvl="1"/>
            <a:r>
              <a:rPr b="1" dirty="0" sz="1800" lang="en-US" err="1" smtClean="0"/>
              <a:t>Menginventarisir</a:t>
            </a:r>
            <a:r>
              <a:rPr b="1" dirty="0" sz="1800" lang="en-US" smtClean="0"/>
              <a:t> </a:t>
            </a:r>
            <a:r>
              <a:rPr b="1" dirty="0" sz="1800" lang="en-US" err="1" smtClean="0"/>
              <a:t>tentang</a:t>
            </a:r>
            <a:r>
              <a:rPr b="1" dirty="0" sz="1800" lang="en-US" smtClean="0"/>
              <a:t> </a:t>
            </a:r>
            <a:r>
              <a:rPr b="1" dirty="0" sz="1800" lang="en-US" err="1" smtClean="0"/>
              <a:t>penomena</a:t>
            </a:r>
            <a:r>
              <a:rPr b="1" dirty="0" sz="1800" lang="en-US" smtClean="0"/>
              <a:t> yang </a:t>
            </a:r>
            <a:r>
              <a:rPr b="1" dirty="0" sz="1800" lang="en-US" err="1" smtClean="0"/>
              <a:t>berhubungan</a:t>
            </a:r>
            <a:r>
              <a:rPr b="1" dirty="0" sz="1800" lang="en-US" smtClean="0"/>
              <a:t> </a:t>
            </a:r>
            <a:r>
              <a:rPr b="1" dirty="0" sz="1800" lang="en-US" err="1" smtClean="0"/>
              <a:t>dengan</a:t>
            </a:r>
            <a:r>
              <a:rPr b="1" dirty="0" sz="1800" lang="en-US" smtClean="0"/>
              <a:t> </a:t>
            </a:r>
            <a:r>
              <a:rPr b="1" dirty="0" sz="1800" lang="en-US" err="1" smtClean="0"/>
              <a:t>tema</a:t>
            </a:r>
            <a:r>
              <a:rPr b="1" dirty="0" sz="1800" lang="en-US" smtClean="0"/>
              <a:t> </a:t>
            </a:r>
            <a:r>
              <a:rPr b="1" dirty="0" sz="1800" lang="en-US" err="1" smtClean="0"/>
              <a:t>kajian</a:t>
            </a:r>
            <a:endParaRPr b="1" dirty="0" sz="1800" lang="en-US" u="sng" smtClean="0"/>
          </a:p>
          <a:p>
            <a:pPr>
              <a:buNone/>
            </a:pPr>
            <a:r>
              <a:rPr b="1" dirty="0" sz="1800" lang="en-US" smtClean="0"/>
              <a:t>2.   </a:t>
            </a:r>
            <a:r>
              <a:rPr b="1" dirty="0" sz="1800" lang="en-US" err="1" smtClean="0"/>
              <a:t>Kagiatan</a:t>
            </a:r>
            <a:r>
              <a:rPr b="1" dirty="0" sz="1800" lang="en-US" smtClean="0"/>
              <a:t> </a:t>
            </a:r>
            <a:r>
              <a:rPr b="1" dirty="0" sz="1800" lang="en-US" err="1" smtClean="0"/>
              <a:t>Inti</a:t>
            </a:r>
            <a:r>
              <a:rPr b="1" dirty="0" sz="1800" lang="en-US" smtClean="0"/>
              <a:t>:</a:t>
            </a:r>
            <a:endParaRPr b="1" dirty="0" sz="1800" lang="en-US" u="sng" smtClean="0"/>
          </a:p>
          <a:p>
            <a:pPr lvl="0" marL="735013"/>
            <a:r>
              <a:rPr b="1" dirty="0" sz="1800" lang="en-US" err="1" smtClean="0"/>
              <a:t>Kajian</a:t>
            </a:r>
            <a:r>
              <a:rPr b="1" dirty="0" sz="1800" lang="en-US" smtClean="0"/>
              <a:t> </a:t>
            </a:r>
            <a:r>
              <a:rPr b="1" dirty="0" sz="1800" lang="en-US" err="1" smtClean="0"/>
              <a:t>tentang</a:t>
            </a:r>
            <a:r>
              <a:rPr b="1" dirty="0" sz="1800" lang="en-US" smtClean="0"/>
              <a:t> </a:t>
            </a:r>
            <a:r>
              <a:rPr b="1" dirty="0" sz="1800" lang="en-US" err="1" smtClean="0"/>
              <a:t>makna</a:t>
            </a:r>
            <a:r>
              <a:rPr b="1" dirty="0" sz="1800" lang="en-US" smtClean="0"/>
              <a:t> </a:t>
            </a:r>
            <a:r>
              <a:rPr b="1" dirty="0" sz="1800" lang="en-US" err="1" smtClean="0"/>
              <a:t>Ilah</a:t>
            </a:r>
            <a:r>
              <a:rPr b="1" dirty="0" sz="1800" lang="en-US" smtClean="0"/>
              <a:t> </a:t>
            </a:r>
            <a:endParaRPr b="1" dirty="0" sz="1800" lang="en-US" u="sng" smtClean="0"/>
          </a:p>
          <a:p>
            <a:pPr lvl="0" marL="735013"/>
            <a:r>
              <a:rPr b="1" dirty="0" sz="1800" lang="en-US" err="1" smtClean="0"/>
              <a:t>Berdikusi</a:t>
            </a:r>
            <a:r>
              <a:rPr b="1" dirty="0" sz="1800" lang="en-US" smtClean="0"/>
              <a:t> </a:t>
            </a:r>
            <a:r>
              <a:rPr b="1" dirty="0" sz="1800" lang="en-US" err="1" smtClean="0"/>
              <a:t>dan</a:t>
            </a:r>
            <a:r>
              <a:rPr b="1" dirty="0" sz="1800" lang="en-US" smtClean="0"/>
              <a:t> </a:t>
            </a:r>
            <a:r>
              <a:rPr b="1" dirty="0" sz="1800" lang="en-US" err="1" smtClean="0"/>
              <a:t>tanya</a:t>
            </a:r>
            <a:r>
              <a:rPr b="1" dirty="0" sz="1800" lang="en-US" smtClean="0"/>
              <a:t> </a:t>
            </a:r>
            <a:r>
              <a:rPr b="1" dirty="0" sz="1800" lang="en-US" err="1" smtClean="0"/>
              <a:t>jawab</a:t>
            </a:r>
            <a:r>
              <a:rPr b="1" dirty="0" sz="1800" lang="en-US" smtClean="0"/>
              <a:t> </a:t>
            </a:r>
            <a:r>
              <a:rPr b="1" dirty="0" sz="1800" lang="en-US" err="1" smtClean="0"/>
              <a:t>tema</a:t>
            </a:r>
            <a:r>
              <a:rPr b="1" dirty="0" sz="1800" lang="en-US" smtClean="0"/>
              <a:t> </a:t>
            </a:r>
            <a:r>
              <a:rPr b="1" dirty="0" sz="1800" lang="en-US" err="1" smtClean="0"/>
              <a:t>kajian</a:t>
            </a:r>
            <a:r>
              <a:rPr b="1" dirty="0" sz="1800" lang="en-US" smtClean="0"/>
              <a:t> ( </a:t>
            </a:r>
            <a:r>
              <a:rPr b="1" dirty="0" sz="1800" lang="en-US" err="1" smtClean="0"/>
              <a:t>lihat</a:t>
            </a:r>
            <a:r>
              <a:rPr b="1" dirty="0" sz="1800" lang="en-US" smtClean="0"/>
              <a:t> </a:t>
            </a:r>
            <a:r>
              <a:rPr b="1" dirty="0" sz="1800" lang="en-US" err="1" smtClean="0"/>
              <a:t>tujuan</a:t>
            </a:r>
            <a:r>
              <a:rPr b="1" dirty="0" sz="1800" lang="en-US" smtClean="0"/>
              <a:t>  </a:t>
            </a:r>
            <a:r>
              <a:rPr b="1" dirty="0" sz="1800" lang="en-US" err="1" smtClean="0"/>
              <a:t>Kognitif</a:t>
            </a:r>
            <a:r>
              <a:rPr b="1" dirty="0" sz="1800" lang="en-US" smtClean="0"/>
              <a:t>, </a:t>
            </a:r>
            <a:r>
              <a:rPr b="1" dirty="0" sz="1800" lang="en-US" err="1" smtClean="0"/>
              <a:t>afektif</a:t>
            </a:r>
            <a:r>
              <a:rPr b="1" dirty="0" sz="1800" lang="en-US" smtClean="0"/>
              <a:t> </a:t>
            </a:r>
            <a:r>
              <a:rPr b="1" dirty="0" sz="1800" lang="en-US" err="1" smtClean="0"/>
              <a:t>dan</a:t>
            </a:r>
            <a:r>
              <a:rPr b="1" dirty="0" sz="1800" lang="en-US" smtClean="0"/>
              <a:t> </a:t>
            </a:r>
            <a:r>
              <a:rPr b="1" dirty="0" sz="1800" lang="en-US" err="1" smtClean="0"/>
              <a:t>psikomotor</a:t>
            </a:r>
            <a:r>
              <a:rPr b="1" dirty="0" sz="1800" lang="en-US" smtClean="0"/>
              <a:t>)</a:t>
            </a:r>
            <a:endParaRPr b="1" dirty="0" sz="1800" lang="en-US" u="sng" smtClean="0"/>
          </a:p>
          <a:p>
            <a:pPr lvl="0" marL="735013"/>
            <a:r>
              <a:rPr b="1" dirty="0" sz="1800" lang="en-US" err="1" smtClean="0"/>
              <a:t>Penekanan</a:t>
            </a:r>
            <a:r>
              <a:rPr b="1" dirty="0" sz="1800" lang="en-US" smtClean="0"/>
              <a:t> </a:t>
            </a:r>
            <a:r>
              <a:rPr b="1" dirty="0" sz="1800" lang="en-US" err="1" smtClean="0"/>
              <a:t>dari</a:t>
            </a:r>
            <a:r>
              <a:rPr b="1" dirty="0" sz="1800" lang="en-US" smtClean="0"/>
              <a:t> </a:t>
            </a:r>
            <a:r>
              <a:rPr b="1" dirty="0" sz="1800" lang="en-US" err="1" smtClean="0"/>
              <a:t>Murobbi</a:t>
            </a:r>
            <a:r>
              <a:rPr b="1" dirty="0" sz="1800" lang="en-US" smtClean="0"/>
              <a:t>  </a:t>
            </a:r>
            <a:r>
              <a:rPr b="1" dirty="0" sz="1800" lang="en-US" err="1" smtClean="0"/>
              <a:t>tentang</a:t>
            </a:r>
            <a:r>
              <a:rPr b="1" dirty="0" sz="1800" lang="en-US" smtClean="0"/>
              <a:t> </a:t>
            </a:r>
            <a:r>
              <a:rPr b="1" dirty="0" sz="1800" lang="en-US" err="1" smtClean="0"/>
              <a:t>nilai</a:t>
            </a:r>
            <a:r>
              <a:rPr b="1" dirty="0" sz="1800" lang="en-US" smtClean="0"/>
              <a:t> </a:t>
            </a:r>
            <a:r>
              <a:rPr b="1" dirty="0" sz="1800" lang="en-US" err="1" smtClean="0"/>
              <a:t>dan</a:t>
            </a:r>
            <a:r>
              <a:rPr b="1" dirty="0" sz="1800" lang="en-US" smtClean="0"/>
              <a:t> </a:t>
            </a:r>
            <a:r>
              <a:rPr b="1" dirty="0" sz="1800" lang="en-US" err="1" smtClean="0"/>
              <a:t>hikmah</a:t>
            </a:r>
            <a:r>
              <a:rPr b="1" dirty="0" sz="1800" lang="en-US" smtClean="0"/>
              <a:t> yang </a:t>
            </a:r>
            <a:r>
              <a:rPr b="1" dirty="0" sz="1800" lang="en-US" err="1" smtClean="0"/>
              <a:t>terkandung</a:t>
            </a:r>
            <a:r>
              <a:rPr b="1" dirty="0" sz="1800" lang="en-US" smtClean="0"/>
              <a:t> </a:t>
            </a:r>
            <a:r>
              <a:rPr b="1" dirty="0" sz="1800" lang="en-US" err="1" smtClean="0"/>
              <a:t>dalam</a:t>
            </a:r>
            <a:r>
              <a:rPr b="1" dirty="0" sz="1800" lang="en-US" smtClean="0"/>
              <a:t> </a:t>
            </a:r>
            <a:r>
              <a:rPr b="1" dirty="0" sz="1800" lang="en-US" err="1" smtClean="0"/>
              <a:t>materi</a:t>
            </a:r>
            <a:r>
              <a:rPr b="1" dirty="0" sz="1800" lang="en-US" smtClean="0"/>
              <a:t> </a:t>
            </a:r>
            <a:r>
              <a:rPr b="1" dirty="0" sz="1800" lang="en-US" err="1" smtClean="0"/>
              <a:t>makna</a:t>
            </a:r>
            <a:r>
              <a:rPr b="1" dirty="0" sz="1800" lang="en-US" smtClean="0"/>
              <a:t> </a:t>
            </a:r>
            <a:r>
              <a:rPr b="1" dirty="0" sz="1800" lang="en-US" err="1" smtClean="0"/>
              <a:t>Ilah</a:t>
            </a:r>
            <a:endParaRPr b="1" dirty="0" sz="1800" lang="en-US" u="sng" smtClean="0"/>
          </a:p>
          <a:p>
            <a:pPr indent="0" lvl="0" marL="0">
              <a:buNone/>
            </a:pPr>
            <a:r>
              <a:rPr b="1" dirty="0" sz="1800" lang="en-US" smtClean="0"/>
              <a:t>3. </a:t>
            </a:r>
            <a:r>
              <a:rPr b="1" dirty="0" sz="1800" lang="en-US" err="1" smtClean="0"/>
              <a:t>Kegiatan</a:t>
            </a:r>
            <a:r>
              <a:rPr b="1" dirty="0" sz="1800" lang="en-US" smtClean="0"/>
              <a:t> </a:t>
            </a:r>
            <a:r>
              <a:rPr b="1" dirty="0" sz="1800" lang="en-US" err="1" smtClean="0"/>
              <a:t>Penutup</a:t>
            </a:r>
            <a:r>
              <a:rPr b="1" dirty="0" sz="1800" lang="en-US" smtClean="0"/>
              <a:t>:</a:t>
            </a:r>
            <a:endParaRPr b="1" dirty="0" sz="1800" lang="en-US" u="sng" smtClean="0"/>
          </a:p>
          <a:p>
            <a:pPr lvl="0" marL="735013"/>
            <a:r>
              <a:rPr b="1" dirty="0" sz="1800" lang="en-US" err="1" smtClean="0"/>
              <a:t>Tugas</a:t>
            </a:r>
            <a:r>
              <a:rPr b="1" dirty="0" sz="1800" lang="en-US" smtClean="0"/>
              <a:t> </a:t>
            </a:r>
            <a:r>
              <a:rPr b="1" dirty="0" sz="1800" lang="en-US" err="1" smtClean="0"/>
              <a:t>mandiri</a:t>
            </a:r>
            <a:endParaRPr b="1" dirty="0" sz="1800" lang="en-US" u="sng" smtClean="0"/>
          </a:p>
          <a:p>
            <a:pPr lvl="0" marL="735013"/>
            <a:r>
              <a:rPr b="1" dirty="0" sz="1800" lang="en-US" err="1" smtClean="0"/>
              <a:t>Evaluasi</a:t>
            </a:r>
            <a:endParaRPr b="1" dirty="0" sz="1800" lang="en-US" smtClean="0"/>
          </a:p>
          <a:p>
            <a:endParaRPr b="1" dirty="0" sz="1800"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47" name=""/>
        <p:cNvGrpSpPr/>
        <p:nvPr/>
      </p:nvGrpSpPr>
      <p:grpSpPr>
        <a:xfrm>
          <a:off x="0" y="0"/>
          <a:ext cx="0" cy="0"/>
          <a:chOff x="0" y="0"/>
          <a:chExt cx="0" cy="0"/>
        </a:xfrm>
      </p:grpSpPr>
      <p:sp>
        <p:nvSpPr>
          <p:cNvPr id="1048601" name="Title 1"/>
          <p:cNvSpPr>
            <a:spLocks noGrp="1"/>
          </p:cNvSpPr>
          <p:nvPr>
            <p:ph type="title"/>
          </p:nvPr>
        </p:nvSpPr>
        <p:spPr>
          <a:xfrm>
            <a:off x="1828800" y="457200"/>
            <a:ext cx="6745288" cy="646331"/>
          </a:xfrm>
        </p:spPr>
        <p:txBody>
          <a:bodyPr/>
          <a:p>
            <a:r>
              <a:rPr b="1" dirty="0" lang="fi-FI" smtClean="0"/>
              <a:t>V. PILIHAN KEGIATAN </a:t>
            </a:r>
            <a:endParaRPr dirty="0" lang="en-US"/>
          </a:p>
        </p:txBody>
      </p:sp>
      <p:sp>
        <p:nvSpPr>
          <p:cNvPr id="1048602" name="Content Placeholder 2"/>
          <p:cNvSpPr>
            <a:spLocks noGrp="1"/>
          </p:cNvSpPr>
          <p:nvPr>
            <p:ph idx="1"/>
          </p:nvPr>
        </p:nvSpPr>
        <p:spPr>
          <a:xfrm>
            <a:off x="1447800" y="1447800"/>
            <a:ext cx="7391400" cy="4114800"/>
          </a:xfrm>
        </p:spPr>
        <p:txBody>
          <a:bodyPr/>
          <a:p>
            <a:pPr indent="-457200" marL="457200">
              <a:buFont typeface="+mj-lt"/>
              <a:buAutoNum type="arabicPeriod"/>
            </a:pPr>
            <a:r>
              <a:rPr b="1" dirty="0" sz="2000" lang="fi-FI" smtClean="0"/>
              <a:t> mengadakan rihlah dan tafakkur  tentang ciptaan Allah Swt hingga dapat membuktikan adanya pencipta dengan akalnya</a:t>
            </a:r>
            <a:endParaRPr b="1" dirty="0" sz="2000" lang="en-US" u="sng" smtClean="0"/>
          </a:p>
          <a:p>
            <a:pPr indent="-457200" lvl="0" marL="457200">
              <a:buFont typeface="+mj-lt"/>
              <a:buAutoNum type="arabicPeriod"/>
            </a:pPr>
            <a:r>
              <a:rPr b="1" dirty="0" sz="2000" lang="fi-FI" smtClean="0"/>
              <a:t>mengumpulkan ayat-ayat al Qur`an yang menunjukkan pada tafakkur</a:t>
            </a:r>
            <a:endParaRPr b="1" dirty="0" sz="2000" lang="en-US" u="sng" smtClean="0"/>
          </a:p>
          <a:p>
            <a:pPr indent="-457200" lvl="0" marL="457200">
              <a:buFont typeface="+mj-lt"/>
              <a:buAutoNum type="arabicPeriod"/>
            </a:pPr>
            <a:r>
              <a:rPr b="1" dirty="0" sz="2000" lang="en-US" err="1" smtClean="0"/>
              <a:t>mengumpulkan</a:t>
            </a:r>
            <a:r>
              <a:rPr b="1" dirty="0" sz="2000" lang="en-US" smtClean="0"/>
              <a:t> </a:t>
            </a:r>
            <a:r>
              <a:rPr b="1" dirty="0" sz="2000" lang="en-US" err="1" smtClean="0"/>
              <a:t>ayat-ayat</a:t>
            </a:r>
            <a:r>
              <a:rPr b="1" dirty="0" sz="2000" lang="en-US" smtClean="0"/>
              <a:t> </a:t>
            </a:r>
            <a:r>
              <a:rPr b="1" dirty="0" sz="2000" lang="en-US" err="1" smtClean="0"/>
              <a:t>tentang</a:t>
            </a:r>
            <a:r>
              <a:rPr b="1" dirty="0" sz="2000" lang="en-US" smtClean="0"/>
              <a:t> </a:t>
            </a:r>
            <a:r>
              <a:rPr b="1" dirty="0" sz="2000" lang="en-US" err="1" smtClean="0"/>
              <a:t>pentinga</a:t>
            </a:r>
            <a:r>
              <a:rPr b="1" dirty="0" sz="2000" lang="en-US" smtClean="0"/>
              <a:t> </a:t>
            </a:r>
            <a:r>
              <a:rPr b="1" dirty="0" sz="2000" lang="en-US" err="1" smtClean="0"/>
              <a:t>mengkaji</a:t>
            </a:r>
            <a:r>
              <a:rPr b="1" dirty="0" sz="2000" lang="en-US" smtClean="0"/>
              <a:t> </a:t>
            </a:r>
            <a:r>
              <a:rPr b="1" dirty="0" sz="2000" lang="en-US" err="1" smtClean="0"/>
              <a:t>makna</a:t>
            </a:r>
            <a:r>
              <a:rPr b="1" dirty="0" sz="2000" lang="en-US" smtClean="0"/>
              <a:t> </a:t>
            </a:r>
            <a:r>
              <a:rPr b="1" dirty="0" sz="2000" lang="en-US" err="1" smtClean="0"/>
              <a:t>ilah</a:t>
            </a:r>
            <a:endParaRPr b="1" dirty="0" sz="2000" lang="en-US" u="sng" smtClean="0"/>
          </a:p>
          <a:p>
            <a:pPr indent="-457200" lvl="0" marL="457200">
              <a:buFont typeface="+mj-lt"/>
              <a:buAutoNum type="arabicPeriod"/>
            </a:pPr>
            <a:r>
              <a:rPr b="1" dirty="0" sz="2000" lang="en-US" err="1" smtClean="0"/>
              <a:t>mengumpulkan</a:t>
            </a:r>
            <a:r>
              <a:rPr b="1" dirty="0" sz="2000" lang="en-US" smtClean="0"/>
              <a:t> </a:t>
            </a:r>
            <a:r>
              <a:rPr b="1" dirty="0" sz="2000" lang="en-US" err="1" smtClean="0"/>
              <a:t>hadits-hadits</a:t>
            </a:r>
            <a:r>
              <a:rPr b="1" dirty="0" sz="2000" lang="en-US" smtClean="0"/>
              <a:t> yang </a:t>
            </a:r>
            <a:r>
              <a:rPr b="1" dirty="0" sz="2000" lang="en-US" err="1" smtClean="0"/>
              <a:t>menunjukkan</a:t>
            </a:r>
            <a:r>
              <a:rPr b="1" dirty="0" sz="2000" lang="en-US" smtClean="0"/>
              <a:t> </a:t>
            </a:r>
            <a:r>
              <a:rPr b="1" dirty="0" sz="2000" lang="en-US" err="1" smtClean="0"/>
              <a:t>hal</a:t>
            </a:r>
            <a:r>
              <a:rPr b="1" dirty="0" sz="2000" lang="en-US" smtClean="0"/>
              <a:t> </a:t>
            </a:r>
            <a:r>
              <a:rPr b="1" dirty="0" sz="2000" lang="en-US" err="1" smtClean="0"/>
              <a:t>di</a:t>
            </a:r>
            <a:r>
              <a:rPr b="1" dirty="0" sz="2000" lang="en-US" smtClean="0"/>
              <a:t> </a:t>
            </a:r>
            <a:r>
              <a:rPr b="1" dirty="0" sz="2000" lang="en-US" err="1" smtClean="0"/>
              <a:t>atas</a:t>
            </a:r>
            <a:endParaRPr b="1" dirty="0" sz="2000" lang="en-US" u="sng" smtClean="0"/>
          </a:p>
          <a:p>
            <a:pPr indent="-457200" lvl="0" marL="457200">
              <a:buFont typeface="+mj-lt"/>
              <a:buAutoNum type="arabicPeriod"/>
            </a:pPr>
            <a:r>
              <a:rPr b="1" dirty="0" sz="2000" lang="en-US" err="1" smtClean="0"/>
              <a:t>menulis</a:t>
            </a:r>
            <a:r>
              <a:rPr b="1" dirty="0" sz="2000" lang="en-US" smtClean="0"/>
              <a:t> </a:t>
            </a:r>
            <a:r>
              <a:rPr b="1" dirty="0" sz="2000" lang="en-US" err="1" smtClean="0"/>
              <a:t>makalah</a:t>
            </a:r>
            <a:r>
              <a:rPr b="1" dirty="0" sz="2000" lang="en-US" smtClean="0"/>
              <a:t> </a:t>
            </a:r>
            <a:r>
              <a:rPr b="1" dirty="0" sz="2000" lang="en-US" err="1" smtClean="0"/>
              <a:t>tentang</a:t>
            </a:r>
            <a:r>
              <a:rPr b="1" dirty="0" sz="2000" lang="en-US" smtClean="0"/>
              <a:t> </a:t>
            </a:r>
            <a:r>
              <a:rPr b="1" dirty="0" sz="2000" lang="en-US" err="1" smtClean="0"/>
              <a:t>pentingnya</a:t>
            </a:r>
            <a:r>
              <a:rPr b="1" dirty="0" sz="2000" lang="en-US" smtClean="0"/>
              <a:t> </a:t>
            </a:r>
            <a:r>
              <a:rPr b="1" dirty="0" sz="2000" lang="en-US" err="1" smtClean="0"/>
              <a:t>mengkaji</a:t>
            </a:r>
            <a:r>
              <a:rPr b="1" dirty="0" sz="2000" lang="en-US" smtClean="0"/>
              <a:t> </a:t>
            </a:r>
            <a:r>
              <a:rPr b="1" dirty="0" sz="2000" lang="en-US" err="1" smtClean="0"/>
              <a:t>makna</a:t>
            </a:r>
            <a:r>
              <a:rPr b="1" dirty="0" sz="2000" lang="en-US" smtClean="0"/>
              <a:t> </a:t>
            </a:r>
            <a:r>
              <a:rPr b="1" dirty="0" sz="2000" lang="en-US" err="1" smtClean="0"/>
              <a:t>ilah</a:t>
            </a:r>
            <a:endParaRPr b="1" dirty="0" sz="2000" lang="en-US" u="sng" smtClean="0"/>
          </a:p>
          <a:p>
            <a:pPr indent="-457200" lvl="0" marL="457200">
              <a:buFont typeface="+mj-lt"/>
              <a:buAutoNum type="arabicPeriod"/>
            </a:pPr>
            <a:r>
              <a:rPr b="1" dirty="0" sz="2000" lang="en-US" err="1" smtClean="0"/>
              <a:t>mengumpulkan</a:t>
            </a:r>
            <a:r>
              <a:rPr b="1" dirty="0" sz="2000" lang="en-US" smtClean="0"/>
              <a:t> </a:t>
            </a:r>
            <a:r>
              <a:rPr b="1" dirty="0" sz="2000" lang="en-US" err="1" smtClean="0"/>
              <a:t>perkataan-perkataan</a:t>
            </a:r>
            <a:r>
              <a:rPr b="1" dirty="0" sz="2000" lang="en-US" smtClean="0"/>
              <a:t> </a:t>
            </a:r>
            <a:r>
              <a:rPr b="1" dirty="0" sz="2000" lang="en-US" err="1" smtClean="0"/>
              <a:t>orang</a:t>
            </a:r>
            <a:r>
              <a:rPr b="1" dirty="0" sz="2000" lang="en-US" smtClean="0"/>
              <a:t> </a:t>
            </a:r>
            <a:r>
              <a:rPr b="1" dirty="0" sz="2000" lang="en-US" err="1" smtClean="0"/>
              <a:t>muslim</a:t>
            </a:r>
            <a:r>
              <a:rPr b="1" dirty="0" sz="2000" lang="en-US" smtClean="0"/>
              <a:t> </a:t>
            </a:r>
            <a:r>
              <a:rPr b="1" dirty="0" sz="2000" lang="en-US" err="1" smtClean="0"/>
              <a:t>dan</a:t>
            </a:r>
            <a:r>
              <a:rPr b="1" dirty="0" sz="2000" lang="en-US" smtClean="0"/>
              <a:t> </a:t>
            </a:r>
            <a:r>
              <a:rPr b="1" dirty="0" sz="2000" lang="en-US" err="1" smtClean="0"/>
              <a:t>lainnya</a:t>
            </a:r>
            <a:r>
              <a:rPr b="1" dirty="0" sz="2000" lang="en-US" smtClean="0"/>
              <a:t> yang </a:t>
            </a:r>
            <a:r>
              <a:rPr b="1" dirty="0" sz="2000" lang="en-US" err="1" smtClean="0"/>
              <a:t>obyektif</a:t>
            </a:r>
            <a:r>
              <a:rPr b="1" dirty="0" sz="2000" lang="en-US" smtClean="0"/>
              <a:t> </a:t>
            </a:r>
            <a:r>
              <a:rPr b="1" dirty="0" sz="2000" lang="en-US" err="1" smtClean="0"/>
              <a:t>tentang</a:t>
            </a:r>
            <a:r>
              <a:rPr b="1" dirty="0" sz="2000" lang="en-US" smtClean="0"/>
              <a:t> </a:t>
            </a:r>
            <a:r>
              <a:rPr b="1" dirty="0" sz="2000" lang="en-US" err="1" smtClean="0"/>
              <a:t>pentingnya</a:t>
            </a:r>
            <a:r>
              <a:rPr b="1" dirty="0" sz="2000" lang="en-US" smtClean="0"/>
              <a:t> </a:t>
            </a:r>
            <a:r>
              <a:rPr b="1" dirty="0" sz="2000" lang="en-US" err="1" smtClean="0"/>
              <a:t>mengkaji</a:t>
            </a:r>
            <a:r>
              <a:rPr b="1" dirty="0" sz="2000" lang="en-US" smtClean="0"/>
              <a:t> </a:t>
            </a:r>
            <a:r>
              <a:rPr b="1" dirty="0" sz="2000" lang="en-US" err="1" smtClean="0"/>
              <a:t>makna</a:t>
            </a:r>
            <a:r>
              <a:rPr b="1" dirty="0" sz="2000" lang="en-US" smtClean="0"/>
              <a:t> </a:t>
            </a:r>
            <a:r>
              <a:rPr b="1" dirty="0" sz="2000" lang="en-US" err="1" smtClean="0"/>
              <a:t>ilah</a:t>
            </a:r>
            <a:endParaRPr b="1" dirty="0" sz="2000" lang="en-US" u="sng"/>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48" name=""/>
        <p:cNvGrpSpPr/>
        <p:nvPr/>
      </p:nvGrpSpPr>
      <p:grpSpPr>
        <a:xfrm>
          <a:off x="0" y="0"/>
          <a:ext cx="0" cy="0"/>
          <a:chOff x="0" y="0"/>
          <a:chExt cx="0" cy="0"/>
        </a:xfrm>
      </p:grpSpPr>
      <p:sp>
        <p:nvSpPr>
          <p:cNvPr id="1048603" name="Title 1"/>
          <p:cNvSpPr>
            <a:spLocks noGrp="1"/>
          </p:cNvSpPr>
          <p:nvPr>
            <p:ph type="title"/>
          </p:nvPr>
        </p:nvSpPr>
        <p:spPr>
          <a:xfrm>
            <a:off x="1828800" y="326073"/>
            <a:ext cx="6745288" cy="1158240"/>
          </a:xfrm>
        </p:spPr>
        <p:txBody>
          <a:bodyPr/>
          <a:p>
            <a:r>
              <a:rPr dirty="0" lang="fi-FI" smtClean="0"/>
              <a:t>VI. </a:t>
            </a:r>
            <a:r>
              <a:rPr b="1" dirty="0" lang="fi-FI" smtClean="0"/>
              <a:t>  SARANA EVALUASI DAN MUTABAAH</a:t>
            </a:r>
            <a:endParaRPr dirty="0" lang="en-US"/>
          </a:p>
        </p:txBody>
      </p:sp>
      <p:sp>
        <p:nvSpPr>
          <p:cNvPr id="1048604" name="Content Placeholder 2"/>
          <p:cNvSpPr>
            <a:spLocks noGrp="1"/>
          </p:cNvSpPr>
          <p:nvPr>
            <p:ph idx="1"/>
          </p:nvPr>
        </p:nvSpPr>
        <p:spPr>
          <a:xfrm>
            <a:off x="1447800" y="1941513"/>
            <a:ext cx="7315200" cy="4114800"/>
          </a:xfrm>
        </p:spPr>
        <p:txBody>
          <a:bodyPr/>
          <a:p>
            <a:pPr indent="-514350" lvl="0" marL="514350">
              <a:buFont typeface="+mj-lt"/>
              <a:buAutoNum type="arabicPeriod"/>
            </a:pPr>
            <a:r>
              <a:rPr b="1" dirty="0" lang="en-US" smtClean="0"/>
              <a:t>Test </a:t>
            </a:r>
            <a:r>
              <a:rPr b="1" dirty="0" lang="en-US" err="1" smtClean="0"/>
              <a:t>akademis</a:t>
            </a:r>
            <a:r>
              <a:rPr b="1" dirty="0" lang="en-US" smtClean="0"/>
              <a:t> </a:t>
            </a:r>
            <a:r>
              <a:rPr b="1" dirty="0" lang="en-US" err="1" smtClean="0"/>
              <a:t>melalui</a:t>
            </a:r>
            <a:r>
              <a:rPr b="1" dirty="0" lang="en-US" smtClean="0"/>
              <a:t> </a:t>
            </a:r>
            <a:r>
              <a:rPr b="1" dirty="0" lang="en-US" err="1" smtClean="0"/>
              <a:t>pertanyaan</a:t>
            </a:r>
            <a:r>
              <a:rPr b="1" dirty="0" lang="en-US" smtClean="0"/>
              <a:t>, </a:t>
            </a:r>
            <a:r>
              <a:rPr b="1" dirty="0" lang="en-US" err="1" smtClean="0"/>
              <a:t>diskusi</a:t>
            </a:r>
            <a:r>
              <a:rPr b="1" dirty="0" lang="en-US" smtClean="0"/>
              <a:t> </a:t>
            </a:r>
            <a:r>
              <a:rPr b="1" dirty="0" lang="en-US" err="1" smtClean="0"/>
              <a:t>dan</a:t>
            </a:r>
            <a:r>
              <a:rPr b="1" dirty="0" lang="en-US" smtClean="0"/>
              <a:t> </a:t>
            </a:r>
            <a:r>
              <a:rPr b="1" dirty="0" lang="en-US" err="1" smtClean="0"/>
              <a:t>dialogmenggunakan</a:t>
            </a:r>
            <a:r>
              <a:rPr b="1" dirty="0" lang="en-US" smtClean="0"/>
              <a:t> </a:t>
            </a:r>
            <a:r>
              <a:rPr b="1" dirty="0" lang="en-US" err="1" smtClean="0"/>
              <a:t>metode</a:t>
            </a:r>
            <a:r>
              <a:rPr b="1" dirty="0" lang="en-US" smtClean="0"/>
              <a:t> </a:t>
            </a:r>
            <a:r>
              <a:rPr b="1" dirty="0" lang="en-US" err="1" smtClean="0"/>
              <a:t>pencatatan</a:t>
            </a:r>
            <a:r>
              <a:rPr b="1" dirty="0" lang="en-US" smtClean="0"/>
              <a:t> </a:t>
            </a:r>
            <a:r>
              <a:rPr b="1" dirty="0" lang="en-US" err="1" smtClean="0"/>
              <a:t>untuk</a:t>
            </a:r>
            <a:r>
              <a:rPr b="1" dirty="0" lang="en-US" smtClean="0"/>
              <a:t> </a:t>
            </a:r>
            <a:r>
              <a:rPr b="1" dirty="0" lang="en-US" err="1" smtClean="0"/>
              <a:t>meyakinkan</a:t>
            </a:r>
            <a:r>
              <a:rPr b="1" dirty="0" lang="en-US" smtClean="0"/>
              <a:t> (</a:t>
            </a:r>
            <a:r>
              <a:rPr b="1" dirty="0" lang="en-US" err="1" smtClean="0"/>
              <a:t>menegaskan</a:t>
            </a:r>
            <a:r>
              <a:rPr b="1" dirty="0" lang="en-US" smtClean="0"/>
              <a:t>) </a:t>
            </a:r>
            <a:r>
              <a:rPr b="1" dirty="0" lang="en-US" err="1" smtClean="0"/>
              <a:t>tercapainya</a:t>
            </a:r>
            <a:r>
              <a:rPr b="1" dirty="0" lang="en-US" smtClean="0"/>
              <a:t> </a:t>
            </a:r>
            <a:r>
              <a:rPr b="1" dirty="0" lang="en-US" err="1" smtClean="0"/>
              <a:t>tujuan</a:t>
            </a:r>
            <a:endParaRPr b="1" dirty="0" lang="en-US" u="sng" smtClean="0"/>
          </a:p>
          <a:p>
            <a:pPr indent="-514350" lvl="0" marL="514350">
              <a:buFont typeface="+mj-lt"/>
              <a:buAutoNum type="arabicPeriod"/>
            </a:pPr>
            <a:r>
              <a:rPr b="1" dirty="0" lang="en-US" smtClean="0"/>
              <a:t>Test </a:t>
            </a:r>
            <a:r>
              <a:rPr b="1" dirty="0" lang="en-US" err="1" smtClean="0"/>
              <a:t>kemampuan</a:t>
            </a:r>
            <a:r>
              <a:rPr b="1" dirty="0" lang="en-US" smtClean="0"/>
              <a:t> </a:t>
            </a:r>
            <a:r>
              <a:rPr b="1" dirty="0" lang="en-US" err="1" smtClean="0"/>
              <a:t>untuk</a:t>
            </a:r>
            <a:r>
              <a:rPr b="1" dirty="0" lang="en-US" smtClean="0"/>
              <a:t> </a:t>
            </a:r>
            <a:r>
              <a:rPr b="1" dirty="0" lang="en-US" err="1" smtClean="0"/>
              <a:t>membandingkan</a:t>
            </a:r>
            <a:r>
              <a:rPr b="1" dirty="0" lang="en-US" smtClean="0"/>
              <a:t> </a:t>
            </a:r>
            <a:r>
              <a:rPr b="1" dirty="0" lang="en-US" err="1" smtClean="0"/>
              <a:t>sejauh</a:t>
            </a:r>
            <a:r>
              <a:rPr b="1" dirty="0" lang="en-US" smtClean="0"/>
              <a:t> </a:t>
            </a:r>
            <a:r>
              <a:rPr b="1" dirty="0" lang="en-US" err="1" smtClean="0"/>
              <a:t>mana</a:t>
            </a:r>
            <a:r>
              <a:rPr b="1" dirty="0" lang="en-US" smtClean="0"/>
              <a:t> </a:t>
            </a:r>
            <a:r>
              <a:rPr b="1" dirty="0" lang="en-US" err="1" smtClean="0"/>
              <a:t>tujuan</a:t>
            </a:r>
            <a:r>
              <a:rPr b="1" dirty="0" lang="en-US" smtClean="0"/>
              <a:t> </a:t>
            </a:r>
            <a:r>
              <a:rPr b="1" dirty="0" lang="en-US" err="1" smtClean="0"/>
              <a:t>telah</a:t>
            </a:r>
            <a:r>
              <a:rPr b="1" dirty="0" lang="en-US" smtClean="0"/>
              <a:t> </a:t>
            </a:r>
            <a:r>
              <a:rPr b="1" dirty="0" lang="en-US" err="1" smtClean="0"/>
              <a:t>tercapai</a:t>
            </a:r>
            <a:endParaRPr b="1" dirty="0" lang="en-US" u="sng" smtClean="0"/>
          </a:p>
          <a:p>
            <a:pPr indent="-514350" marL="514350">
              <a:buFont typeface="+mj-lt"/>
              <a:buAutoNum type="arabicPeriod"/>
            </a:pPr>
            <a:endParaRPr b="1" dirty="0"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49" name=""/>
        <p:cNvGrpSpPr/>
        <p:nvPr/>
      </p:nvGrpSpPr>
      <p:grpSpPr>
        <a:xfrm>
          <a:off x="0" y="0"/>
          <a:ext cx="0" cy="0"/>
          <a:chOff x="0" y="0"/>
          <a:chExt cx="0" cy="0"/>
        </a:xfrm>
      </p:grpSpPr>
      <p:sp>
        <p:nvSpPr>
          <p:cNvPr id="1048605" name="Title 1"/>
          <p:cNvSpPr>
            <a:spLocks noGrp="1"/>
          </p:cNvSpPr>
          <p:nvPr>
            <p:ph type="title"/>
          </p:nvPr>
        </p:nvSpPr>
        <p:spPr>
          <a:xfrm>
            <a:off x="2209800" y="326073"/>
            <a:ext cx="6745288" cy="1158240"/>
          </a:xfrm>
        </p:spPr>
        <p:txBody>
          <a:bodyPr/>
          <a:p>
            <a:r>
              <a:rPr b="1" dirty="0" lang="en-US" smtClean="0"/>
              <a:t>VIII.  TUJUAN TARBIYAH DZATIYYAH</a:t>
            </a:r>
            <a:endParaRPr dirty="0" lang="en-US"/>
          </a:p>
        </p:txBody>
      </p:sp>
      <p:sp>
        <p:nvSpPr>
          <p:cNvPr id="1048606" name="Content Placeholder 2"/>
          <p:cNvSpPr>
            <a:spLocks noGrp="1"/>
          </p:cNvSpPr>
          <p:nvPr>
            <p:ph idx="1"/>
          </p:nvPr>
        </p:nvSpPr>
        <p:spPr>
          <a:xfrm>
            <a:off x="1371600" y="1600200"/>
            <a:ext cx="7391400" cy="4114800"/>
          </a:xfrm>
        </p:spPr>
        <p:txBody>
          <a:bodyPr/>
          <a:p>
            <a:pPr indent="-342900" lvl="4" marL="395288">
              <a:buFont typeface="+mj-lt"/>
              <a:buAutoNum type="arabicPeriod"/>
            </a:pPr>
            <a:r>
              <a:rPr b="1" dirty="0" sz="2400" lang="en-US" err="1" smtClean="0"/>
              <a:t>Menjelaskan</a:t>
            </a:r>
            <a:r>
              <a:rPr b="1" dirty="0" sz="2400" lang="en-US" smtClean="0"/>
              <a:t> </a:t>
            </a:r>
            <a:r>
              <a:rPr b="1" dirty="0" sz="2400" lang="en-US" err="1" smtClean="0"/>
              <a:t>bahwa</a:t>
            </a:r>
            <a:r>
              <a:rPr b="1" dirty="0" sz="2400" lang="en-US" smtClean="0"/>
              <a:t> </a:t>
            </a:r>
            <a:r>
              <a:rPr b="1" dirty="0" sz="2400" lang="en-US" err="1" smtClean="0"/>
              <a:t>tidak</a:t>
            </a:r>
            <a:r>
              <a:rPr b="1" dirty="0" sz="2400" lang="en-US" smtClean="0"/>
              <a:t> </a:t>
            </a:r>
            <a:r>
              <a:rPr b="1" dirty="0" sz="2400" lang="en-US" err="1" smtClean="0"/>
              <a:t>mungkin</a:t>
            </a:r>
            <a:r>
              <a:rPr b="1" dirty="0" sz="2400" lang="en-US" smtClean="0"/>
              <a:t> </a:t>
            </a:r>
            <a:r>
              <a:rPr b="1" dirty="0" sz="2400" lang="en-US" err="1" smtClean="0"/>
              <a:t>memaahami</a:t>
            </a:r>
            <a:r>
              <a:rPr b="1" dirty="0" sz="2400" lang="en-US" smtClean="0"/>
              <a:t> </a:t>
            </a:r>
            <a:r>
              <a:rPr b="1" dirty="0" sz="2400" lang="en-US" err="1" smtClean="0"/>
              <a:t>Kalimat</a:t>
            </a:r>
            <a:r>
              <a:rPr b="1" dirty="0" sz="2400" lang="en-US" smtClean="0"/>
              <a:t> </a:t>
            </a:r>
            <a:r>
              <a:rPr b="1" dirty="0" sz="2400" lang="en-US" err="1" smtClean="0"/>
              <a:t>Laa</a:t>
            </a:r>
            <a:r>
              <a:rPr b="1" dirty="0" sz="2400" lang="en-US" smtClean="0"/>
              <a:t> </a:t>
            </a:r>
            <a:r>
              <a:rPr b="1" dirty="0" sz="2400" lang="en-US" err="1" smtClean="0"/>
              <a:t>ilaha</a:t>
            </a:r>
            <a:r>
              <a:rPr b="1" dirty="0" sz="2400" lang="en-US" smtClean="0"/>
              <a:t> </a:t>
            </a:r>
            <a:r>
              <a:rPr b="1" dirty="0" sz="2400" lang="en-US" err="1" smtClean="0"/>
              <a:t>illa</a:t>
            </a:r>
            <a:r>
              <a:rPr b="1" dirty="0" sz="2400" lang="en-US" smtClean="0"/>
              <a:t> Allah </a:t>
            </a:r>
            <a:r>
              <a:rPr b="1" dirty="0" sz="2400" lang="en-US" err="1" smtClean="0"/>
              <a:t>kecuali</a:t>
            </a:r>
            <a:r>
              <a:rPr b="1" dirty="0" sz="2400" lang="en-US" smtClean="0"/>
              <a:t> </a:t>
            </a:r>
            <a:r>
              <a:rPr b="1" dirty="0" sz="2400" lang="en-US" err="1" smtClean="0"/>
              <a:t>dengan</a:t>
            </a:r>
            <a:r>
              <a:rPr b="1" dirty="0" sz="2400" lang="en-US" smtClean="0"/>
              <a:t> </a:t>
            </a:r>
            <a:r>
              <a:rPr b="1" dirty="0" sz="2400" lang="en-US" err="1" smtClean="0"/>
              <a:t>memahami</a:t>
            </a:r>
            <a:r>
              <a:rPr b="1" dirty="0" sz="2400" lang="en-US" smtClean="0"/>
              <a:t> </a:t>
            </a:r>
            <a:r>
              <a:rPr b="1" dirty="0" sz="2400" lang="en-US" err="1" smtClean="0"/>
              <a:t>terlebih</a:t>
            </a:r>
            <a:r>
              <a:rPr b="1" dirty="0" sz="2400" lang="en-US" smtClean="0"/>
              <a:t> </a:t>
            </a:r>
            <a:r>
              <a:rPr b="1" dirty="0" sz="2400" lang="en-US" err="1" smtClean="0"/>
              <a:t>dahulu</a:t>
            </a:r>
            <a:r>
              <a:rPr b="1" dirty="0" sz="2400" lang="en-US" smtClean="0"/>
              <a:t> </a:t>
            </a:r>
            <a:r>
              <a:rPr b="1" dirty="0" sz="2400" lang="en-US" err="1" smtClean="0"/>
              <a:t>ma’na</a:t>
            </a:r>
            <a:r>
              <a:rPr b="1" dirty="0" sz="2400" lang="en-US" smtClean="0"/>
              <a:t> </a:t>
            </a:r>
            <a:r>
              <a:rPr b="1" dirty="0" sz="2400" lang="en-US" err="1" smtClean="0"/>
              <a:t>ilah</a:t>
            </a:r>
            <a:r>
              <a:rPr b="1" dirty="0" sz="2400" lang="en-US" smtClean="0"/>
              <a:t>. </a:t>
            </a:r>
          </a:p>
          <a:p>
            <a:pPr indent="-342900" lvl="4" marL="395288">
              <a:buFont typeface="+mj-lt"/>
              <a:buAutoNum type="arabicPeriod"/>
            </a:pPr>
            <a:r>
              <a:rPr b="1" dirty="0" sz="2400" lang="en-US" err="1" smtClean="0"/>
              <a:t>menjelaskan</a:t>
            </a:r>
            <a:r>
              <a:rPr b="1" dirty="0" sz="2400" lang="en-US" smtClean="0"/>
              <a:t> </a:t>
            </a:r>
            <a:r>
              <a:rPr b="1" dirty="0" sz="2400" lang="en-US" err="1" smtClean="0"/>
              <a:t>bahwa</a:t>
            </a:r>
            <a:r>
              <a:rPr b="1" dirty="0" sz="2400" lang="en-US" smtClean="0"/>
              <a:t> </a:t>
            </a:r>
            <a:r>
              <a:rPr b="1" dirty="0" sz="2400" lang="en-US" err="1" smtClean="0"/>
              <a:t>terdapat</a:t>
            </a:r>
            <a:r>
              <a:rPr b="1" dirty="0" sz="2400" lang="en-US" smtClean="0"/>
              <a:t>  </a:t>
            </a:r>
            <a:r>
              <a:rPr b="1" dirty="0" sz="2400" lang="en-US" err="1" smtClean="0"/>
              <a:t>empat</a:t>
            </a:r>
            <a:r>
              <a:rPr b="1" dirty="0" sz="2400" lang="en-US" smtClean="0"/>
              <a:t> </a:t>
            </a:r>
            <a:r>
              <a:rPr b="1" dirty="0" sz="2400" lang="en-US" err="1" smtClean="0"/>
              <a:t>makna</a:t>
            </a:r>
            <a:r>
              <a:rPr b="1" dirty="0" sz="2400" lang="en-US" smtClean="0"/>
              <a:t> </a:t>
            </a:r>
            <a:r>
              <a:rPr b="1" dirty="0" sz="2400" lang="en-US" err="1" smtClean="0"/>
              <a:t>utama</a:t>
            </a:r>
            <a:r>
              <a:rPr b="1" dirty="0" sz="2400" lang="en-US" smtClean="0"/>
              <a:t> </a:t>
            </a:r>
            <a:r>
              <a:rPr b="1" dirty="0" sz="2400" lang="en-US" err="1" smtClean="0"/>
              <a:t>dari</a:t>
            </a:r>
            <a:r>
              <a:rPr b="1" dirty="0" sz="2400" lang="en-US" smtClean="0"/>
              <a:t> </a:t>
            </a:r>
            <a:r>
              <a:rPr b="1" dirty="0" sz="2400" lang="en-US" err="1" smtClean="0"/>
              <a:t>aliha</a:t>
            </a:r>
            <a:r>
              <a:rPr b="1" dirty="0" sz="2400" lang="en-US" smtClean="0"/>
              <a:t> </a:t>
            </a:r>
            <a:r>
              <a:rPr b="1" dirty="0" sz="2400" lang="en-US" err="1" smtClean="0"/>
              <a:t>iaitu</a:t>
            </a:r>
            <a:r>
              <a:rPr b="1" dirty="0" sz="2400" lang="en-US" smtClean="0"/>
              <a:t> </a:t>
            </a:r>
            <a:r>
              <a:rPr b="1" dirty="0" sz="2400" lang="en-US" err="1" smtClean="0"/>
              <a:t>sakana</a:t>
            </a:r>
            <a:r>
              <a:rPr b="1" dirty="0" sz="2400" lang="en-US" smtClean="0"/>
              <a:t> </a:t>
            </a:r>
            <a:r>
              <a:rPr b="1" dirty="0" sz="2400" lang="en-US" err="1" smtClean="0"/>
              <a:t>ilahi</a:t>
            </a:r>
            <a:r>
              <a:rPr b="1" dirty="0" sz="2400" lang="en-US" smtClean="0"/>
              <a:t>, </a:t>
            </a:r>
            <a:r>
              <a:rPr b="1" dirty="0" sz="2400" lang="en-US" err="1" smtClean="0"/>
              <a:t>istijaaro</a:t>
            </a:r>
            <a:r>
              <a:rPr b="1" dirty="0" sz="2400" lang="en-US" smtClean="0"/>
              <a:t> </a:t>
            </a:r>
            <a:r>
              <a:rPr b="1" dirty="0" sz="2400" lang="en-US" err="1" smtClean="0"/>
              <a:t>bihi</a:t>
            </a:r>
            <a:r>
              <a:rPr b="1" dirty="0" sz="2400" lang="en-US" smtClean="0"/>
              <a:t>, </a:t>
            </a:r>
            <a:r>
              <a:rPr b="1" dirty="0" sz="2400" lang="en-US" err="1" smtClean="0"/>
              <a:t>asy</a:t>
            </a:r>
            <a:r>
              <a:rPr b="1" dirty="0" sz="2400" lang="en-US" smtClean="0"/>
              <a:t> </a:t>
            </a:r>
            <a:r>
              <a:rPr b="1" dirty="0" sz="2400" lang="en-US" err="1" smtClean="0"/>
              <a:t>syauqu</a:t>
            </a:r>
            <a:r>
              <a:rPr b="1" dirty="0" sz="2400" lang="en-US" smtClean="0"/>
              <a:t> </a:t>
            </a:r>
            <a:r>
              <a:rPr b="1" dirty="0" sz="2400" lang="en-US" err="1" smtClean="0"/>
              <a:t>ilaihi</a:t>
            </a:r>
            <a:r>
              <a:rPr b="1" dirty="0" sz="2400" lang="en-US" smtClean="0"/>
              <a:t> </a:t>
            </a:r>
            <a:r>
              <a:rPr b="1" dirty="0" sz="2400" lang="en-US" err="1" smtClean="0"/>
              <a:t>dan</a:t>
            </a:r>
            <a:r>
              <a:rPr b="1" dirty="0" sz="2400" lang="en-US" smtClean="0"/>
              <a:t> </a:t>
            </a:r>
            <a:r>
              <a:rPr b="1" dirty="0" sz="2400" lang="en-US" err="1" smtClean="0"/>
              <a:t>wull’a</a:t>
            </a:r>
            <a:r>
              <a:rPr b="1" dirty="0" sz="2400" lang="en-US" smtClean="0"/>
              <a:t> </a:t>
            </a:r>
            <a:r>
              <a:rPr b="1" dirty="0" sz="2400" lang="en-US" err="1" smtClean="0"/>
              <a:t>bihi</a:t>
            </a:r>
            <a:r>
              <a:rPr b="1" dirty="0" sz="2400" lang="en-US" smtClean="0"/>
              <a:t>. </a:t>
            </a:r>
          </a:p>
          <a:p>
            <a:pPr indent="-342900" lvl="4" marL="395288">
              <a:buFont typeface="+mj-lt"/>
              <a:buAutoNum type="arabicPeriod"/>
            </a:pPr>
            <a:r>
              <a:rPr b="1" dirty="0" sz="2400" lang="en-US" err="1" smtClean="0"/>
              <a:t>Menjelaskan</a:t>
            </a:r>
            <a:r>
              <a:rPr b="1" dirty="0" sz="2400" lang="en-US" smtClean="0"/>
              <a:t> </a:t>
            </a:r>
            <a:r>
              <a:rPr b="1" dirty="0" sz="2400" lang="en-US" err="1" smtClean="0"/>
              <a:t>makna</a:t>
            </a:r>
            <a:r>
              <a:rPr b="1" dirty="0" sz="2400" lang="en-US" smtClean="0"/>
              <a:t>  </a:t>
            </a:r>
            <a:r>
              <a:rPr b="1" dirty="0" sz="2400" lang="en-US" err="1" smtClean="0"/>
              <a:t>Aliha</a:t>
            </a:r>
            <a:r>
              <a:rPr b="1" dirty="0" sz="2400" lang="en-US" smtClean="0"/>
              <a:t> </a:t>
            </a:r>
            <a:r>
              <a:rPr b="1" dirty="0" sz="2400" lang="en-US" err="1" smtClean="0"/>
              <a:t>yaitu</a:t>
            </a:r>
            <a:r>
              <a:rPr b="1" dirty="0" sz="2400" lang="en-US" smtClean="0"/>
              <a:t>  </a:t>
            </a:r>
            <a:r>
              <a:rPr b="1" dirty="0" sz="2400" lang="en-US" err="1" smtClean="0"/>
              <a:t>abaduhu</a:t>
            </a:r>
            <a:r>
              <a:rPr b="1" dirty="0" sz="2400" lang="en-US" smtClean="0"/>
              <a:t> (</a:t>
            </a:r>
            <a:r>
              <a:rPr b="1" dirty="0" sz="2400" lang="en-US" err="1" smtClean="0"/>
              <a:t>mengabdi</a:t>
            </a:r>
            <a:r>
              <a:rPr b="1" dirty="0" sz="2400" lang="en-US" smtClean="0"/>
              <a:t>/</a:t>
            </a:r>
            <a:r>
              <a:rPr b="1" dirty="0" sz="2400" lang="en-US" err="1" smtClean="0"/>
              <a:t>menyembahnya</a:t>
            </a:r>
            <a:r>
              <a:rPr b="1" dirty="0" sz="2400" lang="en-US" smtClean="0"/>
              <a:t>)</a:t>
            </a:r>
          </a:p>
          <a:p>
            <a:pPr indent="-342900" lvl="4" marL="395288">
              <a:buFont typeface="+mj-lt"/>
              <a:buAutoNum type="arabicPeriod"/>
            </a:pPr>
            <a:r>
              <a:rPr b="1" dirty="0" sz="2400" lang="en-US" err="1" smtClean="0"/>
              <a:t>Menjelaskan</a:t>
            </a:r>
            <a:r>
              <a:rPr b="1" dirty="0" sz="2400" lang="en-US" smtClean="0"/>
              <a:t> </a:t>
            </a:r>
            <a:r>
              <a:rPr b="1" dirty="0" sz="2400" lang="en-US" err="1" smtClean="0"/>
              <a:t>pengaruh</a:t>
            </a:r>
            <a:r>
              <a:rPr b="1" dirty="0" sz="2400" lang="en-US" smtClean="0"/>
              <a:t> </a:t>
            </a:r>
            <a:r>
              <a:rPr b="1" dirty="0" sz="2400" lang="en-US" err="1" smtClean="0"/>
              <a:t>dari</a:t>
            </a:r>
            <a:r>
              <a:rPr b="1" dirty="0" sz="2400" lang="en-US" smtClean="0"/>
              <a:t> </a:t>
            </a:r>
            <a:r>
              <a:rPr b="1" dirty="0" sz="2400" lang="en-US" err="1" smtClean="0"/>
              <a:t>pemahaman</a:t>
            </a:r>
            <a:r>
              <a:rPr b="1" dirty="0" sz="2400" lang="en-US" smtClean="0"/>
              <a:t> </a:t>
            </a:r>
            <a:r>
              <a:rPr b="1" dirty="0" sz="2400" lang="en-US" err="1" smtClean="0"/>
              <a:t>ilah</a:t>
            </a:r>
            <a:r>
              <a:rPr b="1" dirty="0" sz="2400" lang="en-US" smtClean="0"/>
              <a:t> yang </a:t>
            </a:r>
            <a:r>
              <a:rPr b="1" dirty="0" sz="2400" lang="en-US" err="1" smtClean="0"/>
              <a:t>benar</a:t>
            </a:r>
            <a:r>
              <a:rPr b="1" dirty="0" sz="2400" lang="en-US" smtClean="0"/>
              <a:t> </a:t>
            </a:r>
            <a:r>
              <a:rPr b="1" dirty="0" sz="2400" lang="en-US" err="1" smtClean="0"/>
              <a:t>maka</a:t>
            </a:r>
            <a:r>
              <a:rPr b="1" dirty="0" sz="2400" lang="en-US" smtClean="0"/>
              <a:t> </a:t>
            </a:r>
            <a:r>
              <a:rPr b="1" dirty="0" sz="2400" lang="en-US" err="1" smtClean="0"/>
              <a:t>dia</a:t>
            </a:r>
            <a:r>
              <a:rPr b="1" dirty="0" sz="2400" lang="en-US" smtClean="0"/>
              <a:t> </a:t>
            </a:r>
            <a:r>
              <a:rPr b="1" dirty="0" sz="2400" lang="en-US" err="1" smtClean="0"/>
              <a:t>rela</a:t>
            </a:r>
            <a:r>
              <a:rPr b="1" dirty="0" sz="2400" lang="en-US" smtClean="0"/>
              <a:t> </a:t>
            </a:r>
            <a:r>
              <a:rPr b="1" dirty="0" sz="2400" lang="en-US" err="1" smtClean="0"/>
              <a:t>dengan</a:t>
            </a:r>
            <a:r>
              <a:rPr b="1" dirty="0" sz="2400" lang="en-US" smtClean="0"/>
              <a:t> </a:t>
            </a:r>
            <a:r>
              <a:rPr b="1" dirty="0" sz="2400" lang="en-US" err="1" smtClean="0"/>
              <a:t>penuh</a:t>
            </a:r>
            <a:r>
              <a:rPr b="1" dirty="0" sz="2400" lang="en-US" smtClean="0"/>
              <a:t> </a:t>
            </a:r>
            <a:r>
              <a:rPr b="1" dirty="0" sz="2400" lang="en-US" err="1" smtClean="0"/>
              <a:t>kesadaran</a:t>
            </a:r>
            <a:r>
              <a:rPr b="1" dirty="0" sz="2400" lang="en-US" smtClean="0"/>
              <a:t> </a:t>
            </a:r>
            <a:r>
              <a:rPr b="1" dirty="0" sz="2400" lang="en-US" err="1" smtClean="0"/>
              <a:t>untuk</a:t>
            </a:r>
            <a:r>
              <a:rPr b="1" dirty="0" sz="2400" lang="en-US" smtClean="0"/>
              <a:t> </a:t>
            </a:r>
            <a:r>
              <a:rPr b="1" dirty="0" sz="2400" lang="en-US" err="1" smtClean="0"/>
              <a:t>menghambakan</a:t>
            </a:r>
            <a:r>
              <a:rPr b="1" dirty="0" sz="2400" lang="en-US" smtClean="0"/>
              <a:t> </a:t>
            </a:r>
            <a:r>
              <a:rPr b="1" dirty="0" sz="2400" lang="en-US" err="1" smtClean="0"/>
              <a:t>diri</a:t>
            </a:r>
            <a:r>
              <a:rPr b="1" dirty="0" sz="2400" lang="en-US" smtClean="0"/>
              <a:t> </a:t>
            </a:r>
            <a:r>
              <a:rPr b="1" dirty="0" sz="2400" lang="en-US" err="1" smtClean="0"/>
              <a:t>kepada</a:t>
            </a:r>
            <a:r>
              <a:rPr b="1" dirty="0" sz="2400" lang="en-US" smtClean="0"/>
              <a:t> </a:t>
            </a:r>
            <a:r>
              <a:rPr b="1" dirty="0" sz="2400" lang="en-US" err="1" smtClean="0"/>
              <a:t>ilah</a:t>
            </a:r>
            <a:r>
              <a:rPr b="1" dirty="0" sz="2400" lang="en-US" smtClean="0"/>
              <a:t> (</a:t>
            </a:r>
            <a:r>
              <a:rPr b="1" dirty="0" sz="2400" lang="en-US" err="1" smtClean="0"/>
              <a:t>sembahan</a:t>
            </a:r>
            <a:r>
              <a:rPr b="1" dirty="0" sz="2400" lang="en-US" smtClean="0"/>
              <a:t>) </a:t>
            </a:r>
            <a:r>
              <a:rPr b="1" dirty="0" sz="2400" lang="en-US" err="1" smtClean="0"/>
              <a:t>tersebut</a:t>
            </a:r>
            <a:r>
              <a:rPr b="1" dirty="0" sz="2400" lang="en-US" smtClean="0"/>
              <a:t>. </a:t>
            </a:r>
          </a:p>
          <a:p>
            <a:pPr indent="-514350" marL="514350">
              <a:buFont typeface="+mj-lt"/>
              <a:buAutoNum type="arabicPeriod"/>
            </a:pPr>
            <a:endParaRPr b="1" dirty="0" sz="4800"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50" name=""/>
        <p:cNvGrpSpPr/>
        <p:nvPr/>
      </p:nvGrpSpPr>
      <p:grpSpPr>
        <a:xfrm>
          <a:off x="0" y="0"/>
          <a:ext cx="0" cy="0"/>
          <a:chOff x="0" y="0"/>
          <a:chExt cx="0" cy="0"/>
        </a:xfrm>
      </p:grpSpPr>
      <p:sp>
        <p:nvSpPr>
          <p:cNvPr id="1048607" name="Title 1"/>
          <p:cNvSpPr>
            <a:spLocks noGrp="1"/>
          </p:cNvSpPr>
          <p:nvPr>
            <p:ph type="title"/>
          </p:nvPr>
        </p:nvSpPr>
        <p:spPr>
          <a:xfrm>
            <a:off x="2209800" y="859473"/>
            <a:ext cx="6745288" cy="624840"/>
          </a:xfrm>
        </p:spPr>
        <p:txBody>
          <a:bodyPr/>
          <a:p>
            <a:endParaRPr lang="en-US"/>
          </a:p>
        </p:txBody>
      </p:sp>
      <p:sp>
        <p:nvSpPr>
          <p:cNvPr id="1048608" name="Content Placeholder 2"/>
          <p:cNvSpPr>
            <a:spLocks noGrp="1"/>
          </p:cNvSpPr>
          <p:nvPr>
            <p:ph idx="1"/>
          </p:nvPr>
        </p:nvSpPr>
        <p:spPr>
          <a:xfrm>
            <a:off x="1447800" y="1941513"/>
            <a:ext cx="7239000" cy="4114800"/>
          </a:xfrm>
        </p:spPr>
        <p:txBody>
          <a:bodyPr/>
          <a:p>
            <a:pPr indent="-342900" lvl="4" marL="395288">
              <a:buFont typeface="+mj-lt"/>
              <a:buAutoNum type="arabicPeriod" startAt="5"/>
            </a:pPr>
            <a:r>
              <a:rPr b="1" dirty="0" sz="1800" lang="en-US" err="1" smtClean="0"/>
              <a:t>Menjelaskan</a:t>
            </a:r>
            <a:r>
              <a:rPr b="1" dirty="0" sz="1800" lang="en-US" smtClean="0"/>
              <a:t> </a:t>
            </a:r>
            <a:r>
              <a:rPr b="1" dirty="0" sz="1800" lang="en-US" err="1" smtClean="0"/>
              <a:t>bahwa</a:t>
            </a:r>
            <a:r>
              <a:rPr b="1" dirty="0" sz="1800" lang="en-US" smtClean="0"/>
              <a:t> </a:t>
            </a:r>
            <a:r>
              <a:rPr b="1" dirty="0" sz="1800" lang="en-US" err="1" smtClean="0"/>
              <a:t>terdapat</a:t>
            </a:r>
            <a:r>
              <a:rPr b="1" dirty="0" sz="1800" lang="en-US" smtClean="0"/>
              <a:t>  </a:t>
            </a:r>
            <a:r>
              <a:rPr b="1" dirty="0" sz="1800" lang="en-US" err="1" smtClean="0"/>
              <a:t>tiga</a:t>
            </a:r>
            <a:r>
              <a:rPr b="1" dirty="0" sz="1800" lang="en-US" smtClean="0"/>
              <a:t> </a:t>
            </a:r>
            <a:r>
              <a:rPr b="1" dirty="0" sz="1800" lang="en-US" err="1" smtClean="0"/>
              <a:t>sikap</a:t>
            </a:r>
            <a:r>
              <a:rPr b="1" dirty="0" sz="1800" lang="en-US" smtClean="0"/>
              <a:t> yang </a:t>
            </a:r>
            <a:r>
              <a:rPr b="1" dirty="0" sz="1800" lang="en-US" err="1" smtClean="0"/>
              <a:t>mereka</a:t>
            </a:r>
            <a:r>
              <a:rPr b="1" dirty="0" sz="1800" lang="en-US" smtClean="0"/>
              <a:t> </a:t>
            </a:r>
            <a:r>
              <a:rPr b="1" dirty="0" sz="1800" lang="en-US" err="1" smtClean="0"/>
              <a:t>berikan</a:t>
            </a:r>
            <a:r>
              <a:rPr b="1" dirty="0" sz="1800" lang="en-US" smtClean="0"/>
              <a:t> </a:t>
            </a:r>
            <a:r>
              <a:rPr b="1" dirty="0" sz="1800" lang="en-US" err="1" smtClean="0"/>
              <a:t>terhadap</a:t>
            </a:r>
            <a:r>
              <a:rPr b="1" dirty="0" sz="1800" lang="en-US" smtClean="0"/>
              <a:t> </a:t>
            </a:r>
            <a:r>
              <a:rPr b="1" dirty="0" sz="1800" lang="en-US" err="1" smtClean="0"/>
              <a:t>ilahnya</a:t>
            </a:r>
            <a:r>
              <a:rPr b="1" dirty="0" sz="1800" lang="en-US" smtClean="0"/>
              <a:t> </a:t>
            </a:r>
            <a:r>
              <a:rPr b="1" dirty="0" sz="1800" lang="en-US" err="1" smtClean="0"/>
              <a:t>iaitu</a:t>
            </a:r>
            <a:r>
              <a:rPr b="1" dirty="0" sz="1800" lang="en-US" smtClean="0"/>
              <a:t> </a:t>
            </a:r>
            <a:r>
              <a:rPr b="1" dirty="0" sz="1800" lang="en-US" err="1" smtClean="0"/>
              <a:t>kamalul</a:t>
            </a:r>
            <a:r>
              <a:rPr b="1" dirty="0" sz="1800" lang="en-US" smtClean="0"/>
              <a:t> </a:t>
            </a:r>
            <a:r>
              <a:rPr b="1" dirty="0" sz="1800" lang="en-US" err="1" smtClean="0"/>
              <a:t>mahabah</a:t>
            </a:r>
            <a:r>
              <a:rPr b="1" dirty="0" sz="1800" lang="en-US" smtClean="0"/>
              <a:t>, </a:t>
            </a:r>
            <a:r>
              <a:rPr b="1" dirty="0" sz="1800" lang="en-US" err="1" smtClean="0"/>
              <a:t>kamalut</a:t>
            </a:r>
            <a:r>
              <a:rPr b="1" dirty="0" sz="1800" lang="en-US" smtClean="0"/>
              <a:t> </a:t>
            </a:r>
            <a:r>
              <a:rPr b="1" dirty="0" sz="1800" lang="en-US" err="1" smtClean="0"/>
              <a:t>tadzalul</a:t>
            </a:r>
            <a:r>
              <a:rPr b="1" dirty="0" sz="1800" lang="en-US" smtClean="0"/>
              <a:t>, </a:t>
            </a:r>
            <a:r>
              <a:rPr b="1" dirty="0" sz="1800" lang="en-US" err="1" smtClean="0"/>
              <a:t>dan</a:t>
            </a:r>
            <a:r>
              <a:rPr b="1" dirty="0" sz="1800" lang="en-US" smtClean="0"/>
              <a:t> </a:t>
            </a:r>
            <a:r>
              <a:rPr b="1" dirty="0" sz="1800" lang="en-US" err="1" smtClean="0"/>
              <a:t>kamalul</a:t>
            </a:r>
            <a:r>
              <a:rPr b="1" dirty="0" sz="1800" lang="en-US" smtClean="0"/>
              <a:t> </a:t>
            </a:r>
            <a:r>
              <a:rPr b="1" dirty="0" sz="1800" lang="en-US" err="1" smtClean="0"/>
              <a:t>khudu</a:t>
            </a:r>
            <a:r>
              <a:rPr b="1" dirty="0" sz="1800" lang="en-US" smtClean="0"/>
              <a:t>’.  Al </a:t>
            </a:r>
            <a:r>
              <a:rPr b="1" dirty="0" sz="1800" lang="en-US" err="1" smtClean="0"/>
              <a:t>ilah</a:t>
            </a:r>
            <a:r>
              <a:rPr b="1" dirty="0" sz="1800" lang="en-US" smtClean="0"/>
              <a:t> </a:t>
            </a:r>
            <a:r>
              <a:rPr b="1" dirty="0" sz="1800" lang="en-US" err="1" smtClean="0"/>
              <a:t>dengan</a:t>
            </a:r>
            <a:r>
              <a:rPr b="1" dirty="0" sz="1800" lang="en-US" smtClean="0"/>
              <a:t> </a:t>
            </a:r>
            <a:r>
              <a:rPr b="1" dirty="0" sz="1800" lang="en-US" err="1" smtClean="0"/>
              <a:t>ma’rifat</a:t>
            </a:r>
            <a:r>
              <a:rPr b="1" dirty="0" sz="1800" lang="en-US" smtClean="0"/>
              <a:t> </a:t>
            </a:r>
            <a:r>
              <a:rPr b="1" dirty="0" sz="1800" lang="en-US" err="1" smtClean="0"/>
              <a:t>iaitu</a:t>
            </a:r>
            <a:r>
              <a:rPr b="1" dirty="0" sz="1800" lang="en-US" smtClean="0"/>
              <a:t> </a:t>
            </a:r>
            <a:r>
              <a:rPr b="1" dirty="0" sz="1800" lang="en-US" err="1" smtClean="0"/>
              <a:t>sembahan</a:t>
            </a:r>
            <a:r>
              <a:rPr b="1" dirty="0" sz="1800" lang="en-US" smtClean="0"/>
              <a:t> yang </a:t>
            </a:r>
            <a:r>
              <a:rPr b="1" dirty="0" sz="1800" lang="en-US" err="1" smtClean="0"/>
              <a:t>sejati</a:t>
            </a:r>
            <a:r>
              <a:rPr b="1" dirty="0" sz="1800" lang="en-US" smtClean="0"/>
              <a:t> </a:t>
            </a:r>
            <a:r>
              <a:rPr b="1" dirty="0" sz="1800" lang="en-US" err="1" smtClean="0"/>
              <a:t>hanyalah</a:t>
            </a:r>
            <a:r>
              <a:rPr b="1" dirty="0" sz="1800" lang="en-US" smtClean="0"/>
              <a:t> </a:t>
            </a:r>
            <a:r>
              <a:rPr b="1" dirty="0" sz="1800" lang="en-US" err="1" smtClean="0"/>
              <a:t>hak</a:t>
            </a:r>
            <a:r>
              <a:rPr b="1" dirty="0" sz="1800" lang="en-US" smtClean="0"/>
              <a:t> Allah </a:t>
            </a:r>
            <a:r>
              <a:rPr b="1" dirty="0" sz="1800" lang="en-US" err="1" smtClean="0"/>
              <a:t>sahaja</a:t>
            </a:r>
            <a:r>
              <a:rPr b="1" dirty="0" sz="1800" lang="en-US" smtClean="0"/>
              <a:t>, </a:t>
            </a:r>
            <a:r>
              <a:rPr b="1" dirty="0" sz="1800" lang="en-US" err="1" smtClean="0"/>
              <a:t>tidak</a:t>
            </a:r>
            <a:r>
              <a:rPr b="1" dirty="0" sz="1800" lang="en-US" smtClean="0"/>
              <a:t> </a:t>
            </a:r>
            <a:r>
              <a:rPr b="1" dirty="0" sz="1800" lang="en-US" err="1" smtClean="0"/>
              <a:t>boleh</a:t>
            </a:r>
            <a:r>
              <a:rPr b="1" dirty="0" sz="1800" lang="en-US" smtClean="0"/>
              <a:t> </a:t>
            </a:r>
            <a:r>
              <a:rPr b="1" dirty="0" sz="1800" lang="en-US" err="1" smtClean="0"/>
              <a:t>diberikan</a:t>
            </a:r>
            <a:r>
              <a:rPr b="1" dirty="0" sz="1800" lang="en-US" smtClean="0"/>
              <a:t> </a:t>
            </a:r>
            <a:r>
              <a:rPr b="1" dirty="0" sz="1800" lang="en-US" err="1" smtClean="0"/>
              <a:t>kepada</a:t>
            </a:r>
            <a:r>
              <a:rPr b="1" dirty="0" sz="1800" lang="en-US" smtClean="0"/>
              <a:t> </a:t>
            </a:r>
            <a:r>
              <a:rPr b="1" dirty="0" sz="1800" lang="en-US" err="1" smtClean="0"/>
              <a:t>selainNya</a:t>
            </a:r>
            <a:r>
              <a:rPr b="1" dirty="0" sz="1800" lang="en-US" smtClean="0"/>
              <a:t>.  </a:t>
            </a:r>
            <a:r>
              <a:rPr b="1" dirty="0" sz="1800" lang="en-US" err="1" smtClean="0"/>
              <a:t>Dalam</a:t>
            </a:r>
            <a:r>
              <a:rPr b="1" dirty="0" sz="1800" lang="en-US" smtClean="0"/>
              <a:t> </a:t>
            </a:r>
            <a:r>
              <a:rPr b="1" dirty="0" sz="1800" lang="en-US" err="1" smtClean="0"/>
              <a:t>menjadikan</a:t>
            </a:r>
            <a:r>
              <a:rPr b="1" dirty="0" sz="1800" lang="en-US" smtClean="0"/>
              <a:t> Allah </a:t>
            </a:r>
            <a:r>
              <a:rPr b="1" dirty="0" sz="1800" lang="en-US" err="1" smtClean="0"/>
              <a:t>sebagai</a:t>
            </a:r>
            <a:r>
              <a:rPr b="1" dirty="0" sz="1800" lang="en-US" smtClean="0"/>
              <a:t> Al </a:t>
            </a:r>
            <a:r>
              <a:rPr b="1" dirty="0" sz="1800" lang="en-US" err="1" smtClean="0"/>
              <a:t>Ilah</a:t>
            </a:r>
            <a:r>
              <a:rPr b="1" dirty="0" sz="1800" lang="en-US" smtClean="0"/>
              <a:t> </a:t>
            </a:r>
            <a:r>
              <a:rPr b="1" dirty="0" sz="1800" lang="en-US" err="1" smtClean="0"/>
              <a:t>terkandung</a:t>
            </a:r>
            <a:r>
              <a:rPr b="1" dirty="0" sz="1800" lang="en-US" smtClean="0"/>
              <a:t> </a:t>
            </a:r>
            <a:r>
              <a:rPr b="1" dirty="0" sz="1800" lang="en-US" err="1" smtClean="0"/>
              <a:t>empat</a:t>
            </a:r>
            <a:r>
              <a:rPr b="1" dirty="0" sz="1800" lang="en-US" smtClean="0"/>
              <a:t> </a:t>
            </a:r>
            <a:r>
              <a:rPr b="1" dirty="0" sz="1800" lang="en-US" err="1" smtClean="0"/>
              <a:t>pengertian</a:t>
            </a:r>
            <a:r>
              <a:rPr b="1" dirty="0" sz="1800" lang="en-US" smtClean="0"/>
              <a:t> </a:t>
            </a:r>
            <a:r>
              <a:rPr b="1" dirty="0" sz="1800" lang="en-US" err="1" smtClean="0"/>
              <a:t>iaitu</a:t>
            </a:r>
            <a:r>
              <a:rPr b="1" dirty="0" sz="1800" lang="en-US" smtClean="0"/>
              <a:t> al </a:t>
            </a:r>
            <a:r>
              <a:rPr b="1" dirty="0" sz="1800" lang="en-US" err="1" smtClean="0"/>
              <a:t>marghub</a:t>
            </a:r>
            <a:r>
              <a:rPr b="1" dirty="0" sz="1800" lang="en-US" smtClean="0"/>
              <a:t>, al </a:t>
            </a:r>
            <a:r>
              <a:rPr b="1" dirty="0" sz="1800" lang="en-US" err="1" smtClean="0"/>
              <a:t>mahbub</a:t>
            </a:r>
            <a:r>
              <a:rPr b="1" dirty="0" sz="1800" lang="en-US" smtClean="0"/>
              <a:t>, al </a:t>
            </a:r>
            <a:r>
              <a:rPr b="1" dirty="0" sz="1800" lang="en-US" err="1" smtClean="0"/>
              <a:t>matbu</a:t>
            </a:r>
            <a:r>
              <a:rPr b="1" dirty="0" sz="1800" lang="en-US" smtClean="0"/>
              <a:t>’ </a:t>
            </a:r>
            <a:r>
              <a:rPr b="1" dirty="0" sz="1800" lang="en-US" err="1" smtClean="0"/>
              <a:t>dan</a:t>
            </a:r>
            <a:r>
              <a:rPr b="1" dirty="0" sz="1800" lang="en-US" smtClean="0"/>
              <a:t> al </a:t>
            </a:r>
            <a:r>
              <a:rPr b="1" dirty="0" sz="1800" lang="en-US" err="1" smtClean="0"/>
              <a:t>marhub</a:t>
            </a:r>
            <a:r>
              <a:rPr b="1" dirty="0" sz="1800" lang="en-US" smtClean="0"/>
              <a:t>.  Al </a:t>
            </a:r>
            <a:r>
              <a:rPr b="1" dirty="0" sz="1800" lang="en-US" err="1" smtClean="0"/>
              <a:t>ma’bud</a:t>
            </a:r>
            <a:r>
              <a:rPr b="1" dirty="0" sz="1800" lang="en-US" smtClean="0"/>
              <a:t> </a:t>
            </a:r>
            <a:r>
              <a:rPr b="1" dirty="0" sz="1800" lang="en-US" err="1" smtClean="0"/>
              <a:t>merupakan</a:t>
            </a:r>
            <a:r>
              <a:rPr b="1" dirty="0" sz="1800" lang="en-US" smtClean="0"/>
              <a:t> </a:t>
            </a:r>
            <a:r>
              <a:rPr b="1" dirty="0" sz="1800" lang="en-US" err="1" smtClean="0"/>
              <a:t>sesuatu</a:t>
            </a:r>
            <a:r>
              <a:rPr b="1" dirty="0" sz="1800" lang="en-US" smtClean="0"/>
              <a:t> yang </a:t>
            </a:r>
            <a:r>
              <a:rPr b="1" dirty="0" sz="1800" lang="en-US" err="1" smtClean="0"/>
              <a:t>disembah</a:t>
            </a:r>
            <a:r>
              <a:rPr b="1" dirty="0" sz="1800" lang="en-US" smtClean="0"/>
              <a:t> </a:t>
            </a:r>
            <a:r>
              <a:rPr b="1" dirty="0" sz="1800" lang="en-US" err="1" smtClean="0"/>
              <a:t>secara</a:t>
            </a:r>
            <a:r>
              <a:rPr b="1" dirty="0" sz="1800" lang="en-US" smtClean="0"/>
              <a:t> </a:t>
            </a:r>
            <a:r>
              <a:rPr b="1" dirty="0" sz="1800" lang="en-US" err="1" smtClean="0"/>
              <a:t>mutlak</a:t>
            </a:r>
            <a:r>
              <a:rPr b="1" dirty="0" sz="1800" lang="en-US" smtClean="0"/>
              <a:t>.  </a:t>
            </a:r>
          </a:p>
          <a:p>
            <a:pPr indent="-342900" lvl="4" marL="395288">
              <a:buFont typeface="+mj-lt"/>
              <a:buAutoNum type="arabicPeriod" startAt="5"/>
            </a:pPr>
            <a:r>
              <a:rPr b="1" dirty="0" sz="1800" lang="en-US" err="1" smtClean="0"/>
              <a:t>Menjelaskan</a:t>
            </a:r>
            <a:r>
              <a:rPr b="1" dirty="0" sz="1800" lang="en-US" smtClean="0"/>
              <a:t> </a:t>
            </a:r>
            <a:r>
              <a:rPr b="1" dirty="0" sz="1800" lang="en-US" err="1" smtClean="0"/>
              <a:t>bahwa</a:t>
            </a:r>
            <a:r>
              <a:rPr b="1" dirty="0" sz="1800" lang="en-US" smtClean="0"/>
              <a:t> Allah </a:t>
            </a:r>
            <a:r>
              <a:rPr b="1" dirty="0" sz="1800" lang="en-US" err="1" smtClean="0"/>
              <a:t>adalah</a:t>
            </a:r>
            <a:r>
              <a:rPr b="1" dirty="0" sz="1800" lang="en-US" smtClean="0"/>
              <a:t> </a:t>
            </a:r>
            <a:r>
              <a:rPr b="1" dirty="0" sz="1800" lang="en-US" err="1" smtClean="0"/>
              <a:t>satu-satunya</a:t>
            </a:r>
            <a:r>
              <a:rPr b="1" dirty="0" sz="1800" lang="en-US" smtClean="0"/>
              <a:t> Al </a:t>
            </a:r>
            <a:r>
              <a:rPr b="1" dirty="0" sz="1800" lang="en-US" err="1" smtClean="0"/>
              <a:t>Ilah</a:t>
            </a:r>
            <a:r>
              <a:rPr b="1" dirty="0" sz="1800" lang="en-US" smtClean="0"/>
              <a:t>, </a:t>
            </a:r>
            <a:r>
              <a:rPr b="1" dirty="0" sz="1800" lang="en-US" err="1" smtClean="0"/>
              <a:t>tiada</a:t>
            </a:r>
            <a:r>
              <a:rPr b="1" dirty="0" sz="1800" lang="en-US" smtClean="0"/>
              <a:t> </a:t>
            </a:r>
            <a:r>
              <a:rPr b="1" dirty="0" sz="1800" lang="en-US" err="1" smtClean="0"/>
              <a:t>syarikat</a:t>
            </a:r>
            <a:r>
              <a:rPr b="1" dirty="0" sz="1800" lang="en-US" smtClean="0"/>
              <a:t> </a:t>
            </a:r>
            <a:r>
              <a:rPr b="1" dirty="0" sz="1800" lang="en-US" err="1" smtClean="0"/>
              <a:t>kepadaNya</a:t>
            </a:r>
            <a:r>
              <a:rPr b="1" dirty="0" sz="1800" lang="en-US" smtClean="0"/>
              <a:t>, </a:t>
            </a:r>
            <a:r>
              <a:rPr b="1" dirty="0" sz="1800" lang="en-US" err="1" smtClean="0"/>
              <a:t>maka</a:t>
            </a:r>
            <a:r>
              <a:rPr b="1" dirty="0" sz="1800" lang="en-US" smtClean="0"/>
              <a:t> </a:t>
            </a:r>
            <a:r>
              <a:rPr b="1" dirty="0" sz="1800" lang="en-US" err="1" smtClean="0"/>
              <a:t>Dia</a:t>
            </a:r>
            <a:r>
              <a:rPr b="1" dirty="0" sz="1800" lang="en-US" smtClean="0"/>
              <a:t> </a:t>
            </a:r>
            <a:r>
              <a:rPr b="1" dirty="0" sz="1800" lang="en-US" err="1" smtClean="0"/>
              <a:t>adalah</a:t>
            </a:r>
            <a:r>
              <a:rPr b="1" dirty="0" sz="1800" lang="en-US" smtClean="0"/>
              <a:t> </a:t>
            </a:r>
            <a:r>
              <a:rPr b="1" dirty="0" sz="1800" lang="en-US" err="1" smtClean="0"/>
              <a:t>satu-satunya</a:t>
            </a:r>
            <a:r>
              <a:rPr b="1" dirty="0" sz="1800" lang="en-US" smtClean="0"/>
              <a:t> yang </a:t>
            </a:r>
            <a:r>
              <a:rPr b="1" dirty="0" sz="1800" lang="en-US" err="1" smtClean="0"/>
              <a:t>disembah</a:t>
            </a:r>
            <a:r>
              <a:rPr b="1" dirty="0" sz="1800" lang="en-US" smtClean="0"/>
              <a:t> </a:t>
            </a:r>
            <a:r>
              <a:rPr b="1" dirty="0" sz="1800" lang="en-US" err="1" smtClean="0"/>
              <a:t>dan</a:t>
            </a:r>
            <a:r>
              <a:rPr b="1" dirty="0" sz="1800" lang="en-US" smtClean="0"/>
              <a:t> </a:t>
            </a:r>
            <a:r>
              <a:rPr b="1" dirty="0" sz="1800" lang="en-US" err="1" smtClean="0"/>
              <a:t>diabdi</a:t>
            </a:r>
            <a:r>
              <a:rPr b="1" dirty="0" sz="1800" lang="en-US" smtClean="0"/>
              <a:t> </a:t>
            </a:r>
            <a:r>
              <a:rPr b="1" dirty="0" sz="1800" lang="en-US" err="1" smtClean="0"/>
              <a:t>oleh</a:t>
            </a:r>
            <a:r>
              <a:rPr b="1" dirty="0" sz="1800" lang="en-US" smtClean="0"/>
              <a:t> </a:t>
            </a:r>
            <a:r>
              <a:rPr b="1" dirty="0" sz="1800" lang="en-US" err="1" smtClean="0"/>
              <a:t>seluruh</a:t>
            </a:r>
            <a:r>
              <a:rPr b="1" dirty="0" sz="1800" lang="en-US" smtClean="0"/>
              <a:t> </a:t>
            </a:r>
            <a:r>
              <a:rPr b="1" dirty="0" sz="1800" lang="en-US" err="1" smtClean="0"/>
              <a:t>kekuatan</a:t>
            </a:r>
            <a:r>
              <a:rPr b="1" dirty="0" sz="1800" lang="en-US" smtClean="0"/>
              <a:t> yang </a:t>
            </a:r>
            <a:r>
              <a:rPr b="1" dirty="0" sz="1800" lang="en-US" err="1" smtClean="0"/>
              <a:t>ada</a:t>
            </a:r>
            <a:r>
              <a:rPr b="1" dirty="0" sz="1800" lang="en-US" smtClean="0"/>
              <a:t> </a:t>
            </a:r>
            <a:r>
              <a:rPr b="1" dirty="0" sz="1800" lang="en-US" err="1" smtClean="0"/>
              <a:t>pada</a:t>
            </a:r>
            <a:r>
              <a:rPr b="1" dirty="0" sz="1800" lang="en-US" smtClean="0"/>
              <a:t> </a:t>
            </a:r>
            <a:r>
              <a:rPr b="1" dirty="0" sz="1800" lang="en-US" err="1" smtClean="0"/>
              <a:t>manusia</a:t>
            </a:r>
            <a:r>
              <a:rPr b="1" dirty="0" sz="1800" lang="en-US" smtClean="0"/>
              <a:t>.  </a:t>
            </a:r>
            <a:r>
              <a:rPr b="1" dirty="0" sz="1800" lang="en-US" err="1" smtClean="0"/>
              <a:t>Pengakuan</a:t>
            </a:r>
            <a:r>
              <a:rPr b="1" dirty="0" sz="1800" lang="en-US" smtClean="0"/>
              <a:t> Allah </a:t>
            </a:r>
            <a:r>
              <a:rPr b="1" dirty="0" sz="1800" lang="en-US" err="1" smtClean="0"/>
              <a:t>sebagai</a:t>
            </a:r>
            <a:r>
              <a:rPr b="1" dirty="0" sz="1800" lang="en-US" smtClean="0"/>
              <a:t> al </a:t>
            </a:r>
            <a:r>
              <a:rPr b="1" dirty="0" sz="1800" lang="en-US" err="1" smtClean="0"/>
              <a:t>Ma’bud</a:t>
            </a:r>
            <a:r>
              <a:rPr b="1" dirty="0" sz="1800" lang="en-US" smtClean="0"/>
              <a:t> </a:t>
            </a:r>
            <a:r>
              <a:rPr b="1" dirty="0" sz="1800" lang="en-US" err="1" smtClean="0"/>
              <a:t>dibuktikan</a:t>
            </a:r>
            <a:r>
              <a:rPr b="1" dirty="0" sz="1800" lang="en-US" smtClean="0"/>
              <a:t> </a:t>
            </a:r>
            <a:r>
              <a:rPr b="1" dirty="0" sz="1800" lang="en-US" err="1" smtClean="0"/>
              <a:t>dengan</a:t>
            </a:r>
            <a:r>
              <a:rPr b="1" dirty="0" sz="1800" lang="en-US" smtClean="0"/>
              <a:t> </a:t>
            </a:r>
            <a:r>
              <a:rPr b="1" dirty="0" sz="1800" lang="en-US" err="1" smtClean="0"/>
              <a:t>penerimaan</a:t>
            </a:r>
            <a:r>
              <a:rPr b="1" dirty="0" sz="1800" lang="en-US" smtClean="0"/>
              <a:t> Allah </a:t>
            </a:r>
            <a:r>
              <a:rPr b="1" dirty="0" sz="1800" lang="en-US" err="1" smtClean="0"/>
              <a:t>sebagai</a:t>
            </a:r>
            <a:r>
              <a:rPr b="1" dirty="0" sz="1800" lang="en-US" smtClean="0"/>
              <a:t> </a:t>
            </a:r>
            <a:r>
              <a:rPr b="1" dirty="0" sz="1800" lang="en-US" err="1" smtClean="0"/>
              <a:t>pemilik</a:t>
            </a:r>
            <a:r>
              <a:rPr b="1" dirty="0" sz="1800" lang="en-US" smtClean="0"/>
              <a:t> </a:t>
            </a:r>
            <a:r>
              <a:rPr b="1" dirty="0" sz="1800" lang="en-US" err="1" smtClean="0"/>
              <a:t>segala</a:t>
            </a:r>
            <a:r>
              <a:rPr b="1" dirty="0" sz="1800" lang="en-US" smtClean="0"/>
              <a:t> </a:t>
            </a:r>
            <a:r>
              <a:rPr b="1" dirty="0" sz="1800" lang="en-US" err="1" smtClean="0"/>
              <a:t>loyaliti</a:t>
            </a:r>
            <a:r>
              <a:rPr b="1" dirty="0" sz="1800" lang="en-US" smtClean="0"/>
              <a:t>, </a:t>
            </a:r>
            <a:r>
              <a:rPr b="1" dirty="0" sz="1800" lang="en-US" err="1" smtClean="0"/>
              <a:t>pemilik</a:t>
            </a:r>
            <a:r>
              <a:rPr b="1" dirty="0" sz="1800" lang="en-US" smtClean="0"/>
              <a:t> </a:t>
            </a:r>
            <a:r>
              <a:rPr b="1" dirty="0" sz="1800" lang="en-US" err="1" smtClean="0"/>
              <a:t>ketaatan</a:t>
            </a:r>
            <a:r>
              <a:rPr b="1" dirty="0" sz="1800" lang="en-US" smtClean="0"/>
              <a:t> </a:t>
            </a:r>
            <a:r>
              <a:rPr b="1" dirty="0" sz="1800" lang="en-US" err="1" smtClean="0"/>
              <a:t>dan</a:t>
            </a:r>
            <a:r>
              <a:rPr b="1" dirty="0" sz="1800" lang="en-US" smtClean="0"/>
              <a:t> </a:t>
            </a:r>
            <a:r>
              <a:rPr b="1" dirty="0" sz="1800" lang="en-US" err="1" smtClean="0"/>
              <a:t>pemilik</a:t>
            </a:r>
            <a:r>
              <a:rPr b="1" dirty="0" sz="1800" lang="en-US" smtClean="0"/>
              <a:t> </a:t>
            </a:r>
            <a:r>
              <a:rPr b="1" dirty="0" sz="1800" lang="en-US" err="1" smtClean="0"/>
              <a:t>hukum</a:t>
            </a:r>
            <a:r>
              <a:rPr b="1" dirty="0" sz="1800" lang="en-US" smtClean="0"/>
              <a:t>.</a:t>
            </a:r>
          </a:p>
          <a:p>
            <a:pPr>
              <a:buFont typeface="+mj-lt"/>
              <a:buAutoNum type="arabicPeriod" startAt="5"/>
            </a:pPr>
            <a:endParaRPr b="1" dirty="0" sz="1800"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51" name=""/>
        <p:cNvGrpSpPr/>
        <p:nvPr/>
      </p:nvGrpSpPr>
      <p:grpSpPr>
        <a:xfrm>
          <a:off x="0" y="0"/>
          <a:ext cx="0" cy="0"/>
          <a:chOff x="0" y="0"/>
          <a:chExt cx="0" cy="0"/>
        </a:xfrm>
      </p:grpSpPr>
      <p:sp>
        <p:nvSpPr>
          <p:cNvPr id="1048609" name="Rectangle 5"/>
          <p:cNvSpPr>
            <a:spLocks noGrp="1" noChangeArrowheads="1"/>
          </p:cNvSpPr>
          <p:nvPr>
            <p:ph type="title"/>
          </p:nvPr>
        </p:nvSpPr>
        <p:spPr>
          <a:xfrm>
            <a:off x="2209800" y="392430"/>
            <a:ext cx="6745288" cy="993141"/>
          </a:xfrm>
          <a:noFill/>
        </p:spPr>
        <p:txBody>
          <a:bodyPr anchor="ctr"/>
          <a:p>
            <a:pPr algn="ctr"/>
            <a:r>
              <a:rPr sz="6000" lang="ar-SA">
                <a:cs typeface="Times New Roman (Arabic)" charset="0"/>
              </a:rPr>
              <a:t>مَعْنَى اْلإِلَهِ</a:t>
            </a:r>
            <a:endParaRPr sz="6600" lang="en-US">
              <a:cs typeface="Times New Roman (Arabic)" charset="0"/>
            </a:endParaRPr>
          </a:p>
        </p:txBody>
      </p:sp>
      <p:sp>
        <p:nvSpPr>
          <p:cNvPr id="1048610" name="Text Box 7"/>
          <p:cNvSpPr txBox="1">
            <a:spLocks noChangeArrowheads="1"/>
          </p:cNvSpPr>
          <p:nvPr/>
        </p:nvSpPr>
        <p:spPr bwMode="auto">
          <a:xfrm>
            <a:off x="2057400" y="2133600"/>
            <a:ext cx="2057400" cy="4033520"/>
          </a:xfrm>
          <a:prstGeom prst="rect"/>
          <a:noFill/>
          <a:ln w="9525">
            <a:noFill/>
            <a:miter lim="800000"/>
            <a:headEnd/>
            <a:tailEnd/>
          </a:ln>
          <a:effectLst/>
        </p:spPr>
        <p:txBody>
          <a:bodyPr>
            <a:spAutoFit/>
          </a:bodyPr>
          <a:p>
            <a:pPr algn="r" eaLnBrk="0" hangingPunct="0" indent="-285750" lvl="1" marL="571500" rtl="1">
              <a:spcBef>
                <a:spcPct val="50000"/>
              </a:spcBef>
            </a:pPr>
            <a:r>
              <a:rPr dirty="0" lang="ar-SA">
                <a:cs typeface="Times New Roman (Arabic)" charset="0"/>
              </a:rPr>
              <a:t>كَمَالُ الْمَحَبَّةِ</a:t>
            </a:r>
            <a:endParaRPr dirty="0" lang="en-US">
              <a:cs typeface="Times New Roman (Arabic)" charset="0"/>
            </a:endParaRPr>
          </a:p>
          <a:p>
            <a:pPr algn="r" eaLnBrk="0" hangingPunct="0" indent="-285750" lvl="1" marL="571500" rtl="1">
              <a:spcBef>
                <a:spcPct val="50000"/>
              </a:spcBef>
            </a:pPr>
            <a:r>
              <a:rPr dirty="0" lang="ar-SA">
                <a:cs typeface="Times New Roman (Arabic)" charset="0"/>
              </a:rPr>
              <a:t>كَمَالُ التَّذَلُّلِ</a:t>
            </a:r>
            <a:endParaRPr dirty="0" lang="en-US">
              <a:cs typeface="Times New Roman (Arabic)" charset="0"/>
            </a:endParaRPr>
          </a:p>
          <a:p>
            <a:pPr algn="r" eaLnBrk="0" hangingPunct="0" indent="-285750" lvl="1" marL="571500" rtl="1">
              <a:spcBef>
                <a:spcPct val="50000"/>
              </a:spcBef>
            </a:pPr>
            <a:r>
              <a:rPr dirty="0" lang="ar-SA">
                <a:cs typeface="Times New Roman (Arabic)" charset="0"/>
              </a:rPr>
              <a:t>كَمَالُ الْخُضُوْعِ</a:t>
            </a:r>
          </a:p>
          <a:p>
            <a:pPr algn="r" eaLnBrk="0" hangingPunct="0" indent="-285750" lvl="1" marL="571500" rtl="1">
              <a:spcBef>
                <a:spcPct val="50000"/>
              </a:spcBef>
            </a:pPr>
            <a:endParaRPr dirty="0" lang="en-US">
              <a:cs typeface="Times New Roman (Arabic)" charset="0"/>
            </a:endParaRPr>
          </a:p>
          <a:p>
            <a:pPr algn="r" eaLnBrk="0" hangingPunct="0" indent="-285750" lvl="1" marL="571500" rtl="1">
              <a:spcBef>
                <a:spcPct val="50000"/>
              </a:spcBef>
            </a:pPr>
            <a:r>
              <a:rPr dirty="0" lang="ar-SA">
                <a:cs typeface="Times New Roman (Arabic)" charset="0"/>
              </a:rPr>
              <a:t>صَاحِبُ الْوِلاَيَةِ</a:t>
            </a:r>
            <a:endParaRPr dirty="0" lang="en-US">
              <a:cs typeface="Times New Roman (Arabic)" charset="0"/>
            </a:endParaRPr>
          </a:p>
          <a:p>
            <a:pPr algn="r" eaLnBrk="0" hangingPunct="0" indent="-285750" lvl="1" marL="571500" rtl="1">
              <a:spcBef>
                <a:spcPct val="50000"/>
              </a:spcBef>
            </a:pPr>
            <a:r>
              <a:rPr dirty="0" lang="ar-SA">
                <a:cs typeface="Times New Roman (Arabic)" charset="0"/>
              </a:rPr>
              <a:t>صَاحِبُ الطَّاعَةِ</a:t>
            </a:r>
            <a:endParaRPr dirty="0" lang="en-US">
              <a:cs typeface="Times New Roman (Arabic)" charset="0"/>
            </a:endParaRPr>
          </a:p>
          <a:p>
            <a:pPr algn="r" eaLnBrk="0" hangingPunct="0" indent="-285750" lvl="1" marL="571500" rtl="1">
              <a:spcBef>
                <a:spcPct val="50000"/>
              </a:spcBef>
            </a:pPr>
            <a:r>
              <a:rPr dirty="0" lang="ar-SA">
                <a:cs typeface="Times New Roman (Arabic)" charset="0"/>
              </a:rPr>
              <a:t>صَاحِبُ الْحَاكِمِيَّةِ</a:t>
            </a:r>
            <a:endParaRPr dirty="0" lang="en-US">
              <a:cs typeface="Times New Roman (Arabic)" charset="0"/>
            </a:endParaRPr>
          </a:p>
        </p:txBody>
      </p:sp>
      <p:sp>
        <p:nvSpPr>
          <p:cNvPr id="1048611" name="Text Box 8"/>
          <p:cNvSpPr txBox="1">
            <a:spLocks noChangeArrowheads="1"/>
          </p:cNvSpPr>
          <p:nvPr/>
        </p:nvSpPr>
        <p:spPr bwMode="auto">
          <a:xfrm>
            <a:off x="533400" y="3625850"/>
            <a:ext cx="609600" cy="1158240"/>
          </a:xfrm>
          <a:prstGeom prst="rect"/>
          <a:noFill/>
          <a:ln w="9525">
            <a:noFill/>
            <a:miter lim="800000"/>
            <a:headEnd/>
            <a:tailEnd/>
          </a:ln>
          <a:effectLst/>
        </p:spPr>
        <p:txBody>
          <a:bodyPr>
            <a:spAutoFit/>
          </a:bodyPr>
          <a:p>
            <a:pPr algn="r" eaLnBrk="0" hangingPunct="0" rtl="1">
              <a:spcBef>
                <a:spcPct val="50000"/>
              </a:spcBef>
            </a:pPr>
            <a:r>
              <a:rPr b="1" sz="3600" lang="ar-SA">
                <a:solidFill>
                  <a:srgbClr val="006600"/>
                </a:solidFill>
                <a:cs typeface="Times New Roman (Arabic)" charset="0"/>
              </a:rPr>
              <a:t>الله</a:t>
            </a:r>
            <a:endParaRPr sz="3600" lang="en-US">
              <a:solidFill>
                <a:srgbClr val="006600"/>
              </a:solidFill>
              <a:cs typeface="Times New Roman (Arabic)" charset="0"/>
            </a:endParaRPr>
          </a:p>
        </p:txBody>
      </p:sp>
      <p:sp>
        <p:nvSpPr>
          <p:cNvPr id="1048612" name="Rectangle 10"/>
          <p:cNvSpPr>
            <a:spLocks noChangeArrowheads="1"/>
          </p:cNvSpPr>
          <p:nvPr/>
        </p:nvSpPr>
        <p:spPr bwMode="auto">
          <a:xfrm>
            <a:off x="7620000" y="4800600"/>
            <a:ext cx="838200" cy="609600"/>
          </a:xfrm>
          <a:prstGeom prst="rect"/>
          <a:noFill/>
          <a:ln w="9525">
            <a:noFill/>
            <a:miter lim="800000"/>
            <a:headEnd/>
            <a:tailEnd/>
          </a:ln>
          <a:effectLst/>
        </p:spPr>
        <p:txBody>
          <a:bodyPr anchor="ctr"/>
          <a:p>
            <a:pPr algn="ctr" eaLnBrk="0" hangingPunct="0" rtl="1"/>
            <a:r>
              <a:rPr sz="3600" lang="ar-SA">
                <a:solidFill>
                  <a:schemeClr val="tx2"/>
                </a:solidFill>
                <a:cs typeface="Times New Roman (Arabic)" charset="0"/>
              </a:rPr>
              <a:t>اَلإِلَهُ</a:t>
            </a:r>
            <a:endParaRPr sz="3600" lang="en-US">
              <a:solidFill>
                <a:schemeClr val="tx2"/>
              </a:solidFill>
              <a:cs typeface="Times New Roman (Arabic)" charset="0"/>
            </a:endParaRPr>
          </a:p>
        </p:txBody>
      </p:sp>
      <p:sp>
        <p:nvSpPr>
          <p:cNvPr id="1048613" name="Rectangle 11"/>
          <p:cNvSpPr>
            <a:spLocks noChangeArrowheads="1"/>
          </p:cNvSpPr>
          <p:nvPr/>
        </p:nvSpPr>
        <p:spPr bwMode="auto">
          <a:xfrm>
            <a:off x="4267200" y="2590800"/>
            <a:ext cx="1371600" cy="609600"/>
          </a:xfrm>
          <a:prstGeom prst="rect"/>
          <a:noFill/>
          <a:ln w="9525">
            <a:noFill/>
            <a:miter lim="800000"/>
            <a:headEnd/>
            <a:tailEnd/>
          </a:ln>
          <a:effectLst/>
        </p:spPr>
        <p:txBody>
          <a:bodyPr anchor="ctr"/>
          <a:p>
            <a:pPr algn="ctr" eaLnBrk="0" hangingPunct="0" rtl="1"/>
            <a:r>
              <a:rPr dirty="0" sz="3600" lang="ar-SA">
                <a:solidFill>
                  <a:schemeClr val="tx2"/>
                </a:solidFill>
                <a:cs typeface="Times New Roman (Arabic)" charset="0"/>
              </a:rPr>
              <a:t>عَبَدَهُ</a:t>
            </a:r>
            <a:endParaRPr dirty="0" sz="3600" lang="en-US">
              <a:solidFill>
                <a:schemeClr val="tx2"/>
              </a:solidFill>
              <a:cs typeface="Times New Roman (Arabic)" charset="0"/>
            </a:endParaRPr>
          </a:p>
        </p:txBody>
      </p:sp>
      <p:sp>
        <p:nvSpPr>
          <p:cNvPr id="1048614" name="Rectangle 12"/>
          <p:cNvSpPr>
            <a:spLocks noChangeArrowheads="1"/>
          </p:cNvSpPr>
          <p:nvPr/>
        </p:nvSpPr>
        <p:spPr bwMode="auto">
          <a:xfrm>
            <a:off x="4343400" y="4724400"/>
            <a:ext cx="1371600" cy="609600"/>
          </a:xfrm>
          <a:prstGeom prst="rect"/>
          <a:noFill/>
          <a:ln w="9525">
            <a:noFill/>
            <a:miter lim="800000"/>
            <a:headEnd/>
            <a:tailEnd/>
          </a:ln>
          <a:effectLst/>
        </p:spPr>
        <p:txBody>
          <a:bodyPr anchor="ctr"/>
          <a:p>
            <a:pPr algn="ctr" eaLnBrk="0" hangingPunct="0" rtl="1"/>
            <a:r>
              <a:rPr sz="3600" lang="ar-SA">
                <a:solidFill>
                  <a:schemeClr val="tx2"/>
                </a:solidFill>
                <a:cs typeface="Times New Roman (Arabic)" charset="0"/>
              </a:rPr>
              <a:t>اَلْمَعْبُوْدُ</a:t>
            </a:r>
            <a:endParaRPr sz="3600" lang="en-US">
              <a:solidFill>
                <a:schemeClr val="tx2"/>
              </a:solidFill>
              <a:cs typeface="Times New Roman (Arabic)" charset="0"/>
            </a:endParaRPr>
          </a:p>
        </p:txBody>
      </p:sp>
      <p:sp>
        <p:nvSpPr>
          <p:cNvPr id="1048615" name="Line 13"/>
          <p:cNvSpPr>
            <a:spLocks noChangeShapeType="1"/>
          </p:cNvSpPr>
          <p:nvPr/>
        </p:nvSpPr>
        <p:spPr bwMode="auto">
          <a:xfrm flipH="1">
            <a:off x="5791200" y="2209800"/>
            <a:ext cx="304800" cy="762000"/>
          </a:xfrm>
          <a:prstGeom prst="line"/>
          <a:noFill/>
          <a:ln w="9525">
            <a:solidFill>
              <a:schemeClr val="tx1"/>
            </a:solidFill>
            <a:round/>
            <a:headEnd/>
            <a:tailEnd/>
          </a:ln>
          <a:effectLst/>
        </p:spPr>
        <p:txBody>
          <a:bodyPr/>
          <a:p>
            <a:endParaRPr lang="en-US"/>
          </a:p>
        </p:txBody>
      </p:sp>
      <p:sp>
        <p:nvSpPr>
          <p:cNvPr id="1048616" name="Line 14"/>
          <p:cNvSpPr>
            <a:spLocks noChangeShapeType="1"/>
          </p:cNvSpPr>
          <p:nvPr/>
        </p:nvSpPr>
        <p:spPr bwMode="auto">
          <a:xfrm>
            <a:off x="5791200" y="2971800"/>
            <a:ext cx="304800" cy="609600"/>
          </a:xfrm>
          <a:prstGeom prst="line"/>
          <a:noFill/>
          <a:ln w="9525">
            <a:solidFill>
              <a:schemeClr val="tx1"/>
            </a:solidFill>
            <a:round/>
            <a:headEnd/>
            <a:tailEnd/>
          </a:ln>
          <a:effectLst/>
        </p:spPr>
        <p:txBody>
          <a:bodyPr/>
          <a:p>
            <a:endParaRPr lang="en-US"/>
          </a:p>
        </p:txBody>
      </p:sp>
      <p:sp>
        <p:nvSpPr>
          <p:cNvPr id="1048617" name="Line 16"/>
          <p:cNvSpPr>
            <a:spLocks noChangeShapeType="1"/>
          </p:cNvSpPr>
          <p:nvPr/>
        </p:nvSpPr>
        <p:spPr bwMode="auto">
          <a:xfrm>
            <a:off x="5791200" y="2971800"/>
            <a:ext cx="228600" cy="152400"/>
          </a:xfrm>
          <a:prstGeom prst="line"/>
          <a:noFill/>
          <a:ln w="9525">
            <a:solidFill>
              <a:schemeClr val="tx1"/>
            </a:solidFill>
            <a:round/>
            <a:headEnd/>
            <a:tailEnd/>
          </a:ln>
          <a:effectLst/>
        </p:spPr>
        <p:txBody>
          <a:bodyPr/>
          <a:p>
            <a:endParaRPr lang="en-US"/>
          </a:p>
        </p:txBody>
      </p:sp>
      <p:sp>
        <p:nvSpPr>
          <p:cNvPr id="1048618" name="Line 17"/>
          <p:cNvSpPr>
            <a:spLocks noChangeShapeType="1"/>
          </p:cNvSpPr>
          <p:nvPr/>
        </p:nvSpPr>
        <p:spPr bwMode="auto">
          <a:xfrm flipV="1">
            <a:off x="5791200" y="2667000"/>
            <a:ext cx="228600" cy="304800"/>
          </a:xfrm>
          <a:prstGeom prst="line"/>
          <a:noFill/>
          <a:ln w="9525">
            <a:solidFill>
              <a:schemeClr val="tx1"/>
            </a:solidFill>
            <a:round/>
            <a:headEnd/>
            <a:tailEnd/>
          </a:ln>
          <a:effectLst/>
        </p:spPr>
        <p:txBody>
          <a:bodyPr/>
          <a:p>
            <a:endParaRPr lang="en-US"/>
          </a:p>
        </p:txBody>
      </p:sp>
      <p:sp>
        <p:nvSpPr>
          <p:cNvPr id="1048619" name="Line 18"/>
          <p:cNvSpPr>
            <a:spLocks noChangeShapeType="1"/>
          </p:cNvSpPr>
          <p:nvPr/>
        </p:nvSpPr>
        <p:spPr bwMode="auto">
          <a:xfrm flipH="1">
            <a:off x="5334000" y="2971800"/>
            <a:ext cx="457200" cy="0"/>
          </a:xfrm>
          <a:prstGeom prst="line"/>
          <a:noFill/>
          <a:ln w="9525">
            <a:solidFill>
              <a:schemeClr val="tx1"/>
            </a:solidFill>
            <a:round/>
            <a:headEnd/>
            <a:tailEnd/>
          </a:ln>
          <a:effectLst/>
        </p:spPr>
        <p:txBody>
          <a:bodyPr/>
          <a:p>
            <a:endParaRPr lang="en-US"/>
          </a:p>
        </p:txBody>
      </p:sp>
      <p:sp>
        <p:nvSpPr>
          <p:cNvPr id="1048620" name="Line 24"/>
          <p:cNvSpPr>
            <a:spLocks noChangeShapeType="1"/>
          </p:cNvSpPr>
          <p:nvPr/>
        </p:nvSpPr>
        <p:spPr bwMode="auto">
          <a:xfrm>
            <a:off x="3886200" y="2362200"/>
            <a:ext cx="228600" cy="609600"/>
          </a:xfrm>
          <a:prstGeom prst="line"/>
          <a:noFill/>
          <a:ln w="9525">
            <a:solidFill>
              <a:schemeClr val="tx1"/>
            </a:solidFill>
            <a:round/>
            <a:headEnd/>
            <a:tailEnd/>
          </a:ln>
          <a:effectLst/>
        </p:spPr>
        <p:txBody>
          <a:bodyPr/>
          <a:p>
            <a:endParaRPr lang="en-US"/>
          </a:p>
        </p:txBody>
      </p:sp>
      <p:sp>
        <p:nvSpPr>
          <p:cNvPr id="1048621" name="Line 25"/>
          <p:cNvSpPr>
            <a:spLocks noChangeShapeType="1"/>
          </p:cNvSpPr>
          <p:nvPr/>
        </p:nvSpPr>
        <p:spPr bwMode="auto">
          <a:xfrm>
            <a:off x="4114800" y="2971800"/>
            <a:ext cx="381000" cy="0"/>
          </a:xfrm>
          <a:prstGeom prst="line"/>
          <a:noFill/>
          <a:ln w="9525">
            <a:solidFill>
              <a:schemeClr val="tx1"/>
            </a:solidFill>
            <a:round/>
            <a:headEnd/>
            <a:tailEnd/>
          </a:ln>
          <a:effectLst/>
        </p:spPr>
        <p:txBody>
          <a:bodyPr/>
          <a:p>
            <a:endParaRPr lang="en-US"/>
          </a:p>
        </p:txBody>
      </p:sp>
      <p:sp>
        <p:nvSpPr>
          <p:cNvPr id="1048622" name="Line 26"/>
          <p:cNvSpPr>
            <a:spLocks noChangeShapeType="1"/>
          </p:cNvSpPr>
          <p:nvPr/>
        </p:nvSpPr>
        <p:spPr bwMode="auto">
          <a:xfrm flipH="1">
            <a:off x="3810000" y="2971800"/>
            <a:ext cx="304800" cy="0"/>
          </a:xfrm>
          <a:prstGeom prst="line"/>
          <a:noFill/>
          <a:ln w="9525">
            <a:solidFill>
              <a:schemeClr val="tx1"/>
            </a:solidFill>
            <a:round/>
            <a:headEnd/>
            <a:tailEnd/>
          </a:ln>
          <a:effectLst/>
        </p:spPr>
        <p:txBody>
          <a:bodyPr/>
          <a:p>
            <a:endParaRPr lang="en-US"/>
          </a:p>
        </p:txBody>
      </p:sp>
      <p:sp>
        <p:nvSpPr>
          <p:cNvPr id="1048623" name="Line 27"/>
          <p:cNvSpPr>
            <a:spLocks noChangeShapeType="1"/>
          </p:cNvSpPr>
          <p:nvPr/>
        </p:nvSpPr>
        <p:spPr bwMode="auto">
          <a:xfrm flipH="1">
            <a:off x="3886200" y="2971800"/>
            <a:ext cx="228600" cy="457200"/>
          </a:xfrm>
          <a:prstGeom prst="line"/>
          <a:noFill/>
          <a:ln w="9525">
            <a:solidFill>
              <a:schemeClr val="tx1"/>
            </a:solidFill>
            <a:round/>
            <a:headEnd/>
            <a:tailEnd/>
          </a:ln>
          <a:effectLst/>
        </p:spPr>
        <p:txBody>
          <a:bodyPr/>
          <a:p>
            <a:endParaRPr lang="en-US"/>
          </a:p>
        </p:txBody>
      </p:sp>
      <p:sp>
        <p:nvSpPr>
          <p:cNvPr id="1048624" name="Line 28"/>
          <p:cNvSpPr>
            <a:spLocks noChangeShapeType="1"/>
          </p:cNvSpPr>
          <p:nvPr/>
        </p:nvSpPr>
        <p:spPr bwMode="auto">
          <a:xfrm flipH="1">
            <a:off x="1981200" y="2362200"/>
            <a:ext cx="228600" cy="609600"/>
          </a:xfrm>
          <a:prstGeom prst="line"/>
          <a:noFill/>
          <a:ln w="9525">
            <a:solidFill>
              <a:schemeClr val="tx1"/>
            </a:solidFill>
            <a:round/>
            <a:headEnd/>
            <a:tailEnd/>
          </a:ln>
          <a:effectLst/>
        </p:spPr>
        <p:txBody>
          <a:bodyPr/>
          <a:p>
            <a:endParaRPr lang="en-US"/>
          </a:p>
        </p:txBody>
      </p:sp>
      <p:sp>
        <p:nvSpPr>
          <p:cNvPr id="1048625" name="Line 29"/>
          <p:cNvSpPr>
            <a:spLocks noChangeShapeType="1"/>
          </p:cNvSpPr>
          <p:nvPr/>
        </p:nvSpPr>
        <p:spPr bwMode="auto">
          <a:xfrm>
            <a:off x="1981200" y="2971800"/>
            <a:ext cx="228600" cy="457200"/>
          </a:xfrm>
          <a:prstGeom prst="line"/>
          <a:noFill/>
          <a:ln w="9525">
            <a:solidFill>
              <a:schemeClr val="tx1"/>
            </a:solidFill>
            <a:round/>
            <a:headEnd/>
            <a:tailEnd/>
          </a:ln>
          <a:effectLst/>
        </p:spPr>
        <p:txBody>
          <a:bodyPr/>
          <a:p>
            <a:endParaRPr lang="en-US"/>
          </a:p>
        </p:txBody>
      </p:sp>
      <p:sp>
        <p:nvSpPr>
          <p:cNvPr id="1048626" name="Line 30"/>
          <p:cNvSpPr>
            <a:spLocks noChangeShapeType="1"/>
          </p:cNvSpPr>
          <p:nvPr/>
        </p:nvSpPr>
        <p:spPr bwMode="auto">
          <a:xfrm>
            <a:off x="1828800" y="2971800"/>
            <a:ext cx="685800" cy="0"/>
          </a:xfrm>
          <a:prstGeom prst="line"/>
          <a:noFill/>
          <a:ln w="9525">
            <a:solidFill>
              <a:schemeClr val="tx1"/>
            </a:solidFill>
            <a:round/>
            <a:headEnd/>
            <a:tailEnd/>
          </a:ln>
          <a:effectLst/>
        </p:spPr>
        <p:txBody>
          <a:bodyPr/>
          <a:p>
            <a:endParaRPr lang="en-US"/>
          </a:p>
        </p:txBody>
      </p:sp>
      <p:sp>
        <p:nvSpPr>
          <p:cNvPr id="1048627" name="Line 31"/>
          <p:cNvSpPr>
            <a:spLocks noChangeShapeType="1"/>
          </p:cNvSpPr>
          <p:nvPr/>
        </p:nvSpPr>
        <p:spPr bwMode="auto">
          <a:xfrm flipH="1">
            <a:off x="1752600" y="4495800"/>
            <a:ext cx="304800" cy="609600"/>
          </a:xfrm>
          <a:prstGeom prst="line"/>
          <a:noFill/>
          <a:ln w="9525">
            <a:solidFill>
              <a:schemeClr val="tx1"/>
            </a:solidFill>
            <a:round/>
            <a:headEnd/>
            <a:tailEnd/>
          </a:ln>
          <a:effectLst/>
        </p:spPr>
        <p:txBody>
          <a:bodyPr/>
          <a:p>
            <a:endParaRPr lang="en-US"/>
          </a:p>
        </p:txBody>
      </p:sp>
      <p:sp>
        <p:nvSpPr>
          <p:cNvPr id="1048628" name="Line 32"/>
          <p:cNvSpPr>
            <a:spLocks noChangeShapeType="1"/>
          </p:cNvSpPr>
          <p:nvPr/>
        </p:nvSpPr>
        <p:spPr bwMode="auto">
          <a:xfrm>
            <a:off x="1752600" y="5105400"/>
            <a:ext cx="304800" cy="533400"/>
          </a:xfrm>
          <a:prstGeom prst="line"/>
          <a:noFill/>
          <a:ln w="9525">
            <a:solidFill>
              <a:schemeClr val="tx1"/>
            </a:solidFill>
            <a:round/>
            <a:headEnd/>
            <a:tailEnd/>
          </a:ln>
          <a:effectLst/>
        </p:spPr>
        <p:txBody>
          <a:bodyPr/>
          <a:p>
            <a:endParaRPr lang="en-US"/>
          </a:p>
        </p:txBody>
      </p:sp>
      <p:sp>
        <p:nvSpPr>
          <p:cNvPr id="1048629" name="Line 33"/>
          <p:cNvSpPr>
            <a:spLocks noChangeShapeType="1"/>
          </p:cNvSpPr>
          <p:nvPr/>
        </p:nvSpPr>
        <p:spPr bwMode="auto">
          <a:xfrm>
            <a:off x="1752600" y="5105400"/>
            <a:ext cx="457200" cy="0"/>
          </a:xfrm>
          <a:prstGeom prst="line"/>
          <a:noFill/>
          <a:ln w="9525">
            <a:solidFill>
              <a:schemeClr val="tx1"/>
            </a:solidFill>
            <a:round/>
            <a:headEnd/>
            <a:tailEnd/>
          </a:ln>
          <a:effectLst/>
        </p:spPr>
        <p:txBody>
          <a:bodyPr/>
          <a:p>
            <a:endParaRPr lang="en-US"/>
          </a:p>
        </p:txBody>
      </p:sp>
      <p:sp>
        <p:nvSpPr>
          <p:cNvPr id="1048630" name="Line 34"/>
          <p:cNvSpPr>
            <a:spLocks noChangeShapeType="1"/>
          </p:cNvSpPr>
          <p:nvPr/>
        </p:nvSpPr>
        <p:spPr bwMode="auto">
          <a:xfrm flipH="1">
            <a:off x="1371600" y="2971800"/>
            <a:ext cx="457200" cy="1066800"/>
          </a:xfrm>
          <a:prstGeom prst="line"/>
          <a:noFill/>
          <a:ln w="9525">
            <a:solidFill>
              <a:schemeClr val="tx1"/>
            </a:solidFill>
            <a:round/>
            <a:headEnd/>
            <a:tailEnd/>
          </a:ln>
          <a:effectLst/>
        </p:spPr>
        <p:txBody>
          <a:bodyPr/>
          <a:p>
            <a:endParaRPr lang="en-US"/>
          </a:p>
        </p:txBody>
      </p:sp>
      <p:sp>
        <p:nvSpPr>
          <p:cNvPr id="1048631" name="Line 35"/>
          <p:cNvSpPr>
            <a:spLocks noChangeShapeType="1"/>
          </p:cNvSpPr>
          <p:nvPr/>
        </p:nvSpPr>
        <p:spPr bwMode="auto">
          <a:xfrm>
            <a:off x="1371600" y="4038600"/>
            <a:ext cx="381000" cy="1066800"/>
          </a:xfrm>
          <a:prstGeom prst="line"/>
          <a:noFill/>
          <a:ln w="9525">
            <a:solidFill>
              <a:schemeClr val="tx1"/>
            </a:solidFill>
            <a:round/>
            <a:headEnd/>
            <a:tailEnd/>
          </a:ln>
          <a:effectLst/>
        </p:spPr>
        <p:txBody>
          <a:bodyPr/>
          <a:p>
            <a:endParaRPr lang="en-US"/>
          </a:p>
        </p:txBody>
      </p:sp>
      <p:sp>
        <p:nvSpPr>
          <p:cNvPr id="1048632" name="Line 36"/>
          <p:cNvSpPr>
            <a:spLocks noChangeShapeType="1"/>
          </p:cNvSpPr>
          <p:nvPr/>
        </p:nvSpPr>
        <p:spPr bwMode="auto">
          <a:xfrm>
            <a:off x="3810000" y="4572000"/>
            <a:ext cx="228600" cy="533400"/>
          </a:xfrm>
          <a:prstGeom prst="line"/>
          <a:noFill/>
          <a:ln w="9525">
            <a:solidFill>
              <a:schemeClr val="tx1"/>
            </a:solidFill>
            <a:round/>
            <a:headEnd/>
            <a:tailEnd/>
          </a:ln>
          <a:effectLst/>
        </p:spPr>
        <p:txBody>
          <a:bodyPr/>
          <a:p>
            <a:endParaRPr lang="en-US"/>
          </a:p>
        </p:txBody>
      </p:sp>
      <p:sp>
        <p:nvSpPr>
          <p:cNvPr id="1048633" name="Line 37"/>
          <p:cNvSpPr>
            <a:spLocks noChangeShapeType="1"/>
          </p:cNvSpPr>
          <p:nvPr/>
        </p:nvSpPr>
        <p:spPr bwMode="auto">
          <a:xfrm flipH="1">
            <a:off x="3886200" y="5105400"/>
            <a:ext cx="152400" cy="533400"/>
          </a:xfrm>
          <a:prstGeom prst="line"/>
          <a:noFill/>
          <a:ln w="9525">
            <a:solidFill>
              <a:schemeClr val="tx1"/>
            </a:solidFill>
            <a:round/>
            <a:headEnd/>
            <a:tailEnd/>
          </a:ln>
          <a:effectLst/>
        </p:spPr>
        <p:txBody>
          <a:bodyPr/>
          <a:p>
            <a:endParaRPr lang="en-US"/>
          </a:p>
        </p:txBody>
      </p:sp>
      <p:sp>
        <p:nvSpPr>
          <p:cNvPr id="1048634" name="Line 38"/>
          <p:cNvSpPr>
            <a:spLocks noChangeShapeType="1"/>
          </p:cNvSpPr>
          <p:nvPr/>
        </p:nvSpPr>
        <p:spPr bwMode="auto">
          <a:xfrm flipH="1">
            <a:off x="3886200" y="5105400"/>
            <a:ext cx="152400" cy="0"/>
          </a:xfrm>
          <a:prstGeom prst="line"/>
          <a:noFill/>
          <a:ln w="9525">
            <a:solidFill>
              <a:schemeClr val="tx1"/>
            </a:solidFill>
            <a:round/>
            <a:headEnd/>
            <a:tailEnd/>
          </a:ln>
          <a:effectLst/>
        </p:spPr>
        <p:txBody>
          <a:bodyPr/>
          <a:p>
            <a:endParaRPr lang="en-US"/>
          </a:p>
        </p:txBody>
      </p:sp>
      <p:sp>
        <p:nvSpPr>
          <p:cNvPr id="1048635" name="Line 39"/>
          <p:cNvSpPr>
            <a:spLocks noChangeShapeType="1"/>
          </p:cNvSpPr>
          <p:nvPr/>
        </p:nvSpPr>
        <p:spPr bwMode="auto">
          <a:xfrm>
            <a:off x="4038600" y="5105400"/>
            <a:ext cx="381000" cy="0"/>
          </a:xfrm>
          <a:prstGeom prst="line"/>
          <a:noFill/>
          <a:ln w="9525">
            <a:solidFill>
              <a:schemeClr val="tx1"/>
            </a:solidFill>
            <a:round/>
            <a:headEnd/>
            <a:tailEnd/>
          </a:ln>
          <a:effectLst/>
        </p:spPr>
        <p:txBody>
          <a:bodyPr/>
          <a:p>
            <a:endParaRPr lang="en-US"/>
          </a:p>
        </p:txBody>
      </p:sp>
      <p:sp>
        <p:nvSpPr>
          <p:cNvPr id="1048636" name="Line 40"/>
          <p:cNvSpPr>
            <a:spLocks noChangeShapeType="1"/>
          </p:cNvSpPr>
          <p:nvPr/>
        </p:nvSpPr>
        <p:spPr bwMode="auto">
          <a:xfrm flipH="1">
            <a:off x="5867400" y="4343400"/>
            <a:ext cx="228600" cy="762000"/>
          </a:xfrm>
          <a:prstGeom prst="line"/>
          <a:noFill/>
          <a:ln w="9525">
            <a:solidFill>
              <a:schemeClr val="tx1"/>
            </a:solidFill>
            <a:round/>
            <a:headEnd/>
            <a:tailEnd/>
          </a:ln>
          <a:effectLst/>
        </p:spPr>
        <p:txBody>
          <a:bodyPr/>
          <a:p>
            <a:endParaRPr lang="en-US"/>
          </a:p>
        </p:txBody>
      </p:sp>
      <p:sp>
        <p:nvSpPr>
          <p:cNvPr id="1048637" name="Line 41"/>
          <p:cNvSpPr>
            <a:spLocks noChangeShapeType="1"/>
          </p:cNvSpPr>
          <p:nvPr/>
        </p:nvSpPr>
        <p:spPr bwMode="auto">
          <a:xfrm>
            <a:off x="5867400" y="5105400"/>
            <a:ext cx="228600" cy="609600"/>
          </a:xfrm>
          <a:prstGeom prst="line"/>
          <a:noFill/>
          <a:ln w="9525">
            <a:solidFill>
              <a:schemeClr val="tx1"/>
            </a:solidFill>
            <a:round/>
            <a:headEnd/>
            <a:tailEnd/>
          </a:ln>
          <a:effectLst/>
        </p:spPr>
        <p:txBody>
          <a:bodyPr/>
          <a:p>
            <a:endParaRPr lang="en-US"/>
          </a:p>
        </p:txBody>
      </p:sp>
      <p:sp>
        <p:nvSpPr>
          <p:cNvPr id="1048638" name="Line 42"/>
          <p:cNvSpPr>
            <a:spLocks noChangeShapeType="1"/>
          </p:cNvSpPr>
          <p:nvPr/>
        </p:nvSpPr>
        <p:spPr bwMode="auto">
          <a:xfrm flipV="1">
            <a:off x="5867400" y="4876800"/>
            <a:ext cx="228600" cy="228600"/>
          </a:xfrm>
          <a:prstGeom prst="line"/>
          <a:noFill/>
          <a:ln w="9525">
            <a:solidFill>
              <a:schemeClr val="tx1"/>
            </a:solidFill>
            <a:round/>
            <a:headEnd/>
            <a:tailEnd/>
          </a:ln>
          <a:effectLst/>
        </p:spPr>
        <p:txBody>
          <a:bodyPr/>
          <a:p>
            <a:endParaRPr lang="en-US"/>
          </a:p>
        </p:txBody>
      </p:sp>
      <p:sp>
        <p:nvSpPr>
          <p:cNvPr id="1048639" name="Line 43"/>
          <p:cNvSpPr>
            <a:spLocks noChangeShapeType="1"/>
          </p:cNvSpPr>
          <p:nvPr/>
        </p:nvSpPr>
        <p:spPr bwMode="auto">
          <a:xfrm>
            <a:off x="5867400" y="5105400"/>
            <a:ext cx="381000" cy="228600"/>
          </a:xfrm>
          <a:prstGeom prst="line"/>
          <a:noFill/>
          <a:ln w="9525">
            <a:solidFill>
              <a:schemeClr val="tx1"/>
            </a:solidFill>
            <a:round/>
            <a:headEnd/>
            <a:tailEnd/>
          </a:ln>
          <a:effectLst/>
        </p:spPr>
        <p:txBody>
          <a:bodyPr/>
          <a:p>
            <a:endParaRPr lang="en-US"/>
          </a:p>
        </p:txBody>
      </p:sp>
      <p:sp>
        <p:nvSpPr>
          <p:cNvPr id="1048640" name="Line 44"/>
          <p:cNvSpPr>
            <a:spLocks noChangeShapeType="1"/>
          </p:cNvSpPr>
          <p:nvPr/>
        </p:nvSpPr>
        <p:spPr bwMode="auto">
          <a:xfrm flipH="1">
            <a:off x="5638800" y="5105400"/>
            <a:ext cx="228600" cy="0"/>
          </a:xfrm>
          <a:prstGeom prst="line"/>
          <a:noFill/>
          <a:ln w="9525">
            <a:solidFill>
              <a:schemeClr val="tx1"/>
            </a:solidFill>
            <a:round/>
            <a:headEnd/>
            <a:tailEnd/>
          </a:ln>
          <a:effectLst/>
        </p:spPr>
        <p:txBody>
          <a:bodyPr/>
          <a:p>
            <a:endParaRPr lang="en-US"/>
          </a:p>
        </p:txBody>
      </p:sp>
      <p:sp>
        <p:nvSpPr>
          <p:cNvPr id="1048641" name="Line 45"/>
          <p:cNvSpPr>
            <a:spLocks noChangeShapeType="1"/>
          </p:cNvSpPr>
          <p:nvPr/>
        </p:nvSpPr>
        <p:spPr bwMode="auto">
          <a:xfrm flipH="1">
            <a:off x="1219200" y="4038600"/>
            <a:ext cx="152400" cy="0"/>
          </a:xfrm>
          <a:prstGeom prst="line"/>
          <a:noFill/>
          <a:ln w="9525">
            <a:solidFill>
              <a:schemeClr val="tx1"/>
            </a:solidFill>
            <a:round/>
            <a:headEnd/>
            <a:tailEnd/>
          </a:ln>
          <a:effectLst/>
        </p:spPr>
        <p:txBody>
          <a:bodyPr/>
          <a:p>
            <a:endParaRPr lang="en-US"/>
          </a:p>
        </p:txBody>
      </p:sp>
      <p:sp>
        <p:nvSpPr>
          <p:cNvPr id="1048642" name="Line 46"/>
          <p:cNvSpPr>
            <a:spLocks noChangeShapeType="1"/>
          </p:cNvSpPr>
          <p:nvPr/>
        </p:nvSpPr>
        <p:spPr bwMode="auto">
          <a:xfrm>
            <a:off x="7162800" y="4419600"/>
            <a:ext cx="304800" cy="685800"/>
          </a:xfrm>
          <a:prstGeom prst="line"/>
          <a:noFill/>
          <a:ln w="9525">
            <a:solidFill>
              <a:schemeClr val="tx1"/>
            </a:solidFill>
            <a:round/>
            <a:headEnd/>
            <a:tailEnd/>
          </a:ln>
          <a:effectLst/>
        </p:spPr>
        <p:txBody>
          <a:bodyPr/>
          <a:p>
            <a:endParaRPr lang="en-US"/>
          </a:p>
        </p:txBody>
      </p:sp>
      <p:sp>
        <p:nvSpPr>
          <p:cNvPr id="1048643" name="Line 47"/>
          <p:cNvSpPr>
            <a:spLocks noChangeShapeType="1"/>
          </p:cNvSpPr>
          <p:nvPr/>
        </p:nvSpPr>
        <p:spPr bwMode="auto">
          <a:xfrm flipH="1">
            <a:off x="7162800" y="5105400"/>
            <a:ext cx="304800" cy="609600"/>
          </a:xfrm>
          <a:prstGeom prst="line"/>
          <a:noFill/>
          <a:ln w="9525">
            <a:solidFill>
              <a:schemeClr val="tx1"/>
            </a:solidFill>
            <a:round/>
            <a:headEnd/>
            <a:tailEnd/>
          </a:ln>
          <a:effectLst/>
        </p:spPr>
        <p:txBody>
          <a:bodyPr/>
          <a:p>
            <a:endParaRPr lang="en-US"/>
          </a:p>
        </p:txBody>
      </p:sp>
      <p:sp>
        <p:nvSpPr>
          <p:cNvPr id="1048644" name="Line 48"/>
          <p:cNvSpPr>
            <a:spLocks noChangeShapeType="1"/>
          </p:cNvSpPr>
          <p:nvPr/>
        </p:nvSpPr>
        <p:spPr bwMode="auto">
          <a:xfrm>
            <a:off x="7239000" y="4876800"/>
            <a:ext cx="228600" cy="228600"/>
          </a:xfrm>
          <a:prstGeom prst="line"/>
          <a:noFill/>
          <a:ln w="9525">
            <a:solidFill>
              <a:schemeClr val="tx1"/>
            </a:solidFill>
            <a:round/>
            <a:headEnd/>
            <a:tailEnd/>
          </a:ln>
          <a:effectLst/>
        </p:spPr>
        <p:txBody>
          <a:bodyPr/>
          <a:p>
            <a:endParaRPr lang="en-US"/>
          </a:p>
        </p:txBody>
      </p:sp>
      <p:sp>
        <p:nvSpPr>
          <p:cNvPr id="1048645" name="Line 49"/>
          <p:cNvSpPr>
            <a:spLocks noChangeShapeType="1"/>
          </p:cNvSpPr>
          <p:nvPr/>
        </p:nvSpPr>
        <p:spPr bwMode="auto">
          <a:xfrm flipH="1">
            <a:off x="7239000" y="5105400"/>
            <a:ext cx="228600" cy="228600"/>
          </a:xfrm>
          <a:prstGeom prst="line"/>
          <a:noFill/>
          <a:ln w="9525">
            <a:solidFill>
              <a:schemeClr val="tx1"/>
            </a:solidFill>
            <a:round/>
            <a:headEnd/>
            <a:tailEnd/>
          </a:ln>
          <a:effectLst/>
        </p:spPr>
        <p:txBody>
          <a:bodyPr/>
          <a:p>
            <a:endParaRPr lang="en-US"/>
          </a:p>
        </p:txBody>
      </p:sp>
      <p:sp>
        <p:nvSpPr>
          <p:cNvPr id="1048646" name="Line 50"/>
          <p:cNvSpPr>
            <a:spLocks noChangeShapeType="1"/>
          </p:cNvSpPr>
          <p:nvPr/>
        </p:nvSpPr>
        <p:spPr bwMode="auto">
          <a:xfrm>
            <a:off x="7467600" y="5105400"/>
            <a:ext cx="152400" cy="0"/>
          </a:xfrm>
          <a:prstGeom prst="line"/>
          <a:noFill/>
          <a:ln w="9525">
            <a:solidFill>
              <a:schemeClr val="tx1"/>
            </a:solidFill>
            <a:round/>
            <a:headEnd/>
            <a:tailEnd/>
          </a:ln>
          <a:effectLst/>
        </p:spPr>
        <p:txBody>
          <a:bodyPr/>
          <a:p>
            <a:endParaRPr lang="en-US"/>
          </a:p>
        </p:txBody>
      </p:sp>
      <p:sp>
        <p:nvSpPr>
          <p:cNvPr id="1048647" name="Line 51"/>
          <p:cNvSpPr>
            <a:spLocks noChangeShapeType="1"/>
          </p:cNvSpPr>
          <p:nvPr/>
        </p:nvSpPr>
        <p:spPr bwMode="auto">
          <a:xfrm>
            <a:off x="2209800" y="2362200"/>
            <a:ext cx="228600" cy="0"/>
          </a:xfrm>
          <a:prstGeom prst="line"/>
          <a:noFill/>
          <a:ln w="9525">
            <a:solidFill>
              <a:schemeClr val="tx1"/>
            </a:solidFill>
            <a:round/>
            <a:headEnd/>
            <a:tailEnd/>
          </a:ln>
          <a:effectLst/>
        </p:spPr>
        <p:txBody>
          <a:bodyPr/>
          <a:p>
            <a:endParaRPr lang="en-US"/>
          </a:p>
        </p:txBody>
      </p:sp>
      <p:sp>
        <p:nvSpPr>
          <p:cNvPr id="1048648" name="Line 52"/>
          <p:cNvSpPr>
            <a:spLocks noChangeShapeType="1"/>
          </p:cNvSpPr>
          <p:nvPr/>
        </p:nvSpPr>
        <p:spPr bwMode="auto">
          <a:xfrm>
            <a:off x="2057400" y="4495800"/>
            <a:ext cx="152400" cy="0"/>
          </a:xfrm>
          <a:prstGeom prst="line"/>
          <a:noFill/>
          <a:ln w="9525">
            <a:solidFill>
              <a:schemeClr val="tx1"/>
            </a:solidFill>
            <a:round/>
            <a:headEnd/>
            <a:tailEnd/>
          </a:ln>
          <a:effectLst/>
        </p:spPr>
        <p:txBody>
          <a:bodyPr/>
          <a:p>
            <a:endParaRPr lang="en-US"/>
          </a:p>
        </p:txBody>
      </p:sp>
      <p:grpSp>
        <p:nvGrpSpPr>
          <p:cNvPr id="52" name="Group 63"/>
          <p:cNvGrpSpPr/>
          <p:nvPr/>
        </p:nvGrpSpPr>
        <p:grpSpPr bwMode="auto">
          <a:xfrm>
            <a:off x="6038850" y="1981200"/>
            <a:ext cx="2419350" cy="2378075"/>
            <a:chOff x="3804" y="1248"/>
            <a:chExt cx="1524" cy="1498"/>
          </a:xfrm>
        </p:grpSpPr>
        <p:sp>
          <p:nvSpPr>
            <p:cNvPr id="1048649" name="Rectangle 9"/>
            <p:cNvSpPr>
              <a:spLocks noChangeArrowheads="1"/>
            </p:cNvSpPr>
            <p:nvPr/>
          </p:nvSpPr>
          <p:spPr bwMode="auto">
            <a:xfrm>
              <a:off x="4896" y="1632"/>
              <a:ext cx="432" cy="384"/>
            </a:xfrm>
            <a:prstGeom prst="rect"/>
            <a:noFill/>
            <a:ln w="9525">
              <a:noFill/>
              <a:miter lim="800000"/>
              <a:headEnd/>
              <a:tailEnd/>
            </a:ln>
            <a:effectLst/>
          </p:spPr>
          <p:txBody>
            <a:bodyPr anchor="ctr"/>
            <a:p>
              <a:pPr algn="ctr" eaLnBrk="0" hangingPunct="0" rtl="1"/>
              <a:r>
                <a:rPr sz="3600" lang="ar-SA">
                  <a:solidFill>
                    <a:schemeClr val="tx2"/>
                  </a:solidFill>
                  <a:cs typeface="Times New Roman (Arabic)" charset="0"/>
                </a:rPr>
                <a:t>أَلِهَ</a:t>
              </a:r>
              <a:endParaRPr sz="3600" lang="en-US">
                <a:solidFill>
                  <a:schemeClr val="tx2"/>
                </a:solidFill>
                <a:cs typeface="Times New Roman (Arabic)" charset="0"/>
              </a:endParaRPr>
            </a:p>
          </p:txBody>
        </p:sp>
        <p:sp>
          <p:nvSpPr>
            <p:cNvPr id="1048650" name="Line 15"/>
            <p:cNvSpPr>
              <a:spLocks noChangeShapeType="1"/>
            </p:cNvSpPr>
            <p:nvPr/>
          </p:nvSpPr>
          <p:spPr bwMode="auto">
            <a:xfrm>
              <a:off x="3840" y="2256"/>
              <a:ext cx="144" cy="0"/>
            </a:xfrm>
            <a:prstGeom prst="line"/>
            <a:noFill/>
            <a:ln w="9525">
              <a:solidFill>
                <a:schemeClr val="tx1"/>
              </a:solidFill>
              <a:round/>
              <a:headEnd/>
              <a:tailEnd/>
            </a:ln>
            <a:effectLst/>
          </p:spPr>
          <p:txBody>
            <a:bodyPr/>
            <a:p>
              <a:endParaRPr lang="en-US"/>
            </a:p>
          </p:txBody>
        </p:sp>
        <p:sp>
          <p:nvSpPr>
            <p:cNvPr id="1048651" name="Line 19"/>
            <p:cNvSpPr>
              <a:spLocks noChangeShapeType="1"/>
            </p:cNvSpPr>
            <p:nvPr/>
          </p:nvSpPr>
          <p:spPr bwMode="auto">
            <a:xfrm>
              <a:off x="4560" y="1392"/>
              <a:ext cx="144" cy="480"/>
            </a:xfrm>
            <a:prstGeom prst="line"/>
            <a:noFill/>
            <a:ln w="9525">
              <a:solidFill>
                <a:schemeClr val="tx1"/>
              </a:solidFill>
              <a:round/>
              <a:headEnd/>
              <a:tailEnd/>
            </a:ln>
            <a:effectLst/>
          </p:spPr>
          <p:txBody>
            <a:bodyPr/>
            <a:p>
              <a:endParaRPr lang="en-US"/>
            </a:p>
          </p:txBody>
        </p:sp>
        <p:sp>
          <p:nvSpPr>
            <p:cNvPr id="1048652" name="Line 20"/>
            <p:cNvSpPr>
              <a:spLocks noChangeShapeType="1"/>
            </p:cNvSpPr>
            <p:nvPr/>
          </p:nvSpPr>
          <p:spPr bwMode="auto">
            <a:xfrm flipH="1">
              <a:off x="4560" y="1872"/>
              <a:ext cx="144" cy="384"/>
            </a:xfrm>
            <a:prstGeom prst="line"/>
            <a:noFill/>
            <a:ln w="9525">
              <a:solidFill>
                <a:schemeClr val="tx1"/>
              </a:solidFill>
              <a:round/>
              <a:headEnd/>
              <a:tailEnd/>
            </a:ln>
            <a:effectLst/>
          </p:spPr>
          <p:txBody>
            <a:bodyPr/>
            <a:p>
              <a:endParaRPr lang="en-US"/>
            </a:p>
          </p:txBody>
        </p:sp>
        <p:sp>
          <p:nvSpPr>
            <p:cNvPr id="1048653" name="Line 21"/>
            <p:cNvSpPr>
              <a:spLocks noChangeShapeType="1"/>
            </p:cNvSpPr>
            <p:nvPr/>
          </p:nvSpPr>
          <p:spPr bwMode="auto">
            <a:xfrm>
              <a:off x="4704" y="1872"/>
              <a:ext cx="192" cy="0"/>
            </a:xfrm>
            <a:prstGeom prst="line"/>
            <a:noFill/>
            <a:ln w="9525">
              <a:solidFill>
                <a:schemeClr val="tx1"/>
              </a:solidFill>
              <a:round/>
              <a:headEnd/>
              <a:tailEnd/>
            </a:ln>
            <a:effectLst/>
          </p:spPr>
          <p:txBody>
            <a:bodyPr/>
            <a:p>
              <a:endParaRPr lang="en-US"/>
            </a:p>
          </p:txBody>
        </p:sp>
        <p:sp>
          <p:nvSpPr>
            <p:cNvPr id="1048654" name="Line 22"/>
            <p:cNvSpPr>
              <a:spLocks noChangeShapeType="1"/>
            </p:cNvSpPr>
            <p:nvPr/>
          </p:nvSpPr>
          <p:spPr bwMode="auto">
            <a:xfrm>
              <a:off x="4560" y="1680"/>
              <a:ext cx="144" cy="192"/>
            </a:xfrm>
            <a:prstGeom prst="line"/>
            <a:noFill/>
            <a:ln w="9525">
              <a:solidFill>
                <a:schemeClr val="tx1"/>
              </a:solidFill>
              <a:round/>
              <a:headEnd/>
              <a:tailEnd/>
            </a:ln>
            <a:effectLst/>
          </p:spPr>
          <p:txBody>
            <a:bodyPr/>
            <a:p>
              <a:endParaRPr lang="en-US"/>
            </a:p>
          </p:txBody>
        </p:sp>
        <p:sp>
          <p:nvSpPr>
            <p:cNvPr id="1048655" name="Line 23"/>
            <p:cNvSpPr>
              <a:spLocks noChangeShapeType="1"/>
            </p:cNvSpPr>
            <p:nvPr/>
          </p:nvSpPr>
          <p:spPr bwMode="auto">
            <a:xfrm flipH="1">
              <a:off x="4560" y="1872"/>
              <a:ext cx="144" cy="96"/>
            </a:xfrm>
            <a:prstGeom prst="line"/>
            <a:noFill/>
            <a:ln w="9525">
              <a:solidFill>
                <a:schemeClr val="tx1"/>
              </a:solidFill>
              <a:round/>
              <a:headEnd/>
              <a:tailEnd/>
            </a:ln>
            <a:effectLst/>
          </p:spPr>
          <p:txBody>
            <a:bodyPr/>
            <a:p>
              <a:endParaRPr lang="en-US"/>
            </a:p>
          </p:txBody>
        </p:sp>
        <p:sp>
          <p:nvSpPr>
            <p:cNvPr id="1048656" name="Rectangle 55"/>
            <p:cNvSpPr>
              <a:spLocks noChangeArrowheads="1"/>
            </p:cNvSpPr>
            <p:nvPr/>
          </p:nvSpPr>
          <p:spPr bwMode="auto">
            <a:xfrm>
              <a:off x="3840" y="1248"/>
              <a:ext cx="728" cy="586"/>
            </a:xfrm>
            <a:prstGeom prst="rect"/>
            <a:noFill/>
            <a:ln w="9525">
              <a:noFill/>
              <a:miter lim="800000"/>
              <a:headEnd/>
              <a:tailEnd/>
            </a:ln>
            <a:effectLst/>
          </p:spPr>
          <p:txBody>
            <a:bodyPr wrap="none">
              <a:spAutoFit/>
            </a:bodyPr>
            <a:p>
              <a:pPr algn="ctr"/>
              <a:r>
                <a:rPr sz="2800" lang="ar-SA">
                  <a:cs typeface="Times New Roman (Arabic)" charset="0"/>
                </a:rPr>
                <a:t>سَكَنَ إِلَيْهِ</a:t>
              </a:r>
              <a:endParaRPr sz="2800" lang="en-US">
                <a:cs typeface="Times New Roman (Arabic)" charset="0"/>
              </a:endParaRPr>
            </a:p>
          </p:txBody>
        </p:sp>
        <p:sp>
          <p:nvSpPr>
            <p:cNvPr id="1048657" name="Rectangle 56"/>
            <p:cNvSpPr>
              <a:spLocks noChangeArrowheads="1"/>
            </p:cNvSpPr>
            <p:nvPr/>
          </p:nvSpPr>
          <p:spPr bwMode="auto">
            <a:xfrm>
              <a:off x="3848" y="1536"/>
              <a:ext cx="1000" cy="506"/>
            </a:xfrm>
            <a:prstGeom prst="rect"/>
            <a:noFill/>
            <a:ln w="9525">
              <a:noFill/>
              <a:miter lim="800000"/>
              <a:headEnd/>
              <a:tailEnd/>
            </a:ln>
            <a:effectLst/>
          </p:spPr>
          <p:txBody>
            <a:bodyPr wrap="none">
              <a:spAutoFit/>
            </a:bodyPr>
            <a:p>
              <a:pPr algn="ctr" eaLnBrk="0" hangingPunct="0" lvl="1" rtl="1">
                <a:spcBef>
                  <a:spcPct val="20000"/>
                </a:spcBef>
              </a:pPr>
              <a:r>
                <a:rPr lang="ar-SA">
                  <a:cs typeface="Times New Roman (Arabic)" charset="0"/>
                </a:rPr>
                <a:t>اِسْتَجَارَ بِهِ</a:t>
              </a:r>
              <a:endParaRPr lang="en-US">
                <a:cs typeface="Times New Roman (Arabic)" charset="0"/>
              </a:endParaRPr>
            </a:p>
          </p:txBody>
        </p:sp>
        <p:sp>
          <p:nvSpPr>
            <p:cNvPr id="1048658" name="Rectangle 57"/>
            <p:cNvSpPr>
              <a:spLocks noChangeArrowheads="1"/>
            </p:cNvSpPr>
            <p:nvPr/>
          </p:nvSpPr>
          <p:spPr bwMode="auto">
            <a:xfrm>
              <a:off x="3804" y="1824"/>
              <a:ext cx="804" cy="586"/>
            </a:xfrm>
            <a:prstGeom prst="rect"/>
            <a:noFill/>
            <a:ln w="9525">
              <a:noFill/>
              <a:miter lim="800000"/>
              <a:headEnd/>
              <a:tailEnd/>
            </a:ln>
            <a:effectLst/>
          </p:spPr>
          <p:txBody>
            <a:bodyPr wrap="none">
              <a:spAutoFit/>
            </a:bodyPr>
            <a:p>
              <a:pPr algn="ctr"/>
              <a:r>
                <a:rPr sz="2800" lang="ar-SA">
                  <a:cs typeface="Times New Roman (Arabic)" charset="0"/>
                </a:rPr>
                <a:t>اِشْتَاقَ إِلَيْهِ</a:t>
              </a:r>
              <a:endParaRPr sz="2800" lang="en-US">
                <a:cs typeface="Times New Roman (Arabic)" charset="0"/>
              </a:endParaRPr>
            </a:p>
          </p:txBody>
        </p:sp>
        <p:sp>
          <p:nvSpPr>
            <p:cNvPr id="1048659" name="Rectangle 58"/>
            <p:cNvSpPr>
              <a:spLocks noChangeArrowheads="1"/>
            </p:cNvSpPr>
            <p:nvPr/>
          </p:nvSpPr>
          <p:spPr bwMode="auto">
            <a:xfrm>
              <a:off x="3984" y="2160"/>
              <a:ext cx="555" cy="586"/>
            </a:xfrm>
            <a:prstGeom prst="rect"/>
            <a:noFill/>
            <a:ln w="9525">
              <a:noFill/>
              <a:miter lim="800000"/>
              <a:headEnd/>
              <a:tailEnd/>
            </a:ln>
            <a:effectLst/>
          </p:spPr>
          <p:txBody>
            <a:bodyPr wrap="none">
              <a:spAutoFit/>
            </a:bodyPr>
            <a:p>
              <a:pPr algn="ctr"/>
              <a:r>
                <a:rPr sz="2800" lang="ar-SA">
                  <a:cs typeface="Times New Roman (Arabic)" charset="0"/>
                </a:rPr>
                <a:t>وُلِعَ بِهِ</a:t>
              </a:r>
              <a:endParaRPr sz="2800" lang="en-US">
                <a:cs typeface="Times New Roman (Arabic)" charset="0"/>
              </a:endParaRPr>
            </a:p>
          </p:txBody>
        </p:sp>
      </p:grpSp>
      <p:sp>
        <p:nvSpPr>
          <p:cNvPr id="1048660" name="Rectangle 59"/>
          <p:cNvSpPr>
            <a:spLocks noChangeArrowheads="1"/>
          </p:cNvSpPr>
          <p:nvPr/>
        </p:nvSpPr>
        <p:spPr bwMode="auto">
          <a:xfrm>
            <a:off x="6019800" y="4052888"/>
            <a:ext cx="1238250" cy="929639"/>
          </a:xfrm>
          <a:prstGeom prst="rect"/>
          <a:noFill/>
          <a:ln w="9525">
            <a:noFill/>
            <a:miter lim="800000"/>
            <a:headEnd/>
            <a:tailEnd/>
          </a:ln>
          <a:effectLst/>
        </p:spPr>
        <p:txBody>
          <a:bodyPr wrap="none">
            <a:spAutoFit/>
          </a:bodyPr>
          <a:p>
            <a:pPr algn="ctr"/>
            <a:r>
              <a:rPr sz="2800" lang="ar-SA">
                <a:cs typeface="Times New Roman (Arabic)" charset="0"/>
              </a:rPr>
              <a:t>اَلْمَرْغُوْبُ</a:t>
            </a:r>
            <a:endParaRPr sz="2800" lang="en-US">
              <a:cs typeface="Times New Roman (Arabic)" charset="0"/>
            </a:endParaRPr>
          </a:p>
        </p:txBody>
      </p:sp>
      <p:sp>
        <p:nvSpPr>
          <p:cNvPr id="1048661" name="Rectangle 60"/>
          <p:cNvSpPr>
            <a:spLocks noChangeArrowheads="1"/>
          </p:cNvSpPr>
          <p:nvPr/>
        </p:nvSpPr>
        <p:spPr bwMode="auto">
          <a:xfrm>
            <a:off x="6172200" y="4648200"/>
            <a:ext cx="1524000" cy="802640"/>
          </a:xfrm>
          <a:prstGeom prst="rect"/>
          <a:noFill/>
          <a:ln w="9525">
            <a:noFill/>
            <a:miter lim="800000"/>
            <a:headEnd/>
            <a:tailEnd/>
          </a:ln>
          <a:effectLst/>
        </p:spPr>
        <p:txBody>
          <a:bodyPr wrap="none">
            <a:spAutoFit/>
          </a:bodyPr>
          <a:p>
            <a:pPr algn="ctr" eaLnBrk="0" hangingPunct="0" lvl="1" rtl="1">
              <a:spcBef>
                <a:spcPct val="20000"/>
              </a:spcBef>
            </a:pPr>
            <a:r>
              <a:rPr lang="ar-SA">
                <a:cs typeface="Times New Roman (Arabic)" charset="0"/>
              </a:rPr>
              <a:t>اَلْمَرْهُوْبُ</a:t>
            </a:r>
            <a:endParaRPr lang="en-US">
              <a:cs typeface="Times New Roman (Arabic)" charset="0"/>
            </a:endParaRPr>
          </a:p>
        </p:txBody>
      </p:sp>
      <p:sp>
        <p:nvSpPr>
          <p:cNvPr id="1048662" name="Rectangle 61"/>
          <p:cNvSpPr>
            <a:spLocks noChangeArrowheads="1"/>
          </p:cNvSpPr>
          <p:nvPr/>
        </p:nvSpPr>
        <p:spPr bwMode="auto">
          <a:xfrm>
            <a:off x="6248400" y="5105400"/>
            <a:ext cx="992188" cy="929640"/>
          </a:xfrm>
          <a:prstGeom prst="rect"/>
          <a:noFill/>
          <a:ln w="9525">
            <a:noFill/>
            <a:miter lim="800000"/>
            <a:headEnd/>
            <a:tailEnd/>
          </a:ln>
          <a:effectLst/>
        </p:spPr>
        <p:txBody>
          <a:bodyPr wrap="none">
            <a:spAutoFit/>
          </a:bodyPr>
          <a:p>
            <a:pPr algn="ctr"/>
            <a:r>
              <a:rPr sz="2800" lang="ar-SA">
                <a:cs typeface="Times New Roman (Arabic)" charset="0"/>
              </a:rPr>
              <a:t>اَلْمَتْبُوْعُ</a:t>
            </a:r>
            <a:endParaRPr sz="2800" lang="en-US">
              <a:cs typeface="Times New Roman (Arabic)" charset="0"/>
            </a:endParaRPr>
          </a:p>
        </p:txBody>
      </p:sp>
      <p:sp>
        <p:nvSpPr>
          <p:cNvPr id="1048663" name="Rectangle 62"/>
          <p:cNvSpPr>
            <a:spLocks noChangeArrowheads="1"/>
          </p:cNvSpPr>
          <p:nvPr/>
        </p:nvSpPr>
        <p:spPr bwMode="auto">
          <a:xfrm>
            <a:off x="6221413" y="5638800"/>
            <a:ext cx="1474787" cy="802640"/>
          </a:xfrm>
          <a:prstGeom prst="rect"/>
          <a:noFill/>
          <a:ln w="9525">
            <a:noFill/>
            <a:miter lim="800000"/>
            <a:headEnd/>
            <a:tailEnd/>
          </a:ln>
          <a:effectLst/>
        </p:spPr>
        <p:txBody>
          <a:bodyPr wrap="none">
            <a:spAutoFit/>
          </a:bodyPr>
          <a:p>
            <a:pPr algn="ctr" eaLnBrk="0" hangingPunct="0" lvl="1" rtl="1">
              <a:spcBef>
                <a:spcPct val="20000"/>
              </a:spcBef>
            </a:pPr>
            <a:r>
              <a:rPr lang="ar-SA">
                <a:cs typeface="Times New Roman (Arabic)" charset="0"/>
              </a:rPr>
              <a:t>اَلْمَحْبُوْبُ</a:t>
            </a:r>
            <a:endParaRPr lang="en-US">
              <a:cs typeface="Times New Roman (Arabic)"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53" name=""/>
        <p:cNvGrpSpPr/>
        <p:nvPr/>
      </p:nvGrpSpPr>
      <p:grpSpPr>
        <a:xfrm>
          <a:off x="0" y="0"/>
          <a:ext cx="0" cy="0"/>
          <a:chOff x="0" y="0"/>
          <a:chExt cx="0" cy="0"/>
        </a:xfrm>
      </p:grpSpPr>
      <p:sp>
        <p:nvSpPr>
          <p:cNvPr id="1048664" name="Rectangle 2"/>
          <p:cNvSpPr>
            <a:spLocks noGrp="1" noChangeArrowheads="1"/>
          </p:cNvSpPr>
          <p:nvPr>
            <p:ph type="title"/>
          </p:nvPr>
        </p:nvSpPr>
        <p:spPr>
          <a:xfrm>
            <a:off x="2209800" y="842963"/>
            <a:ext cx="6745288" cy="641350"/>
          </a:xfrm>
        </p:spPr>
        <p:txBody>
          <a:bodyPr/>
          <a:p>
            <a:r>
              <a:rPr lang="en-US"/>
              <a:t>Apa sih arti ‘ilah’ ?</a:t>
            </a:r>
          </a:p>
        </p:txBody>
      </p:sp>
      <p:sp>
        <p:nvSpPr>
          <p:cNvPr id="1048665" name="Rectangle 3"/>
          <p:cNvSpPr>
            <a:spLocks noGrp="1" noChangeArrowheads="1"/>
          </p:cNvSpPr>
          <p:nvPr>
            <p:ph type="body" idx="1"/>
          </p:nvPr>
        </p:nvSpPr>
        <p:spPr/>
        <p:txBody>
          <a:bodyPr/>
          <a:p>
            <a:pPr>
              <a:lnSpc>
                <a:spcPct val="90000"/>
              </a:lnSpc>
            </a:pPr>
            <a:r>
              <a:rPr sz="2800" lang="en-US"/>
              <a:t>Ilah = Tuhan ?</a:t>
            </a:r>
          </a:p>
          <a:p>
            <a:pPr>
              <a:lnSpc>
                <a:spcPct val="90000"/>
              </a:lnSpc>
            </a:pPr>
            <a:r>
              <a:rPr sz="2800" lang="en-US"/>
              <a:t>Tuhan = 1. Tu = Pemimpin / Ketua</a:t>
            </a:r>
          </a:p>
          <a:p>
            <a:pPr lvl="3">
              <a:lnSpc>
                <a:spcPct val="90000"/>
              </a:lnSpc>
              <a:buFont typeface="Wingdings" pitchFamily="2" charset="2"/>
              <a:buNone/>
            </a:pPr>
            <a:r>
              <a:rPr sz="1800" lang="en-US"/>
              <a:t> 		</a:t>
            </a:r>
            <a:r>
              <a:rPr sz="2800" lang="en-US"/>
              <a:t>2 . Han = Hyang = Dewa</a:t>
            </a:r>
          </a:p>
          <a:p>
            <a:pPr>
              <a:lnSpc>
                <a:spcPct val="90000"/>
              </a:lnSpc>
            </a:pPr>
            <a:r>
              <a:rPr sz="2800" lang="en-US"/>
              <a:t>Ilah = Pemimpin Dewa ??</a:t>
            </a:r>
          </a:p>
          <a:p>
            <a:pPr>
              <a:lnSpc>
                <a:spcPct val="90000"/>
              </a:lnSpc>
            </a:pPr>
            <a:r>
              <a:rPr sz="2800" lang="en-US"/>
              <a:t>QS 17 Bani Israil : 42 : </a:t>
            </a:r>
            <a:r>
              <a:rPr sz="2800" lang="en-US">
                <a:latin typeface="Arial" pitchFamily="34" charset="0"/>
                <a:cs typeface="Arial" pitchFamily="34" charset="0"/>
              </a:rPr>
              <a:t>Katakanlah: "jikalau ada tuhan-tuhan di samping-Nya, sebagaimana yang mereka katakan, niscaya tuhan-tuhan itu mencari jalan kepada (Tuhan) Yang mempunyai 'Arsy".</a:t>
            </a:r>
            <a:r>
              <a:rPr sz="2800" lang="en-US"/>
              <a:t>  </a:t>
            </a:r>
          </a:p>
        </p:txBody>
      </p:sp>
      <p:sp>
        <p:nvSpPr>
          <p:cNvPr id="1048666" name="Rectangle 5"/>
          <p:cNvSpPr>
            <a:spLocks noChangeArrowheads="1"/>
          </p:cNvSpPr>
          <p:nvPr/>
        </p:nvSpPr>
        <p:spPr bwMode="auto">
          <a:xfrm>
            <a:off x="1809750" y="2862263"/>
            <a:ext cx="9144000" cy="0"/>
          </a:xfrm>
          <a:prstGeom prst="rect"/>
          <a:noFill/>
          <a:ln w="9525">
            <a:noFill/>
            <a:miter lim="800000"/>
            <a:headEnd/>
            <a:tailEnd/>
          </a:ln>
          <a:effectLst/>
        </p:spPr>
        <p:txBody>
          <a:bodyPr>
            <a:spAutoFit/>
          </a:bodyPr>
          <a:p>
            <a:endParaRPr lang="en-US"/>
          </a:p>
        </p:txBody>
      </p:sp>
      <p:pic>
        <p:nvPicPr>
          <p:cNvPr id="2097156" name="Picture 4" descr="G:\Alqur'an terjemah\Ar-Ra'd\17_ Al Israa' 3_files\042.gif"/>
          <p:cNvPicPr>
            <a:picLocks noChangeAspect="1" noChangeArrowheads="1"/>
          </p:cNvPicPr>
          <p:nvPr/>
        </p:nvPicPr>
        <p:blipFill>
          <a:blip xmlns:r="http://schemas.openxmlformats.org/officeDocument/2006/relationships" r:embed="rId1" r:link="rId2" cstate="print"/>
          <a:srcRect l="3104" r="7242" b="56723"/>
          <a:stretch>
            <a:fillRect/>
          </a:stretch>
        </p:blipFill>
        <p:spPr bwMode="auto">
          <a:xfrm>
            <a:off x="1905000" y="5949950"/>
            <a:ext cx="6858000" cy="679450"/>
          </a:xfrm>
          <a:prstGeom prst="rect"/>
          <a:noFill/>
        </p:spPr>
      </p:pic>
      <p:sp>
        <p:nvSpPr>
          <p:cNvPr id="1048667" name="Line 6"/>
          <p:cNvSpPr>
            <a:spLocks noChangeShapeType="1"/>
          </p:cNvSpPr>
          <p:nvPr/>
        </p:nvSpPr>
        <p:spPr bwMode="auto">
          <a:xfrm>
            <a:off x="6324600" y="6553200"/>
            <a:ext cx="533400" cy="0"/>
          </a:xfrm>
          <a:prstGeom prst="line"/>
          <a:noFill/>
          <a:ln w="38100">
            <a:solidFill>
              <a:srgbClr val="FF0000"/>
            </a:solidFill>
            <a:round/>
            <a:headEnd/>
            <a:tailEnd/>
          </a:ln>
          <a:effectLst/>
        </p:spPr>
        <p:txBody>
          <a:bodyPr wrap="none"/>
          <a:p>
            <a:endParaRPr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665">
                                            <p:txEl>
                                              <p:pRg st="0" end="0"/>
                                            </p:txEl>
                                          </p:spTgt>
                                        </p:tgtEl>
                                        <p:attrNameLst>
                                          <p:attrName>style.visibility</p:attrName>
                                        </p:attrNameLst>
                                      </p:cBhvr>
                                      <p:to>
                                        <p:strVal val="visible"/>
                                      </p:to>
                                    </p:set>
                                    <p:anim calcmode="lin" valueType="num">
                                      <p:cBhvr additive="base">
                                        <p:cTn dur="500" fill="hold" id="7"/>
                                        <p:tgtEl>
                                          <p:spTgt spid="1048665">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66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665">
                                            <p:txEl>
                                              <p:pRg st="1" end="1"/>
                                            </p:txEl>
                                          </p:spTgt>
                                        </p:tgtEl>
                                        <p:attrNameLst>
                                          <p:attrName>style.visibility</p:attrName>
                                        </p:attrNameLst>
                                      </p:cBhvr>
                                      <p:to>
                                        <p:strVal val="visible"/>
                                      </p:to>
                                    </p:set>
                                    <p:anim calcmode="lin" valueType="num">
                                      <p:cBhvr additive="base">
                                        <p:cTn dur="500" fill="hold" id="13"/>
                                        <p:tgtEl>
                                          <p:spTgt spid="1048665">
                                            <p:txEl>
                                              <p:pRg st="1" end="1"/>
                                            </p:txEl>
                                          </p:spTgt>
                                        </p:tgtEl>
                                        <p:attrNameLst>
                                          <p:attrName>ppt_x</p:attrName>
                                        </p:attrNameLst>
                                      </p:cBhvr>
                                      <p:tavLst>
                                        <p:tav tm="0">
                                          <p:val>
                                            <p:strVal val="0-#ppt_w/2"/>
                                          </p:val>
                                        </p:tav>
                                        <p:tav tm="100000">
                                          <p:val>
                                            <p:strVal val="#ppt_x"/>
                                          </p:val>
                                        </p:tav>
                                      </p:tavLst>
                                    </p:anim>
                                    <p:anim calcmode="lin" valueType="num">
                                      <p:cBhvr additive="base">
                                        <p:cTn dur="500" fill="hold" id="14"/>
                                        <p:tgtEl>
                                          <p:spTgt spid="1048665">
                                            <p:txEl>
                                              <p:pRg st="1" end="1"/>
                                            </p:txEl>
                                          </p:spTgt>
                                        </p:tgtEl>
                                        <p:attrNameLst>
                                          <p:attrName>ppt_y</p:attrName>
                                        </p:attrNameLst>
                                      </p:cBhvr>
                                      <p:tavLst>
                                        <p:tav tm="0">
                                          <p:val>
                                            <p:strVal val="#ppt_y"/>
                                          </p:val>
                                        </p:tav>
                                        <p:tav tm="100000">
                                          <p:val>
                                            <p:strVal val="#ppt_y"/>
                                          </p:val>
                                        </p:tav>
                                      </p:tavLst>
                                    </p:anim>
                                  </p:childTnLst>
                                </p:cTn>
                              </p:par>
                              <p:par>
                                <p:cTn fill="hold" grpId="0" id="15" nodeType="withEffect" presetClass="entr" presetID="2" presetSubtype="8">
                                  <p:stCondLst>
                                    <p:cond delay="0"/>
                                  </p:stCondLst>
                                  <p:childTnLst>
                                    <p:set>
                                      <p:cBhvr>
                                        <p:cTn dur="1" fill="hold" id="16">
                                          <p:stCondLst>
                                            <p:cond delay="0"/>
                                          </p:stCondLst>
                                        </p:cTn>
                                        <p:tgtEl>
                                          <p:spTgt spid="1048665">
                                            <p:txEl>
                                              <p:pRg st="2" end="2"/>
                                            </p:txEl>
                                          </p:spTgt>
                                        </p:tgtEl>
                                        <p:attrNameLst>
                                          <p:attrName>style.visibility</p:attrName>
                                        </p:attrNameLst>
                                      </p:cBhvr>
                                      <p:to>
                                        <p:strVal val="visible"/>
                                      </p:to>
                                    </p:set>
                                    <p:anim calcmode="lin" valueType="num">
                                      <p:cBhvr additive="base">
                                        <p:cTn dur="500" fill="hold" id="17"/>
                                        <p:tgtEl>
                                          <p:spTgt spid="1048665">
                                            <p:txEl>
                                              <p:pRg st="2" end="2"/>
                                            </p:txEl>
                                          </p:spTgt>
                                        </p:tgtEl>
                                        <p:attrNameLst>
                                          <p:attrName>ppt_x</p:attrName>
                                        </p:attrNameLst>
                                      </p:cBhvr>
                                      <p:tavLst>
                                        <p:tav tm="0">
                                          <p:val>
                                            <p:strVal val="0-#ppt_w/2"/>
                                          </p:val>
                                        </p:tav>
                                        <p:tav tm="100000">
                                          <p:val>
                                            <p:strVal val="#ppt_x"/>
                                          </p:val>
                                        </p:tav>
                                      </p:tavLst>
                                    </p:anim>
                                    <p:anim calcmode="lin" valueType="num">
                                      <p:cBhvr additive="base">
                                        <p:cTn dur="500" fill="hold" id="18"/>
                                        <p:tgtEl>
                                          <p:spTgt spid="104866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fill="hold" id="19">
                      <p:stCondLst>
                        <p:cond delay="indefinite"/>
                      </p:stCondLst>
                      <p:childTnLst>
                        <p:par>
                          <p:cTn fill="hold" id="20">
                            <p:stCondLst>
                              <p:cond delay="0"/>
                            </p:stCondLst>
                            <p:childTnLst>
                              <p:par>
                                <p:cTn fill="hold" grpId="0" id="21" nodeType="clickEffect" presetClass="entr" presetID="2" presetSubtype="8">
                                  <p:stCondLst>
                                    <p:cond delay="0"/>
                                  </p:stCondLst>
                                  <p:childTnLst>
                                    <p:set>
                                      <p:cBhvr>
                                        <p:cTn dur="1" fill="hold" id="22">
                                          <p:stCondLst>
                                            <p:cond delay="0"/>
                                          </p:stCondLst>
                                        </p:cTn>
                                        <p:tgtEl>
                                          <p:spTgt spid="1048665">
                                            <p:txEl>
                                              <p:pRg st="3" end="3"/>
                                            </p:txEl>
                                          </p:spTgt>
                                        </p:tgtEl>
                                        <p:attrNameLst>
                                          <p:attrName>style.visibility</p:attrName>
                                        </p:attrNameLst>
                                      </p:cBhvr>
                                      <p:to>
                                        <p:strVal val="visible"/>
                                      </p:to>
                                    </p:set>
                                    <p:anim calcmode="lin" valueType="num">
                                      <p:cBhvr additive="base">
                                        <p:cTn dur="500" fill="hold" id="23"/>
                                        <p:tgtEl>
                                          <p:spTgt spid="1048665">
                                            <p:txEl>
                                              <p:pRg st="3" end="3"/>
                                            </p:txEl>
                                          </p:spTgt>
                                        </p:tgtEl>
                                        <p:attrNameLst>
                                          <p:attrName>ppt_x</p:attrName>
                                        </p:attrNameLst>
                                      </p:cBhvr>
                                      <p:tavLst>
                                        <p:tav tm="0">
                                          <p:val>
                                            <p:strVal val="0-#ppt_w/2"/>
                                          </p:val>
                                        </p:tav>
                                        <p:tav tm="100000">
                                          <p:val>
                                            <p:strVal val="#ppt_x"/>
                                          </p:val>
                                        </p:tav>
                                      </p:tavLst>
                                    </p:anim>
                                    <p:anim calcmode="lin" valueType="num">
                                      <p:cBhvr additive="base">
                                        <p:cTn dur="500" fill="hold" id="24"/>
                                        <p:tgtEl>
                                          <p:spTgt spid="104866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fill="hold" id="25">
                      <p:stCondLst>
                        <p:cond delay="indefinite"/>
                      </p:stCondLst>
                      <p:childTnLst>
                        <p:par>
                          <p:cTn fill="hold" id="26">
                            <p:stCondLst>
                              <p:cond delay="0"/>
                            </p:stCondLst>
                            <p:childTnLst>
                              <p:par>
                                <p:cTn fill="hold" grpId="0" id="27" nodeType="clickEffect" presetClass="entr" presetID="2" presetSubtype="8">
                                  <p:stCondLst>
                                    <p:cond delay="0"/>
                                  </p:stCondLst>
                                  <p:childTnLst>
                                    <p:set>
                                      <p:cBhvr>
                                        <p:cTn dur="1" fill="hold" id="28">
                                          <p:stCondLst>
                                            <p:cond delay="0"/>
                                          </p:stCondLst>
                                        </p:cTn>
                                        <p:tgtEl>
                                          <p:spTgt spid="1048665">
                                            <p:txEl>
                                              <p:pRg st="4" end="4"/>
                                            </p:txEl>
                                          </p:spTgt>
                                        </p:tgtEl>
                                        <p:attrNameLst>
                                          <p:attrName>style.visibility</p:attrName>
                                        </p:attrNameLst>
                                      </p:cBhvr>
                                      <p:to>
                                        <p:strVal val="visible"/>
                                      </p:to>
                                    </p:set>
                                    <p:anim calcmode="lin" valueType="num">
                                      <p:cBhvr additive="base">
                                        <p:cTn dur="500" fill="hold" id="29"/>
                                        <p:tgtEl>
                                          <p:spTgt spid="1048665">
                                            <p:txEl>
                                              <p:pRg st="4" end="4"/>
                                            </p:txEl>
                                          </p:spTgt>
                                        </p:tgtEl>
                                        <p:attrNameLst>
                                          <p:attrName>ppt_x</p:attrName>
                                        </p:attrNameLst>
                                      </p:cBhvr>
                                      <p:tavLst>
                                        <p:tav tm="0">
                                          <p:val>
                                            <p:strVal val="0-#ppt_w/2"/>
                                          </p:val>
                                        </p:tav>
                                        <p:tav tm="100000">
                                          <p:val>
                                            <p:strVal val="#ppt_x"/>
                                          </p:val>
                                        </p:tav>
                                      </p:tavLst>
                                    </p:anim>
                                    <p:anim calcmode="lin" valueType="num">
                                      <p:cBhvr additive="base">
                                        <p:cTn dur="500" fill="hold" id="30"/>
                                        <p:tgtEl>
                                          <p:spTgt spid="104866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fill="hold" id="31">
                      <p:stCondLst>
                        <p:cond delay="indefinite"/>
                      </p:stCondLst>
                      <p:childTnLst>
                        <p:par>
                          <p:cTn fill="hold" id="32">
                            <p:stCondLst>
                              <p:cond delay="0"/>
                            </p:stCondLst>
                            <p:childTnLst>
                              <p:par>
                                <p:cTn fill="hold" id="33" nodeType="clickEffect" presetClass="entr" presetID="2" presetSubtype="2">
                                  <p:stCondLst>
                                    <p:cond delay="0"/>
                                  </p:stCondLst>
                                  <p:childTnLst>
                                    <p:set>
                                      <p:cBhvr>
                                        <p:cTn dur="1" fill="hold" id="34">
                                          <p:stCondLst>
                                            <p:cond delay="0"/>
                                          </p:stCondLst>
                                        </p:cTn>
                                        <p:tgtEl>
                                          <p:spTgt spid="2097156"/>
                                        </p:tgtEl>
                                        <p:attrNameLst>
                                          <p:attrName>style.visibility</p:attrName>
                                        </p:attrNameLst>
                                      </p:cBhvr>
                                      <p:to>
                                        <p:strVal val="visible"/>
                                      </p:to>
                                    </p:set>
                                    <p:anim calcmode="lin" valueType="num">
                                      <p:cBhvr additive="base">
                                        <p:cTn dur="500" fill="hold" id="35"/>
                                        <p:tgtEl>
                                          <p:spTgt spid="2097156"/>
                                        </p:tgtEl>
                                        <p:attrNameLst>
                                          <p:attrName>ppt_x</p:attrName>
                                        </p:attrNameLst>
                                      </p:cBhvr>
                                      <p:tavLst>
                                        <p:tav tm="0">
                                          <p:val>
                                            <p:strVal val="1+#ppt_w/2"/>
                                          </p:val>
                                        </p:tav>
                                        <p:tav tm="100000">
                                          <p:val>
                                            <p:strVal val="#ppt_x"/>
                                          </p:val>
                                        </p:tav>
                                      </p:tavLst>
                                    </p:anim>
                                    <p:anim calcmode="lin" valueType="num">
                                      <p:cBhvr additive="base">
                                        <p:cTn dur="500" fill="hold" id="36"/>
                                        <p:tgtEl>
                                          <p:spTgt spid="20971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65"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54" name=""/>
        <p:cNvGrpSpPr/>
        <p:nvPr/>
      </p:nvGrpSpPr>
      <p:grpSpPr>
        <a:xfrm>
          <a:off x="0" y="0"/>
          <a:ext cx="0" cy="0"/>
          <a:chOff x="0" y="0"/>
          <a:chExt cx="0" cy="0"/>
        </a:xfrm>
      </p:grpSpPr>
      <p:sp>
        <p:nvSpPr>
          <p:cNvPr id="1048668" name="Rectangle 2"/>
          <p:cNvSpPr>
            <a:spLocks noGrp="1" noChangeArrowheads="1"/>
          </p:cNvSpPr>
          <p:nvPr>
            <p:ph type="title"/>
          </p:nvPr>
        </p:nvSpPr>
        <p:spPr>
          <a:xfrm>
            <a:off x="685800" y="730250"/>
            <a:ext cx="7772400" cy="641350"/>
          </a:xfrm>
        </p:spPr>
        <p:txBody>
          <a:bodyPr/>
          <a:p>
            <a:pPr algn="ctr"/>
            <a:r>
              <a:rPr lang="en-US"/>
              <a:t>Makna kata ‘ilah’</a:t>
            </a:r>
          </a:p>
        </p:txBody>
      </p:sp>
      <p:sp>
        <p:nvSpPr>
          <p:cNvPr id="1048669" name="Rectangle 5"/>
          <p:cNvSpPr>
            <a:spLocks noChangeArrowheads="1"/>
          </p:cNvSpPr>
          <p:nvPr/>
        </p:nvSpPr>
        <p:spPr bwMode="auto">
          <a:xfrm>
            <a:off x="7596188" y="2895600"/>
            <a:ext cx="1166812" cy="1228725"/>
          </a:xfrm>
          <a:prstGeom prst="rect"/>
          <a:noFill/>
          <a:ln w="9525">
            <a:noFill/>
            <a:miter lim="800000"/>
            <a:headEnd/>
            <a:tailEnd/>
          </a:ln>
          <a:effectLst/>
        </p:spPr>
        <p:txBody>
          <a:bodyPr anchor="ctr"/>
          <a:p>
            <a:pPr algn="ctr" eaLnBrk="0" hangingPunct="0" rtl="1"/>
            <a:r>
              <a:rPr sz="6600" lang="ar-SA">
                <a:solidFill>
                  <a:schemeClr val="tx2"/>
                </a:solidFill>
                <a:cs typeface="Times New Roman (Arabic)" charset="0"/>
              </a:rPr>
              <a:t>أَلِهَ</a:t>
            </a:r>
            <a:endParaRPr sz="6600" lang="en-US">
              <a:solidFill>
                <a:schemeClr val="tx2"/>
              </a:solidFill>
              <a:cs typeface="Times New Roman (Arabic)" charset="0"/>
            </a:endParaRPr>
          </a:p>
        </p:txBody>
      </p:sp>
      <p:grpSp>
        <p:nvGrpSpPr>
          <p:cNvPr id="55" name="Group 16"/>
          <p:cNvGrpSpPr/>
          <p:nvPr/>
        </p:nvGrpSpPr>
        <p:grpSpPr bwMode="auto">
          <a:xfrm>
            <a:off x="6400800" y="1962150"/>
            <a:ext cx="1219200" cy="2762250"/>
            <a:chOff x="4021" y="1539"/>
            <a:chExt cx="572" cy="1740"/>
          </a:xfrm>
        </p:grpSpPr>
        <p:sp>
          <p:nvSpPr>
            <p:cNvPr id="1048670" name="Line 7"/>
            <p:cNvSpPr>
              <a:spLocks noChangeShapeType="1"/>
            </p:cNvSpPr>
            <p:nvPr/>
          </p:nvSpPr>
          <p:spPr bwMode="auto">
            <a:xfrm>
              <a:off x="4021" y="1539"/>
              <a:ext cx="245" cy="967"/>
            </a:xfrm>
            <a:prstGeom prst="line"/>
            <a:noFill/>
            <a:ln w="57150">
              <a:solidFill>
                <a:schemeClr val="tx1"/>
              </a:solidFill>
              <a:round/>
              <a:headEnd/>
              <a:tailEnd/>
            </a:ln>
            <a:effectLst/>
          </p:spPr>
          <p:txBody>
            <a:bodyPr/>
            <a:p>
              <a:endParaRPr lang="en-US"/>
            </a:p>
          </p:txBody>
        </p:sp>
        <p:sp>
          <p:nvSpPr>
            <p:cNvPr id="1048671" name="Line 8"/>
            <p:cNvSpPr>
              <a:spLocks noChangeShapeType="1"/>
            </p:cNvSpPr>
            <p:nvPr/>
          </p:nvSpPr>
          <p:spPr bwMode="auto">
            <a:xfrm flipH="1">
              <a:off x="4021" y="2506"/>
              <a:ext cx="245" cy="773"/>
            </a:xfrm>
            <a:prstGeom prst="line"/>
            <a:noFill/>
            <a:ln w="57150">
              <a:solidFill>
                <a:schemeClr val="tx1"/>
              </a:solidFill>
              <a:round/>
              <a:headEnd/>
              <a:tailEnd/>
            </a:ln>
            <a:effectLst/>
          </p:spPr>
          <p:txBody>
            <a:bodyPr/>
            <a:p>
              <a:endParaRPr lang="en-US"/>
            </a:p>
          </p:txBody>
        </p:sp>
        <p:sp>
          <p:nvSpPr>
            <p:cNvPr id="1048672" name="Line 9"/>
            <p:cNvSpPr>
              <a:spLocks noChangeShapeType="1"/>
            </p:cNvSpPr>
            <p:nvPr/>
          </p:nvSpPr>
          <p:spPr bwMode="auto">
            <a:xfrm>
              <a:off x="4266" y="2506"/>
              <a:ext cx="327" cy="0"/>
            </a:xfrm>
            <a:prstGeom prst="line"/>
            <a:noFill/>
            <a:ln w="57150">
              <a:solidFill>
                <a:schemeClr val="tx1"/>
              </a:solidFill>
              <a:round/>
              <a:headEnd/>
              <a:tailEnd/>
            </a:ln>
            <a:effectLst/>
          </p:spPr>
          <p:txBody>
            <a:bodyPr/>
            <a:p>
              <a:endParaRPr lang="en-US"/>
            </a:p>
          </p:txBody>
        </p:sp>
        <p:sp>
          <p:nvSpPr>
            <p:cNvPr id="1048673" name="Line 10"/>
            <p:cNvSpPr>
              <a:spLocks noChangeShapeType="1"/>
            </p:cNvSpPr>
            <p:nvPr/>
          </p:nvSpPr>
          <p:spPr bwMode="auto">
            <a:xfrm>
              <a:off x="4021" y="2119"/>
              <a:ext cx="245" cy="387"/>
            </a:xfrm>
            <a:prstGeom prst="line"/>
            <a:noFill/>
            <a:ln w="57150">
              <a:solidFill>
                <a:schemeClr val="tx1"/>
              </a:solidFill>
              <a:round/>
              <a:headEnd/>
              <a:tailEnd/>
            </a:ln>
            <a:effectLst/>
          </p:spPr>
          <p:txBody>
            <a:bodyPr/>
            <a:p>
              <a:endParaRPr lang="en-US"/>
            </a:p>
          </p:txBody>
        </p:sp>
        <p:sp>
          <p:nvSpPr>
            <p:cNvPr id="1048674" name="Line 11"/>
            <p:cNvSpPr>
              <a:spLocks noChangeShapeType="1"/>
            </p:cNvSpPr>
            <p:nvPr/>
          </p:nvSpPr>
          <p:spPr bwMode="auto">
            <a:xfrm flipH="1">
              <a:off x="4021" y="2506"/>
              <a:ext cx="245" cy="193"/>
            </a:xfrm>
            <a:prstGeom prst="line"/>
            <a:noFill/>
            <a:ln w="57150">
              <a:solidFill>
                <a:schemeClr val="tx1"/>
              </a:solidFill>
              <a:round/>
              <a:headEnd/>
              <a:tailEnd/>
            </a:ln>
            <a:effectLst/>
          </p:spPr>
          <p:txBody>
            <a:bodyPr/>
            <a:p>
              <a:endParaRPr lang="en-US"/>
            </a:p>
          </p:txBody>
        </p:sp>
      </p:grpSp>
      <p:sp>
        <p:nvSpPr>
          <p:cNvPr id="1048675" name="Rectangle 12"/>
          <p:cNvSpPr>
            <a:spLocks noChangeArrowheads="1"/>
          </p:cNvSpPr>
          <p:nvPr/>
        </p:nvSpPr>
        <p:spPr bwMode="auto">
          <a:xfrm>
            <a:off x="4191000" y="1524000"/>
            <a:ext cx="2058988" cy="1691640"/>
          </a:xfrm>
          <a:prstGeom prst="rect"/>
          <a:noFill/>
          <a:ln w="9525">
            <a:noFill/>
            <a:miter lim="800000"/>
            <a:headEnd/>
            <a:tailEnd/>
          </a:ln>
          <a:effectLst/>
        </p:spPr>
        <p:txBody>
          <a:bodyPr wrap="none">
            <a:spAutoFit/>
          </a:bodyPr>
          <a:p>
            <a:pPr algn="ctr"/>
            <a:r>
              <a:rPr sz="5400" lang="ar-SA">
                <a:solidFill>
                  <a:srgbClr val="FFFF00"/>
                </a:solidFill>
                <a:cs typeface="Times New Roman (Arabic)" charset="0"/>
              </a:rPr>
              <a:t>سَكَنَ إِلَيْهِ</a:t>
            </a:r>
            <a:endParaRPr sz="5400" lang="en-US">
              <a:solidFill>
                <a:srgbClr val="FFFF00"/>
              </a:solidFill>
              <a:cs typeface="Times New Roman (Arabic)" charset="0"/>
            </a:endParaRPr>
          </a:p>
        </p:txBody>
      </p:sp>
      <p:sp>
        <p:nvSpPr>
          <p:cNvPr id="1048676" name="Rectangle 13"/>
          <p:cNvSpPr>
            <a:spLocks noChangeArrowheads="1"/>
          </p:cNvSpPr>
          <p:nvPr/>
        </p:nvSpPr>
        <p:spPr bwMode="auto">
          <a:xfrm>
            <a:off x="4267200" y="2438400"/>
            <a:ext cx="2532063" cy="1539240"/>
          </a:xfrm>
          <a:prstGeom prst="rect"/>
          <a:noFill/>
          <a:ln w="9525">
            <a:noFill/>
            <a:miter lim="800000"/>
            <a:headEnd/>
            <a:tailEnd/>
          </a:ln>
          <a:effectLst/>
        </p:spPr>
        <p:txBody>
          <a:bodyPr wrap="none">
            <a:spAutoFit/>
          </a:bodyPr>
          <a:p>
            <a:pPr algn="ctr" eaLnBrk="0" hangingPunct="0" lvl="1" rtl="1">
              <a:spcBef>
                <a:spcPct val="20000"/>
              </a:spcBef>
            </a:pPr>
            <a:r>
              <a:rPr sz="4800" lang="ar-SA">
                <a:solidFill>
                  <a:srgbClr val="FFFF00"/>
                </a:solidFill>
                <a:cs typeface="Times New Roman (Arabic)" charset="0"/>
              </a:rPr>
              <a:t>اِسْتَجَارَ بِهِ</a:t>
            </a:r>
            <a:endParaRPr sz="4800" lang="en-US">
              <a:solidFill>
                <a:srgbClr val="FFFF00"/>
              </a:solidFill>
              <a:cs typeface="Times New Roman (Arabic)" charset="0"/>
            </a:endParaRPr>
          </a:p>
        </p:txBody>
      </p:sp>
      <p:sp>
        <p:nvSpPr>
          <p:cNvPr id="1048677" name="Rectangle 14"/>
          <p:cNvSpPr>
            <a:spLocks noChangeArrowheads="1"/>
          </p:cNvSpPr>
          <p:nvPr/>
        </p:nvSpPr>
        <p:spPr bwMode="auto">
          <a:xfrm>
            <a:off x="4110038" y="3352800"/>
            <a:ext cx="2290762" cy="1691640"/>
          </a:xfrm>
          <a:prstGeom prst="rect"/>
          <a:noFill/>
          <a:ln w="9525">
            <a:noFill/>
            <a:miter lim="800000"/>
            <a:headEnd/>
            <a:tailEnd/>
          </a:ln>
          <a:effectLst/>
        </p:spPr>
        <p:txBody>
          <a:bodyPr wrap="none">
            <a:spAutoFit/>
          </a:bodyPr>
          <a:p>
            <a:pPr algn="ctr"/>
            <a:r>
              <a:rPr sz="5400" lang="ar-SA">
                <a:solidFill>
                  <a:srgbClr val="FFFF00"/>
                </a:solidFill>
                <a:cs typeface="Times New Roman (Arabic)" charset="0"/>
              </a:rPr>
              <a:t>اِشْتَاقَ إِلَيْهِ</a:t>
            </a:r>
            <a:endParaRPr sz="5400" lang="en-US">
              <a:solidFill>
                <a:srgbClr val="FFFF00"/>
              </a:solidFill>
              <a:cs typeface="Times New Roman (Arabic)" charset="0"/>
            </a:endParaRPr>
          </a:p>
        </p:txBody>
      </p:sp>
      <p:sp>
        <p:nvSpPr>
          <p:cNvPr id="1048678" name="Rectangle 15"/>
          <p:cNvSpPr>
            <a:spLocks noChangeArrowheads="1"/>
          </p:cNvSpPr>
          <p:nvPr/>
        </p:nvSpPr>
        <p:spPr bwMode="auto">
          <a:xfrm>
            <a:off x="4800600" y="4191000"/>
            <a:ext cx="1527175" cy="1691640"/>
          </a:xfrm>
          <a:prstGeom prst="rect"/>
          <a:noFill/>
          <a:ln w="9525">
            <a:noFill/>
            <a:miter lim="800000"/>
            <a:headEnd/>
            <a:tailEnd/>
          </a:ln>
          <a:effectLst/>
        </p:spPr>
        <p:txBody>
          <a:bodyPr wrap="none">
            <a:spAutoFit/>
          </a:bodyPr>
          <a:p>
            <a:pPr algn="ctr"/>
            <a:r>
              <a:rPr sz="5400" lang="ar-SA">
                <a:solidFill>
                  <a:srgbClr val="FFFF00"/>
                </a:solidFill>
                <a:cs typeface="Times New Roman (Arabic)" charset="0"/>
              </a:rPr>
              <a:t>وُلِعَ بِهِ</a:t>
            </a:r>
            <a:endParaRPr sz="5400" lang="en-US">
              <a:solidFill>
                <a:srgbClr val="FFFF00"/>
              </a:solidFill>
              <a:cs typeface="Times New Roman (Arabic)" charset="0"/>
            </a:endParaRPr>
          </a:p>
        </p:txBody>
      </p:sp>
      <p:sp>
        <p:nvSpPr>
          <p:cNvPr id="1048679" name="Text Box 17"/>
          <p:cNvSpPr txBox="1">
            <a:spLocks noChangeArrowheads="1"/>
          </p:cNvSpPr>
          <p:nvPr/>
        </p:nvSpPr>
        <p:spPr bwMode="auto">
          <a:xfrm>
            <a:off x="762000" y="1524000"/>
            <a:ext cx="3352800" cy="822325"/>
          </a:xfrm>
          <a:prstGeom prst="rect"/>
          <a:noFill/>
          <a:ln w="9525">
            <a:noFill/>
            <a:miter lim="800000"/>
            <a:headEnd/>
            <a:tailEnd/>
          </a:ln>
          <a:effectLst/>
        </p:spPr>
        <p:txBody>
          <a:bodyPr>
            <a:spAutoFit/>
          </a:bodyPr>
          <a:p>
            <a:pPr algn="ctr">
              <a:spcBef>
                <a:spcPct val="50000"/>
              </a:spcBef>
              <a:buFontTx/>
              <a:buChar char="•"/>
            </a:pPr>
            <a:r>
              <a:rPr lang="en-US">
                <a:solidFill>
                  <a:srgbClr val="FFFF00"/>
                </a:solidFill>
              </a:rPr>
              <a:t> Merasa </a:t>
            </a:r>
            <a:r>
              <a:rPr b="1" lang="en-US" u="sng">
                <a:solidFill>
                  <a:srgbClr val="FFFF00"/>
                </a:solidFill>
              </a:rPr>
              <a:t>tenteram</a:t>
            </a:r>
            <a:r>
              <a:rPr lang="en-US">
                <a:solidFill>
                  <a:srgbClr val="FFFF00"/>
                </a:solidFill>
              </a:rPr>
              <a:t> kepadanya</a:t>
            </a:r>
          </a:p>
        </p:txBody>
      </p:sp>
      <p:sp>
        <p:nvSpPr>
          <p:cNvPr id="1048680" name="Text Box 18"/>
          <p:cNvSpPr txBox="1">
            <a:spLocks noChangeArrowheads="1"/>
          </p:cNvSpPr>
          <p:nvPr/>
        </p:nvSpPr>
        <p:spPr bwMode="auto">
          <a:xfrm>
            <a:off x="838200" y="2378075"/>
            <a:ext cx="3352800" cy="822325"/>
          </a:xfrm>
          <a:prstGeom prst="rect"/>
          <a:noFill/>
          <a:ln w="9525">
            <a:noFill/>
            <a:miter lim="800000"/>
            <a:headEnd/>
            <a:tailEnd/>
          </a:ln>
          <a:effectLst/>
        </p:spPr>
        <p:txBody>
          <a:bodyPr>
            <a:spAutoFit/>
          </a:bodyPr>
          <a:p>
            <a:pPr algn="ctr">
              <a:spcBef>
                <a:spcPct val="50000"/>
              </a:spcBef>
              <a:buFontTx/>
              <a:buChar char="•"/>
            </a:pPr>
            <a:r>
              <a:rPr lang="en-US">
                <a:solidFill>
                  <a:srgbClr val="FFFF00"/>
                </a:solidFill>
              </a:rPr>
              <a:t> Merasa </a:t>
            </a:r>
            <a:r>
              <a:rPr b="1" lang="en-US" u="sng">
                <a:solidFill>
                  <a:srgbClr val="FFFF00"/>
                </a:solidFill>
              </a:rPr>
              <a:t>dilindungi </a:t>
            </a:r>
            <a:r>
              <a:rPr lang="en-US">
                <a:solidFill>
                  <a:srgbClr val="FFFF00"/>
                </a:solidFill>
              </a:rPr>
              <a:t>olehnya</a:t>
            </a:r>
          </a:p>
        </p:txBody>
      </p:sp>
      <p:sp>
        <p:nvSpPr>
          <p:cNvPr id="1048681" name="Text Box 19"/>
          <p:cNvSpPr txBox="1">
            <a:spLocks noChangeArrowheads="1"/>
          </p:cNvSpPr>
          <p:nvPr/>
        </p:nvSpPr>
        <p:spPr bwMode="auto">
          <a:xfrm>
            <a:off x="914400" y="3276600"/>
            <a:ext cx="3352800" cy="822325"/>
          </a:xfrm>
          <a:prstGeom prst="rect"/>
          <a:noFill/>
          <a:ln w="9525">
            <a:noFill/>
            <a:miter lim="800000"/>
            <a:headEnd/>
            <a:tailEnd/>
          </a:ln>
          <a:effectLst/>
        </p:spPr>
        <p:txBody>
          <a:bodyPr>
            <a:spAutoFit/>
          </a:bodyPr>
          <a:p>
            <a:pPr algn="ctr">
              <a:spcBef>
                <a:spcPct val="50000"/>
              </a:spcBef>
              <a:buFontTx/>
              <a:buChar char="•"/>
            </a:pPr>
            <a:r>
              <a:rPr lang="en-US">
                <a:solidFill>
                  <a:srgbClr val="FFFF00"/>
                </a:solidFill>
              </a:rPr>
              <a:t> Merasa selalu </a:t>
            </a:r>
            <a:r>
              <a:rPr b="1" lang="en-US" u="sng">
                <a:solidFill>
                  <a:srgbClr val="FFFF00"/>
                </a:solidFill>
              </a:rPr>
              <a:t>rindu</a:t>
            </a:r>
            <a:r>
              <a:rPr lang="en-US">
                <a:solidFill>
                  <a:srgbClr val="FFFF00"/>
                </a:solidFill>
              </a:rPr>
              <a:t> kepadanya</a:t>
            </a:r>
          </a:p>
        </p:txBody>
      </p:sp>
      <p:sp>
        <p:nvSpPr>
          <p:cNvPr id="1048682" name="Text Box 20"/>
          <p:cNvSpPr txBox="1">
            <a:spLocks noChangeArrowheads="1"/>
          </p:cNvSpPr>
          <p:nvPr/>
        </p:nvSpPr>
        <p:spPr bwMode="auto">
          <a:xfrm>
            <a:off x="1066800" y="4283075"/>
            <a:ext cx="3352800" cy="822325"/>
          </a:xfrm>
          <a:prstGeom prst="rect"/>
          <a:noFill/>
          <a:ln w="9525">
            <a:noFill/>
            <a:miter lim="800000"/>
            <a:headEnd/>
            <a:tailEnd/>
          </a:ln>
          <a:effectLst/>
        </p:spPr>
        <p:txBody>
          <a:bodyPr>
            <a:spAutoFit/>
          </a:bodyPr>
          <a:p>
            <a:pPr algn="ctr">
              <a:spcBef>
                <a:spcPct val="50000"/>
              </a:spcBef>
              <a:buFontTx/>
              <a:buChar char="•"/>
            </a:pPr>
            <a:r>
              <a:rPr lang="en-US">
                <a:solidFill>
                  <a:srgbClr val="FFFF00"/>
                </a:solidFill>
              </a:rPr>
              <a:t> Merasa </a:t>
            </a:r>
            <a:r>
              <a:rPr b="1" lang="en-US" u="sng">
                <a:solidFill>
                  <a:srgbClr val="FFFF00"/>
                </a:solidFill>
              </a:rPr>
              <a:t>cinta &amp; cenderung</a:t>
            </a:r>
            <a:r>
              <a:rPr lang="en-US">
                <a:solidFill>
                  <a:srgbClr val="FFFF00"/>
                </a:solidFill>
              </a:rPr>
              <a:t> kepadanya</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679"/>
                                        </p:tgtEl>
                                        <p:attrNameLst>
                                          <p:attrName>style.visibility</p:attrName>
                                        </p:attrNameLst>
                                      </p:cBhvr>
                                      <p:to>
                                        <p:strVal val="visible"/>
                                      </p:to>
                                    </p:set>
                                    <p:anim calcmode="lin" valueType="num">
                                      <p:cBhvr additive="base">
                                        <p:cTn dur="500" fill="hold" id="7"/>
                                        <p:tgtEl>
                                          <p:spTgt spid="1048679"/>
                                        </p:tgtEl>
                                        <p:attrNameLst>
                                          <p:attrName>ppt_x</p:attrName>
                                        </p:attrNameLst>
                                      </p:cBhvr>
                                      <p:tavLst>
                                        <p:tav tm="0">
                                          <p:val>
                                            <p:strVal val="0-#ppt_w/2"/>
                                          </p:val>
                                        </p:tav>
                                        <p:tav tm="100000">
                                          <p:val>
                                            <p:strVal val="#ppt_x"/>
                                          </p:val>
                                        </p:tav>
                                      </p:tavLst>
                                    </p:anim>
                                    <p:anim calcmode="lin" valueType="num">
                                      <p:cBhvr additive="base">
                                        <p:cTn dur="500" fill="hold" id="8"/>
                                        <p:tgtEl>
                                          <p:spTgt spid="1048679"/>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680"/>
                                        </p:tgtEl>
                                        <p:attrNameLst>
                                          <p:attrName>style.visibility</p:attrName>
                                        </p:attrNameLst>
                                      </p:cBhvr>
                                      <p:to>
                                        <p:strVal val="visible"/>
                                      </p:to>
                                    </p:set>
                                    <p:anim calcmode="lin" valueType="num">
                                      <p:cBhvr additive="base">
                                        <p:cTn dur="500" fill="hold" id="13"/>
                                        <p:tgtEl>
                                          <p:spTgt spid="1048680"/>
                                        </p:tgtEl>
                                        <p:attrNameLst>
                                          <p:attrName>ppt_x</p:attrName>
                                        </p:attrNameLst>
                                      </p:cBhvr>
                                      <p:tavLst>
                                        <p:tav tm="0">
                                          <p:val>
                                            <p:strVal val="0-#ppt_w/2"/>
                                          </p:val>
                                        </p:tav>
                                        <p:tav tm="100000">
                                          <p:val>
                                            <p:strVal val="#ppt_x"/>
                                          </p:val>
                                        </p:tav>
                                      </p:tavLst>
                                    </p:anim>
                                    <p:anim calcmode="lin" valueType="num">
                                      <p:cBhvr additive="base">
                                        <p:cTn dur="500" fill="hold" id="14"/>
                                        <p:tgtEl>
                                          <p:spTgt spid="1048680"/>
                                        </p:tgtEl>
                                        <p:attrNameLst>
                                          <p:attrName>ppt_y</p:attrName>
                                        </p:attrNameLst>
                                      </p:cBhvr>
                                      <p:tavLst>
                                        <p:tav tm="0">
                                          <p:val>
                                            <p:strVal val="#ppt_y"/>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8">
                                  <p:stCondLst>
                                    <p:cond delay="0"/>
                                  </p:stCondLst>
                                  <p:childTnLst>
                                    <p:set>
                                      <p:cBhvr>
                                        <p:cTn dur="1" fill="hold" id="18">
                                          <p:stCondLst>
                                            <p:cond delay="0"/>
                                          </p:stCondLst>
                                        </p:cTn>
                                        <p:tgtEl>
                                          <p:spTgt spid="1048681"/>
                                        </p:tgtEl>
                                        <p:attrNameLst>
                                          <p:attrName>style.visibility</p:attrName>
                                        </p:attrNameLst>
                                      </p:cBhvr>
                                      <p:to>
                                        <p:strVal val="visible"/>
                                      </p:to>
                                    </p:set>
                                    <p:anim calcmode="lin" valueType="num">
                                      <p:cBhvr additive="base">
                                        <p:cTn dur="500" fill="hold" id="19"/>
                                        <p:tgtEl>
                                          <p:spTgt spid="1048681"/>
                                        </p:tgtEl>
                                        <p:attrNameLst>
                                          <p:attrName>ppt_x</p:attrName>
                                        </p:attrNameLst>
                                      </p:cBhvr>
                                      <p:tavLst>
                                        <p:tav tm="0">
                                          <p:val>
                                            <p:strVal val="0-#ppt_w/2"/>
                                          </p:val>
                                        </p:tav>
                                        <p:tav tm="100000">
                                          <p:val>
                                            <p:strVal val="#ppt_x"/>
                                          </p:val>
                                        </p:tav>
                                      </p:tavLst>
                                    </p:anim>
                                    <p:anim calcmode="lin" valueType="num">
                                      <p:cBhvr additive="base">
                                        <p:cTn dur="500" fill="hold" id="20"/>
                                        <p:tgtEl>
                                          <p:spTgt spid="1048681"/>
                                        </p:tgtEl>
                                        <p:attrNameLst>
                                          <p:attrName>ppt_y</p:attrName>
                                        </p:attrNameLst>
                                      </p:cBhvr>
                                      <p:tavLst>
                                        <p:tav tm="0">
                                          <p:val>
                                            <p:strVal val="#ppt_y"/>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8">
                                  <p:stCondLst>
                                    <p:cond delay="0"/>
                                  </p:stCondLst>
                                  <p:childTnLst>
                                    <p:set>
                                      <p:cBhvr>
                                        <p:cTn dur="1" fill="hold" id="24">
                                          <p:stCondLst>
                                            <p:cond delay="0"/>
                                          </p:stCondLst>
                                        </p:cTn>
                                        <p:tgtEl>
                                          <p:spTgt spid="1048682"/>
                                        </p:tgtEl>
                                        <p:attrNameLst>
                                          <p:attrName>style.visibility</p:attrName>
                                        </p:attrNameLst>
                                      </p:cBhvr>
                                      <p:to>
                                        <p:strVal val="visible"/>
                                      </p:to>
                                    </p:set>
                                    <p:anim calcmode="lin" valueType="num">
                                      <p:cBhvr additive="base">
                                        <p:cTn dur="500" fill="hold" id="25"/>
                                        <p:tgtEl>
                                          <p:spTgt spid="1048682"/>
                                        </p:tgtEl>
                                        <p:attrNameLst>
                                          <p:attrName>ppt_x</p:attrName>
                                        </p:attrNameLst>
                                      </p:cBhvr>
                                      <p:tavLst>
                                        <p:tav tm="0">
                                          <p:val>
                                            <p:strVal val="0-#ppt_w/2"/>
                                          </p:val>
                                        </p:tav>
                                        <p:tav tm="100000">
                                          <p:val>
                                            <p:strVal val="#ppt_x"/>
                                          </p:val>
                                        </p:tav>
                                      </p:tavLst>
                                    </p:anim>
                                    <p:anim calcmode="lin" valueType="num">
                                      <p:cBhvr additive="base">
                                        <p:cTn dur="500" fill="hold" id="26"/>
                                        <p:tgtEl>
                                          <p:spTgt spid="10486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79" grpId="0" autoUpdateAnimBg="0"/>
      <p:bldP spid="1048680" grpId="0" autoUpdateAnimBg="0"/>
      <p:bldP spid="1048681" grpId="0" autoUpdateAnimBg="0"/>
      <p:bldP spid="1048682"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56" name=""/>
        <p:cNvGrpSpPr/>
        <p:nvPr/>
      </p:nvGrpSpPr>
      <p:grpSpPr>
        <a:xfrm>
          <a:off x="0" y="0"/>
          <a:ext cx="0" cy="0"/>
          <a:chOff x="0" y="0"/>
          <a:chExt cx="0" cy="0"/>
        </a:xfrm>
      </p:grpSpPr>
      <p:sp>
        <p:nvSpPr>
          <p:cNvPr id="1048683" name="Rectangle 2"/>
          <p:cNvSpPr>
            <a:spLocks noGrp="1" noChangeArrowheads="1"/>
          </p:cNvSpPr>
          <p:nvPr>
            <p:ph type="title"/>
          </p:nvPr>
        </p:nvSpPr>
        <p:spPr>
          <a:xfrm>
            <a:off x="2209800" y="910273"/>
            <a:ext cx="6324600" cy="574040"/>
          </a:xfrm>
        </p:spPr>
        <p:txBody>
          <a:bodyPr/>
          <a:p>
            <a:r>
              <a:rPr sz="3200" lang="en-US">
                <a:solidFill>
                  <a:schemeClr val="tx1"/>
                </a:solidFill>
              </a:rPr>
              <a:t>Merasa tenteram kepadanya</a:t>
            </a:r>
          </a:p>
        </p:txBody>
      </p:sp>
      <p:sp>
        <p:nvSpPr>
          <p:cNvPr id="1048684" name="Rectangle 3"/>
          <p:cNvSpPr>
            <a:spLocks noGrp="1" noChangeArrowheads="1"/>
          </p:cNvSpPr>
          <p:nvPr>
            <p:ph type="body" idx="1"/>
          </p:nvPr>
        </p:nvSpPr>
        <p:spPr>
          <a:xfrm>
            <a:off x="1295400" y="1905000"/>
            <a:ext cx="7772400" cy="4419600"/>
          </a:xfrm>
        </p:spPr>
        <p:txBody>
          <a:bodyPr/>
          <a:p>
            <a:pPr algn="just" rtl="1">
              <a:lnSpc>
                <a:spcPct val="90000"/>
              </a:lnSpc>
              <a:buFont typeface="Wingdings" pitchFamily="2" charset="2"/>
              <a:buNone/>
            </a:pPr>
            <a:r>
              <a:rPr sz="4000" lang="ar-SA">
                <a:latin typeface="Courier New" pitchFamily="49" charset="0"/>
                <a:cs typeface="Traditional Arabic" pitchFamily="18" charset="-78"/>
              </a:rPr>
              <a:t>إِنَّ الَّذِينَ لاَ يَرْجُونَ لِقَاءَنَا وَرَضُوا بِالْحَيَاةِ الدُّنْيَا وَاطْمَأَنُّوا بِهَا وَالَّذِينَ هُمْ عَنْ ءَايَاتِنَا غَافِلُونَ</a:t>
            </a:r>
            <a:endParaRPr sz="4000" lang="ar-SA">
              <a:latin typeface="Courier New" pitchFamily="49" charset="0"/>
              <a:cs typeface="Courier New" pitchFamily="49" charset="0"/>
            </a:endParaRPr>
          </a:p>
          <a:p>
            <a:pPr algn="just" rtl="1">
              <a:lnSpc>
                <a:spcPct val="90000"/>
              </a:lnSpc>
              <a:buFont typeface="Wingdings" pitchFamily="2" charset="2"/>
              <a:buNone/>
            </a:pPr>
            <a:r>
              <a:rPr sz="4000" lang="ar-SA">
                <a:latin typeface="Courier New" pitchFamily="49" charset="0"/>
                <a:cs typeface="Traditional Arabic" pitchFamily="18" charset="-78"/>
              </a:rPr>
              <a:t> أُولَئِكَ مَأْوَاهُمُ النَّارُ بِمَا كَانُوا يَكْسِبُونَ</a:t>
            </a:r>
            <a:endParaRPr sz="4000" lang="ar-SA">
              <a:latin typeface="Courier New" pitchFamily="49" charset="0"/>
              <a:cs typeface="Courier New" pitchFamily="49" charset="0"/>
            </a:endParaRPr>
          </a:p>
          <a:p>
            <a:pPr>
              <a:lnSpc>
                <a:spcPct val="90000"/>
              </a:lnSpc>
              <a:buFont typeface="Wingdings" pitchFamily="2" charset="2"/>
              <a:buNone/>
            </a:pPr>
            <a:r>
              <a:rPr sz="2400" lang="en-US">
                <a:cs typeface="Times New Roman" pitchFamily="18" charset="0"/>
              </a:rPr>
              <a:t>7. Sesungguhnya orang yang tidak mengharapkan (tidak percaya akan) pertemuan dengan Kami, dan merasa puas dengan kehidupan di dunia serta merasa tenteram dengan kehidupan itu dan orang-orang yang melalaikan ayat-ayat kami,</a:t>
            </a:r>
            <a:r>
              <a:rPr sz="2400" lang="en-US"/>
              <a:t> </a:t>
            </a:r>
          </a:p>
          <a:p>
            <a:pPr>
              <a:lnSpc>
                <a:spcPct val="90000"/>
              </a:lnSpc>
              <a:buFont typeface="Wingdings" pitchFamily="2" charset="2"/>
              <a:buNone/>
            </a:pPr>
            <a:r>
              <a:rPr sz="2400" lang="en-US">
                <a:cs typeface="Times New Roman" pitchFamily="18" charset="0"/>
              </a:rPr>
              <a:t>8. mereka itu tempatnya ialah neraka, disebabkan apa yang selalu mereka kerjakan.</a:t>
            </a:r>
            <a:r>
              <a:rPr sz="2400" lang="en-US"/>
              <a:t> ( QS 10 :Yunus )</a:t>
            </a:r>
          </a:p>
        </p:txBody>
      </p:sp>
      <p:sp>
        <p:nvSpPr>
          <p:cNvPr id="1048685" name="Rectangle 4"/>
          <p:cNvSpPr>
            <a:spLocks noChangeArrowheads="1"/>
          </p:cNvSpPr>
          <p:nvPr/>
        </p:nvSpPr>
        <p:spPr bwMode="auto">
          <a:xfrm>
            <a:off x="6858000" y="762000"/>
            <a:ext cx="2058988" cy="1691640"/>
          </a:xfrm>
          <a:prstGeom prst="rect"/>
          <a:noFill/>
          <a:ln w="9525">
            <a:noFill/>
            <a:miter lim="800000"/>
            <a:headEnd/>
            <a:tailEnd/>
          </a:ln>
          <a:effectLst/>
        </p:spPr>
        <p:txBody>
          <a:bodyPr wrap="none">
            <a:spAutoFit/>
          </a:bodyPr>
          <a:p>
            <a:pPr algn="ctr"/>
            <a:r>
              <a:rPr sz="5400" lang="ar-SA">
                <a:cs typeface="Times New Roman (Arabic)" charset="0"/>
              </a:rPr>
              <a:t>سَكَنَ إِلَيْهِ</a:t>
            </a:r>
            <a:endParaRPr sz="5400" lang="en-US">
              <a:cs typeface="Times New Roman (Arabic)"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684">
                                            <p:txEl>
                                              <p:pRg st="0" end="0"/>
                                            </p:txEl>
                                          </p:spTgt>
                                        </p:tgtEl>
                                        <p:attrNameLst>
                                          <p:attrName>style.visibility</p:attrName>
                                        </p:attrNameLst>
                                      </p:cBhvr>
                                      <p:to>
                                        <p:strVal val="visible"/>
                                      </p:to>
                                    </p:set>
                                    <p:anim calcmode="lin" valueType="num">
                                      <p:cBhvr additive="base">
                                        <p:cTn dur="500" fill="hold" id="7"/>
                                        <p:tgtEl>
                                          <p:spTgt spid="1048684">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68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684">
                                            <p:txEl>
                                              <p:pRg st="1" end="1"/>
                                            </p:txEl>
                                          </p:spTgt>
                                        </p:tgtEl>
                                        <p:attrNameLst>
                                          <p:attrName>style.visibility</p:attrName>
                                        </p:attrNameLst>
                                      </p:cBhvr>
                                      <p:to>
                                        <p:strVal val="visible"/>
                                      </p:to>
                                    </p:set>
                                    <p:anim calcmode="lin" valueType="num">
                                      <p:cBhvr additive="base">
                                        <p:cTn dur="500" fill="hold" id="13"/>
                                        <p:tgtEl>
                                          <p:spTgt spid="1048684">
                                            <p:txEl>
                                              <p:pRg st="1" end="1"/>
                                            </p:txEl>
                                          </p:spTgt>
                                        </p:tgtEl>
                                        <p:attrNameLst>
                                          <p:attrName>ppt_x</p:attrName>
                                        </p:attrNameLst>
                                      </p:cBhvr>
                                      <p:tavLst>
                                        <p:tav tm="0">
                                          <p:val>
                                            <p:strVal val="0-#ppt_w/2"/>
                                          </p:val>
                                        </p:tav>
                                        <p:tav tm="100000">
                                          <p:val>
                                            <p:strVal val="#ppt_x"/>
                                          </p:val>
                                        </p:tav>
                                      </p:tavLst>
                                    </p:anim>
                                    <p:anim calcmode="lin" valueType="num">
                                      <p:cBhvr additive="base">
                                        <p:cTn dur="500" fill="hold" id="14"/>
                                        <p:tgtEl>
                                          <p:spTgt spid="104868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8">
                                  <p:stCondLst>
                                    <p:cond delay="0"/>
                                  </p:stCondLst>
                                  <p:childTnLst>
                                    <p:set>
                                      <p:cBhvr>
                                        <p:cTn dur="1" fill="hold" id="18">
                                          <p:stCondLst>
                                            <p:cond delay="0"/>
                                          </p:stCondLst>
                                        </p:cTn>
                                        <p:tgtEl>
                                          <p:spTgt spid="1048684">
                                            <p:txEl>
                                              <p:pRg st="2" end="2"/>
                                            </p:txEl>
                                          </p:spTgt>
                                        </p:tgtEl>
                                        <p:attrNameLst>
                                          <p:attrName>style.visibility</p:attrName>
                                        </p:attrNameLst>
                                      </p:cBhvr>
                                      <p:to>
                                        <p:strVal val="visible"/>
                                      </p:to>
                                    </p:set>
                                    <p:anim calcmode="lin" valueType="num">
                                      <p:cBhvr additive="base">
                                        <p:cTn dur="500" fill="hold" id="19"/>
                                        <p:tgtEl>
                                          <p:spTgt spid="1048684">
                                            <p:txEl>
                                              <p:pRg st="2" end="2"/>
                                            </p:txEl>
                                          </p:spTgt>
                                        </p:tgtEl>
                                        <p:attrNameLst>
                                          <p:attrName>ppt_x</p:attrName>
                                        </p:attrNameLst>
                                      </p:cBhvr>
                                      <p:tavLst>
                                        <p:tav tm="0">
                                          <p:val>
                                            <p:strVal val="0-#ppt_w/2"/>
                                          </p:val>
                                        </p:tav>
                                        <p:tav tm="100000">
                                          <p:val>
                                            <p:strVal val="#ppt_x"/>
                                          </p:val>
                                        </p:tav>
                                      </p:tavLst>
                                    </p:anim>
                                    <p:anim calcmode="lin" valueType="num">
                                      <p:cBhvr additive="base">
                                        <p:cTn dur="500" fill="hold" id="20"/>
                                        <p:tgtEl>
                                          <p:spTgt spid="104868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8">
                                  <p:stCondLst>
                                    <p:cond delay="0"/>
                                  </p:stCondLst>
                                  <p:childTnLst>
                                    <p:set>
                                      <p:cBhvr>
                                        <p:cTn dur="1" fill="hold" id="24">
                                          <p:stCondLst>
                                            <p:cond delay="0"/>
                                          </p:stCondLst>
                                        </p:cTn>
                                        <p:tgtEl>
                                          <p:spTgt spid="1048684">
                                            <p:txEl>
                                              <p:pRg st="3" end="3"/>
                                            </p:txEl>
                                          </p:spTgt>
                                        </p:tgtEl>
                                        <p:attrNameLst>
                                          <p:attrName>style.visibility</p:attrName>
                                        </p:attrNameLst>
                                      </p:cBhvr>
                                      <p:to>
                                        <p:strVal val="visible"/>
                                      </p:to>
                                    </p:set>
                                    <p:anim calcmode="lin" valueType="num">
                                      <p:cBhvr additive="base">
                                        <p:cTn dur="500" fill="hold" id="25"/>
                                        <p:tgtEl>
                                          <p:spTgt spid="1048684">
                                            <p:txEl>
                                              <p:pRg st="3" end="3"/>
                                            </p:txEl>
                                          </p:spTgt>
                                        </p:tgtEl>
                                        <p:attrNameLst>
                                          <p:attrName>ppt_x</p:attrName>
                                        </p:attrNameLst>
                                      </p:cBhvr>
                                      <p:tavLst>
                                        <p:tav tm="0">
                                          <p:val>
                                            <p:strVal val="0-#ppt_w/2"/>
                                          </p:val>
                                        </p:tav>
                                        <p:tav tm="100000">
                                          <p:val>
                                            <p:strVal val="#ppt_x"/>
                                          </p:val>
                                        </p:tav>
                                      </p:tavLst>
                                    </p:anim>
                                    <p:anim calcmode="lin" valueType="num">
                                      <p:cBhvr additive="base">
                                        <p:cTn dur="500" fill="hold" id="26"/>
                                        <p:tgtEl>
                                          <p:spTgt spid="1048684">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84"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57" name=""/>
        <p:cNvGrpSpPr/>
        <p:nvPr/>
      </p:nvGrpSpPr>
      <p:grpSpPr>
        <a:xfrm>
          <a:off x="0" y="0"/>
          <a:ext cx="0" cy="0"/>
          <a:chOff x="0" y="0"/>
          <a:chExt cx="0" cy="0"/>
        </a:xfrm>
      </p:grpSpPr>
      <p:sp>
        <p:nvSpPr>
          <p:cNvPr id="1048686" name="Rectangle 2"/>
          <p:cNvSpPr>
            <a:spLocks noGrp="1" noChangeArrowheads="1"/>
          </p:cNvSpPr>
          <p:nvPr>
            <p:ph type="title"/>
          </p:nvPr>
        </p:nvSpPr>
        <p:spPr>
          <a:xfrm>
            <a:off x="2209800" y="417513"/>
            <a:ext cx="4892675" cy="1066800"/>
          </a:xfrm>
        </p:spPr>
        <p:txBody>
          <a:bodyPr/>
          <a:p>
            <a:r>
              <a:rPr sz="3200" lang="en-US">
                <a:solidFill>
                  <a:schemeClr val="tx1"/>
                </a:solidFill>
              </a:rPr>
              <a:t>Merasa dilindungi olehnya</a:t>
            </a:r>
          </a:p>
        </p:txBody>
      </p:sp>
      <p:sp>
        <p:nvSpPr>
          <p:cNvPr id="1048687" name="Rectangle 3"/>
          <p:cNvSpPr>
            <a:spLocks noGrp="1" noChangeArrowheads="1"/>
          </p:cNvSpPr>
          <p:nvPr>
            <p:ph type="body" idx="1"/>
          </p:nvPr>
        </p:nvSpPr>
        <p:spPr/>
        <p:txBody>
          <a:bodyPr/>
          <a:p>
            <a:pPr algn="just" rtl="1">
              <a:lnSpc>
                <a:spcPct val="90000"/>
              </a:lnSpc>
              <a:buFont typeface="Wingdings" pitchFamily="2" charset="2"/>
              <a:buNone/>
            </a:pPr>
            <a:r>
              <a:rPr sz="2800" lang="ar-SA">
                <a:latin typeface="Courier New" pitchFamily="49" charset="0"/>
                <a:cs typeface="Traditional Arabic" pitchFamily="18" charset="-78"/>
              </a:rPr>
              <a:t> </a:t>
            </a:r>
            <a:r>
              <a:rPr sz="4800" lang="ar-SA">
                <a:latin typeface="Courier New" pitchFamily="49" charset="0"/>
                <a:cs typeface="Traditional Arabic" pitchFamily="18" charset="-78"/>
              </a:rPr>
              <a:t>وَأَنَّهُ كَانَ رِجَالٌ مِنَ اْلإِنْسِ يَعُوذُونَ بِرِجَالٍ مِنَ الْجِنِّ فَزَادُوهُمْ رَهَقًا</a:t>
            </a:r>
            <a:endParaRPr sz="4800" lang="ar-SA">
              <a:latin typeface="Courier New" pitchFamily="49" charset="0"/>
              <a:cs typeface="Courier New" pitchFamily="49" charset="0"/>
            </a:endParaRPr>
          </a:p>
          <a:p>
            <a:pPr>
              <a:lnSpc>
                <a:spcPct val="90000"/>
              </a:lnSpc>
              <a:buFont typeface="Wingdings" pitchFamily="2" charset="2"/>
              <a:buNone/>
            </a:pPr>
            <a:r>
              <a:rPr sz="2800" lang="en-US">
                <a:latin typeface="Verdana" pitchFamily="34" charset="0"/>
                <a:cs typeface="Times New Roman" pitchFamily="18" charset="0"/>
              </a:rPr>
              <a:t>Dan bahwasanya ada beberapa orang laki-laki di antara manusia meminta perlindungan kepada beberapa laki-laki di antara jin, maka jin-jin itu menambah bagi mereka dosa dan kesalahan.</a:t>
            </a:r>
            <a:r>
              <a:rPr sz="2800" lang="en-US"/>
              <a:t> (QS 72 ; Al Jin : 6 )</a:t>
            </a:r>
          </a:p>
        </p:txBody>
      </p:sp>
      <p:sp>
        <p:nvSpPr>
          <p:cNvPr id="1048688" name="Rectangle 4"/>
          <p:cNvSpPr>
            <a:spLocks noChangeArrowheads="1"/>
          </p:cNvSpPr>
          <p:nvPr/>
        </p:nvSpPr>
        <p:spPr bwMode="auto">
          <a:xfrm>
            <a:off x="6324600" y="685800"/>
            <a:ext cx="2532063" cy="1539240"/>
          </a:xfrm>
          <a:prstGeom prst="rect"/>
          <a:noFill/>
          <a:ln w="9525">
            <a:noFill/>
            <a:miter lim="800000"/>
            <a:headEnd/>
            <a:tailEnd/>
          </a:ln>
          <a:effectLst/>
        </p:spPr>
        <p:txBody>
          <a:bodyPr wrap="none">
            <a:spAutoFit/>
          </a:bodyPr>
          <a:p>
            <a:pPr algn="ctr" eaLnBrk="0" hangingPunct="0" lvl="1" rtl="1">
              <a:spcBef>
                <a:spcPct val="20000"/>
              </a:spcBef>
            </a:pPr>
            <a:r>
              <a:rPr sz="4800" lang="ar-SA">
                <a:cs typeface="Times New Roman (Arabic)" charset="0"/>
              </a:rPr>
              <a:t>اِسْتَجَارَ بِهِ</a:t>
            </a:r>
            <a:endParaRPr sz="4800" lang="en-US">
              <a:cs typeface="Times New Roman (Arabic)"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687">
                                            <p:txEl>
                                              <p:pRg st="0" end="0"/>
                                            </p:txEl>
                                          </p:spTgt>
                                        </p:tgtEl>
                                        <p:attrNameLst>
                                          <p:attrName>style.visibility</p:attrName>
                                        </p:attrNameLst>
                                      </p:cBhvr>
                                      <p:to>
                                        <p:strVal val="visible"/>
                                      </p:to>
                                    </p:set>
                                    <p:anim calcmode="lin" valueType="num">
                                      <p:cBhvr additive="base">
                                        <p:cTn dur="500" fill="hold" id="7"/>
                                        <p:tgtEl>
                                          <p:spTgt spid="1048687">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6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687">
                                            <p:txEl>
                                              <p:pRg st="1" end="1"/>
                                            </p:txEl>
                                          </p:spTgt>
                                        </p:tgtEl>
                                        <p:attrNameLst>
                                          <p:attrName>style.visibility</p:attrName>
                                        </p:attrNameLst>
                                      </p:cBhvr>
                                      <p:to>
                                        <p:strVal val="visible"/>
                                      </p:to>
                                    </p:set>
                                    <p:anim calcmode="lin" valueType="num">
                                      <p:cBhvr additive="base">
                                        <p:cTn dur="500" fill="hold" id="13"/>
                                        <p:tgtEl>
                                          <p:spTgt spid="1048687">
                                            <p:txEl>
                                              <p:pRg st="1" end="1"/>
                                            </p:txEl>
                                          </p:spTgt>
                                        </p:tgtEl>
                                        <p:attrNameLst>
                                          <p:attrName>ppt_x</p:attrName>
                                        </p:attrNameLst>
                                      </p:cBhvr>
                                      <p:tavLst>
                                        <p:tav tm="0">
                                          <p:val>
                                            <p:strVal val="0-#ppt_w/2"/>
                                          </p:val>
                                        </p:tav>
                                        <p:tav tm="100000">
                                          <p:val>
                                            <p:strVal val="#ppt_x"/>
                                          </p:val>
                                        </p:tav>
                                      </p:tavLst>
                                    </p:anim>
                                    <p:anim calcmode="lin" valueType="num">
                                      <p:cBhvr additive="base">
                                        <p:cTn dur="500" fill="hold" id="14"/>
                                        <p:tgtEl>
                                          <p:spTgt spid="1048687">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87"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58" name=""/>
        <p:cNvGrpSpPr/>
        <p:nvPr/>
      </p:nvGrpSpPr>
      <p:grpSpPr>
        <a:xfrm>
          <a:off x="0" y="0"/>
          <a:ext cx="0" cy="0"/>
          <a:chOff x="0" y="0"/>
          <a:chExt cx="0" cy="0"/>
        </a:xfrm>
      </p:grpSpPr>
      <p:sp>
        <p:nvSpPr>
          <p:cNvPr id="1048689" name="Rectangle 2"/>
          <p:cNvSpPr>
            <a:spLocks noGrp="1" noChangeArrowheads="1"/>
          </p:cNvSpPr>
          <p:nvPr>
            <p:ph type="title"/>
          </p:nvPr>
        </p:nvSpPr>
        <p:spPr>
          <a:xfrm>
            <a:off x="2209800" y="417513"/>
            <a:ext cx="4827588" cy="1066800"/>
          </a:xfrm>
        </p:spPr>
        <p:txBody>
          <a:bodyPr/>
          <a:p>
            <a:r>
              <a:rPr sz="3200" lang="en-US">
                <a:solidFill>
                  <a:schemeClr val="tx1"/>
                </a:solidFill>
              </a:rPr>
              <a:t>Merasa dilindungi olehnya</a:t>
            </a:r>
          </a:p>
        </p:txBody>
      </p:sp>
      <p:sp>
        <p:nvSpPr>
          <p:cNvPr id="1048690" name="Rectangle 4"/>
          <p:cNvSpPr>
            <a:spLocks noChangeArrowheads="1"/>
          </p:cNvSpPr>
          <p:nvPr/>
        </p:nvSpPr>
        <p:spPr bwMode="auto">
          <a:xfrm>
            <a:off x="6324600" y="852488"/>
            <a:ext cx="2532063" cy="1539240"/>
          </a:xfrm>
          <a:prstGeom prst="rect"/>
          <a:noFill/>
          <a:ln w="9525">
            <a:noFill/>
            <a:miter lim="800000"/>
            <a:headEnd/>
            <a:tailEnd/>
          </a:ln>
          <a:effectLst/>
        </p:spPr>
        <p:txBody>
          <a:bodyPr wrap="none">
            <a:spAutoFit/>
          </a:bodyPr>
          <a:p>
            <a:pPr algn="ctr" eaLnBrk="0" hangingPunct="0" lvl="1" rtl="1">
              <a:spcBef>
                <a:spcPct val="20000"/>
              </a:spcBef>
            </a:pPr>
            <a:r>
              <a:rPr sz="4800" lang="ar-SA">
                <a:cs typeface="Times New Roman (Arabic)" charset="0"/>
              </a:rPr>
              <a:t>اِسْتَجَارَ بِهِ</a:t>
            </a:r>
            <a:endParaRPr sz="4800" lang="en-US">
              <a:cs typeface="Times New Roman (Arabic)" charset="0"/>
            </a:endParaRPr>
          </a:p>
        </p:txBody>
      </p:sp>
      <p:sp>
        <p:nvSpPr>
          <p:cNvPr id="1048691" name="Rectangle 5"/>
          <p:cNvSpPr>
            <a:spLocks noGrp="1" noChangeArrowheads="1"/>
          </p:cNvSpPr>
          <p:nvPr>
            <p:ph type="body" idx="1"/>
          </p:nvPr>
        </p:nvSpPr>
        <p:spPr>
          <a:noFill/>
        </p:spPr>
        <p:txBody>
          <a:bodyPr/>
          <a:p>
            <a:pPr algn="just" rtl="1">
              <a:lnSpc>
                <a:spcPct val="90000"/>
              </a:lnSpc>
              <a:buFont typeface="Wingdings" pitchFamily="2" charset="2"/>
              <a:buNone/>
            </a:pPr>
            <a:r>
              <a:rPr sz="2800" lang="ar-SA">
                <a:latin typeface="Courier New" pitchFamily="49" charset="0"/>
                <a:cs typeface="Traditional Arabic" pitchFamily="18" charset="-78"/>
              </a:rPr>
              <a:t> </a:t>
            </a:r>
            <a:r>
              <a:rPr sz="4000" lang="ar-SA">
                <a:latin typeface="Courier New" pitchFamily="49" charset="0"/>
                <a:cs typeface="Traditional Arabic" pitchFamily="18" charset="-78"/>
              </a:rPr>
              <a:t>وَاتَّخَذُوا مِنْ دُونِ اللَّهِ ءَالِهَةً لَعَلَّهُمْ يُنْصَرُونَ</a:t>
            </a:r>
            <a:endParaRPr sz="4000" lang="ar-SA">
              <a:latin typeface="Courier New" pitchFamily="49" charset="0"/>
              <a:cs typeface="Courier New" pitchFamily="49" charset="0"/>
            </a:endParaRPr>
          </a:p>
          <a:p>
            <a:pPr algn="just" rtl="1">
              <a:lnSpc>
                <a:spcPct val="90000"/>
              </a:lnSpc>
              <a:buFont typeface="Wingdings" pitchFamily="2" charset="2"/>
              <a:buNone/>
            </a:pPr>
            <a:r>
              <a:rPr sz="4000" lang="ar-SA">
                <a:latin typeface="Courier New" pitchFamily="49" charset="0"/>
                <a:cs typeface="Traditional Arabic" pitchFamily="18" charset="-78"/>
              </a:rPr>
              <a:t> لاَ يَسْتَطِيعُونَ نَصْرَهُمْ وَهُمْ لَهُمْ جُنْدٌ مُحْضَرُونَ</a:t>
            </a:r>
            <a:endParaRPr sz="4000" lang="ar-SA">
              <a:latin typeface="Courier New" pitchFamily="49" charset="0"/>
              <a:cs typeface="Courier New" pitchFamily="49" charset="0"/>
            </a:endParaRPr>
          </a:p>
          <a:p>
            <a:pPr>
              <a:lnSpc>
                <a:spcPct val="90000"/>
              </a:lnSpc>
              <a:buFont typeface="Wingdings" pitchFamily="2" charset="2"/>
              <a:buNone/>
            </a:pPr>
            <a:r>
              <a:rPr sz="2800" lang="en-US">
                <a:latin typeface="Verdana" pitchFamily="34" charset="0"/>
                <a:cs typeface="Times New Roman" pitchFamily="18" charset="0"/>
              </a:rPr>
              <a:t>Mereka mengambil sembahan-sembahan selain Allah agar mereka mendapat pertolongan.</a:t>
            </a:r>
            <a:r>
              <a:rPr sz="2800" lang="en-US"/>
              <a:t> </a:t>
            </a:r>
          </a:p>
          <a:p>
            <a:pPr>
              <a:lnSpc>
                <a:spcPct val="90000"/>
              </a:lnSpc>
              <a:buFont typeface="Wingdings" pitchFamily="2" charset="2"/>
              <a:buNone/>
            </a:pPr>
            <a:r>
              <a:rPr sz="2800" lang="en-US">
                <a:latin typeface="Verdana" pitchFamily="34" charset="0"/>
                <a:cs typeface="Times New Roman" pitchFamily="18" charset="0"/>
              </a:rPr>
              <a:t>Berhala-berhala itu tidak dapat menolong mereka; Padahal berhala-berhala itu menjadi tentara yang disiapkan untuk menjaga mereka.</a:t>
            </a:r>
            <a:r>
              <a:rPr sz="2800" lang="en-US"/>
              <a:t> (QS 36: Yasin : 74-75 )</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691">
                                            <p:txEl>
                                              <p:pRg st="0" end="0"/>
                                            </p:txEl>
                                          </p:spTgt>
                                        </p:tgtEl>
                                        <p:attrNameLst>
                                          <p:attrName>style.visibility</p:attrName>
                                        </p:attrNameLst>
                                      </p:cBhvr>
                                      <p:to>
                                        <p:strVal val="visible"/>
                                      </p:to>
                                    </p:set>
                                    <p:anim calcmode="lin" valueType="num">
                                      <p:cBhvr additive="base">
                                        <p:cTn dur="500" fill="hold" id="7"/>
                                        <p:tgtEl>
                                          <p:spTgt spid="1048691">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6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691">
                                            <p:txEl>
                                              <p:pRg st="1" end="1"/>
                                            </p:txEl>
                                          </p:spTgt>
                                        </p:tgtEl>
                                        <p:attrNameLst>
                                          <p:attrName>style.visibility</p:attrName>
                                        </p:attrNameLst>
                                      </p:cBhvr>
                                      <p:to>
                                        <p:strVal val="visible"/>
                                      </p:to>
                                    </p:set>
                                    <p:anim calcmode="lin" valueType="num">
                                      <p:cBhvr additive="base">
                                        <p:cTn dur="500" fill="hold" id="13"/>
                                        <p:tgtEl>
                                          <p:spTgt spid="1048691">
                                            <p:txEl>
                                              <p:pRg st="1" end="1"/>
                                            </p:txEl>
                                          </p:spTgt>
                                        </p:tgtEl>
                                        <p:attrNameLst>
                                          <p:attrName>ppt_x</p:attrName>
                                        </p:attrNameLst>
                                      </p:cBhvr>
                                      <p:tavLst>
                                        <p:tav tm="0">
                                          <p:val>
                                            <p:strVal val="0-#ppt_w/2"/>
                                          </p:val>
                                        </p:tav>
                                        <p:tav tm="100000">
                                          <p:val>
                                            <p:strVal val="#ppt_x"/>
                                          </p:val>
                                        </p:tav>
                                      </p:tavLst>
                                    </p:anim>
                                    <p:anim calcmode="lin" valueType="num">
                                      <p:cBhvr additive="base">
                                        <p:cTn dur="500" fill="hold" id="14"/>
                                        <p:tgtEl>
                                          <p:spTgt spid="10486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8">
                                  <p:stCondLst>
                                    <p:cond delay="0"/>
                                  </p:stCondLst>
                                  <p:childTnLst>
                                    <p:set>
                                      <p:cBhvr>
                                        <p:cTn dur="1" fill="hold" id="18">
                                          <p:stCondLst>
                                            <p:cond delay="0"/>
                                          </p:stCondLst>
                                        </p:cTn>
                                        <p:tgtEl>
                                          <p:spTgt spid="1048691">
                                            <p:txEl>
                                              <p:pRg st="2" end="2"/>
                                            </p:txEl>
                                          </p:spTgt>
                                        </p:tgtEl>
                                        <p:attrNameLst>
                                          <p:attrName>style.visibility</p:attrName>
                                        </p:attrNameLst>
                                      </p:cBhvr>
                                      <p:to>
                                        <p:strVal val="visible"/>
                                      </p:to>
                                    </p:set>
                                    <p:anim calcmode="lin" valueType="num">
                                      <p:cBhvr additive="base">
                                        <p:cTn dur="500" fill="hold" id="19"/>
                                        <p:tgtEl>
                                          <p:spTgt spid="1048691">
                                            <p:txEl>
                                              <p:pRg st="2" end="2"/>
                                            </p:txEl>
                                          </p:spTgt>
                                        </p:tgtEl>
                                        <p:attrNameLst>
                                          <p:attrName>ppt_x</p:attrName>
                                        </p:attrNameLst>
                                      </p:cBhvr>
                                      <p:tavLst>
                                        <p:tav tm="0">
                                          <p:val>
                                            <p:strVal val="0-#ppt_w/2"/>
                                          </p:val>
                                        </p:tav>
                                        <p:tav tm="100000">
                                          <p:val>
                                            <p:strVal val="#ppt_x"/>
                                          </p:val>
                                        </p:tav>
                                      </p:tavLst>
                                    </p:anim>
                                    <p:anim calcmode="lin" valueType="num">
                                      <p:cBhvr additive="base">
                                        <p:cTn dur="500" fill="hold" id="20"/>
                                        <p:tgtEl>
                                          <p:spTgt spid="10486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8">
                                  <p:stCondLst>
                                    <p:cond delay="0"/>
                                  </p:stCondLst>
                                  <p:childTnLst>
                                    <p:set>
                                      <p:cBhvr>
                                        <p:cTn dur="1" fill="hold" id="24">
                                          <p:stCondLst>
                                            <p:cond delay="0"/>
                                          </p:stCondLst>
                                        </p:cTn>
                                        <p:tgtEl>
                                          <p:spTgt spid="1048691">
                                            <p:txEl>
                                              <p:pRg st="3" end="3"/>
                                            </p:txEl>
                                          </p:spTgt>
                                        </p:tgtEl>
                                        <p:attrNameLst>
                                          <p:attrName>style.visibility</p:attrName>
                                        </p:attrNameLst>
                                      </p:cBhvr>
                                      <p:to>
                                        <p:strVal val="visible"/>
                                      </p:to>
                                    </p:set>
                                    <p:anim calcmode="lin" valueType="num">
                                      <p:cBhvr additive="base">
                                        <p:cTn dur="500" fill="hold" id="25"/>
                                        <p:tgtEl>
                                          <p:spTgt spid="1048691">
                                            <p:txEl>
                                              <p:pRg st="3" end="3"/>
                                            </p:txEl>
                                          </p:spTgt>
                                        </p:tgtEl>
                                        <p:attrNameLst>
                                          <p:attrName>ppt_x</p:attrName>
                                        </p:attrNameLst>
                                      </p:cBhvr>
                                      <p:tavLst>
                                        <p:tav tm="0">
                                          <p:val>
                                            <p:strVal val="0-#ppt_w/2"/>
                                          </p:val>
                                        </p:tav>
                                        <p:tav tm="100000">
                                          <p:val>
                                            <p:strVal val="#ppt_x"/>
                                          </p:val>
                                        </p:tav>
                                      </p:tavLst>
                                    </p:anim>
                                    <p:anim calcmode="lin" valueType="num">
                                      <p:cBhvr additive="base">
                                        <p:cTn dur="500" fill="hold" id="26"/>
                                        <p:tgtEl>
                                          <p:spTgt spid="104869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59" name=""/>
        <p:cNvGrpSpPr/>
        <p:nvPr/>
      </p:nvGrpSpPr>
      <p:grpSpPr>
        <a:xfrm>
          <a:off x="0" y="0"/>
          <a:ext cx="0" cy="0"/>
          <a:chOff x="0" y="0"/>
          <a:chExt cx="0" cy="0"/>
        </a:xfrm>
      </p:grpSpPr>
      <p:sp>
        <p:nvSpPr>
          <p:cNvPr id="1048692" name="Rectangle 2"/>
          <p:cNvSpPr>
            <a:spLocks noGrp="1" noChangeArrowheads="1"/>
          </p:cNvSpPr>
          <p:nvPr>
            <p:ph type="title"/>
          </p:nvPr>
        </p:nvSpPr>
        <p:spPr>
          <a:xfrm>
            <a:off x="1600200" y="379413"/>
            <a:ext cx="4953000" cy="1373187"/>
          </a:xfrm>
        </p:spPr>
        <p:txBody>
          <a:bodyPr/>
          <a:p>
            <a:r>
              <a:rPr sz="2800" lang="en-US">
                <a:solidFill>
                  <a:schemeClr val="tx1"/>
                </a:solidFill>
              </a:rPr>
              <a:t>Merasa selalu rindu kepadanya</a:t>
            </a:r>
            <a:br>
              <a:rPr sz="2800" lang="en-US">
                <a:solidFill>
                  <a:schemeClr val="tx1"/>
                </a:solidFill>
              </a:rPr>
            </a:br>
            <a:endParaRPr sz="2800" lang="en-US">
              <a:solidFill>
                <a:schemeClr val="tx1"/>
              </a:solidFill>
            </a:endParaRPr>
          </a:p>
        </p:txBody>
      </p:sp>
      <p:sp>
        <p:nvSpPr>
          <p:cNvPr id="1048693" name="Rectangle 4"/>
          <p:cNvSpPr>
            <a:spLocks noChangeArrowheads="1"/>
          </p:cNvSpPr>
          <p:nvPr/>
        </p:nvSpPr>
        <p:spPr bwMode="auto">
          <a:xfrm>
            <a:off x="6553200" y="685800"/>
            <a:ext cx="2289175" cy="1691640"/>
          </a:xfrm>
          <a:prstGeom prst="rect"/>
          <a:noFill/>
          <a:ln w="9525">
            <a:noFill/>
            <a:miter lim="800000"/>
            <a:headEnd/>
            <a:tailEnd/>
          </a:ln>
          <a:effectLst/>
        </p:spPr>
        <p:txBody>
          <a:bodyPr wrap="none">
            <a:spAutoFit/>
          </a:bodyPr>
          <a:p>
            <a:pPr algn="ctr"/>
            <a:r>
              <a:rPr sz="5400" lang="ar-SA">
                <a:cs typeface="Times New Roman (Arabic)" charset="0"/>
              </a:rPr>
              <a:t>اِشْتَاقَ إِلَيْهِ</a:t>
            </a:r>
            <a:endParaRPr sz="5400" lang="en-US">
              <a:cs typeface="Times New Roman (Arabic)" charset="0"/>
            </a:endParaRPr>
          </a:p>
        </p:txBody>
      </p:sp>
      <p:sp>
        <p:nvSpPr>
          <p:cNvPr id="1048694" name="Rectangle 5"/>
          <p:cNvSpPr>
            <a:spLocks noGrp="1" noChangeArrowheads="1"/>
          </p:cNvSpPr>
          <p:nvPr>
            <p:ph type="body" idx="1"/>
          </p:nvPr>
        </p:nvSpPr>
        <p:spPr/>
        <p:txBody>
          <a:bodyPr/>
          <a:p>
            <a:pPr algn="just" rtl="1">
              <a:lnSpc>
                <a:spcPct val="90000"/>
              </a:lnSpc>
              <a:buFont typeface="Wingdings" pitchFamily="2" charset="2"/>
              <a:buNone/>
            </a:pPr>
            <a:r>
              <a:rPr sz="2800" lang="ar-SA">
                <a:latin typeface="Courier New" pitchFamily="49" charset="0"/>
                <a:cs typeface="Traditional Arabic" pitchFamily="18" charset="-78"/>
              </a:rPr>
              <a:t> </a:t>
            </a:r>
            <a:r>
              <a:rPr sz="3600" lang="ar-SA">
                <a:latin typeface="Courier New" pitchFamily="49" charset="0"/>
                <a:cs typeface="Traditional Arabic" pitchFamily="18" charset="-78"/>
              </a:rPr>
              <a:t>وَإِذْ أَخَذْنَا مِيثَاقَكُمْ وَرَفَعْنَا فَوْقَكُمُ الطُّورَ خُذُوا مَا ءَاتَيْنَاكُمْ بِقُوَّةٍ وَاسْمَعُوا قَالُوا سَمِعْنَا وَعَصَيْنَا وَأُشْرِبُوا فِي قُلُوبِهِمُ الْعِجْلَ بِكُفْرِهِمْ قُلْ بِئْسَمَا يَأْمُرُكُمْ بِهِ إِيمَانُكُمْ إِنْ كُنْتُمْ مُؤْمِنِينَ</a:t>
            </a:r>
            <a:endParaRPr sz="3600" lang="ar-SA">
              <a:latin typeface="Courier New" pitchFamily="49" charset="0"/>
              <a:cs typeface="Courier New" pitchFamily="49" charset="0"/>
            </a:endParaRPr>
          </a:p>
          <a:p>
            <a:pPr>
              <a:lnSpc>
                <a:spcPct val="90000"/>
              </a:lnSpc>
              <a:buFont typeface="Wingdings" pitchFamily="2" charset="2"/>
              <a:buNone/>
            </a:pPr>
            <a:r>
              <a:rPr sz="2000" lang="en-US">
                <a:cs typeface="Arial" pitchFamily="34" charset="0"/>
              </a:rPr>
              <a:t>Dan (ingatlah), ketika Kami mengambil janji dari kamu dan Kami angkat bukit (Thursina) di atasmu (seraya Kami berfirman): "Peganglah teguh-teguh apa yang Kami berikan kepadamu dan dengarkanlah!" Mereka menjawab: "Kami mendengarkan tapi tidak menta'ati". Dan telah diresapkan ke dalam hati mereka itu (kecintaan menyembah) anak sapi karena kekafirannya. Katakanlah: "Amat jahat perbuatan yang diperintahkan imanmu kepadamu jika kamu betul beriman (kepada Taurat)".</a:t>
            </a:r>
            <a:r>
              <a:rPr sz="2000" lang="en-US"/>
              <a:t> ( QS 2 : Al Baqoroh :93 )</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694">
                                            <p:txEl>
                                              <p:pRg st="0" end="0"/>
                                            </p:txEl>
                                          </p:spTgt>
                                        </p:tgtEl>
                                        <p:attrNameLst>
                                          <p:attrName>style.visibility</p:attrName>
                                        </p:attrNameLst>
                                      </p:cBhvr>
                                      <p:to>
                                        <p:strVal val="visible"/>
                                      </p:to>
                                    </p:set>
                                    <p:anim calcmode="lin" valueType="num">
                                      <p:cBhvr additive="base">
                                        <p:cTn dur="500" fill="hold" id="7"/>
                                        <p:tgtEl>
                                          <p:spTgt spid="1048694">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69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694">
                                            <p:txEl>
                                              <p:pRg st="1" end="1"/>
                                            </p:txEl>
                                          </p:spTgt>
                                        </p:tgtEl>
                                        <p:attrNameLst>
                                          <p:attrName>style.visibility</p:attrName>
                                        </p:attrNameLst>
                                      </p:cBhvr>
                                      <p:to>
                                        <p:strVal val="visible"/>
                                      </p:to>
                                    </p:set>
                                    <p:anim calcmode="lin" valueType="num">
                                      <p:cBhvr additive="base">
                                        <p:cTn dur="500" fill="hold" id="13"/>
                                        <p:tgtEl>
                                          <p:spTgt spid="1048694">
                                            <p:txEl>
                                              <p:pRg st="1" end="1"/>
                                            </p:txEl>
                                          </p:spTgt>
                                        </p:tgtEl>
                                        <p:attrNameLst>
                                          <p:attrName>ppt_x</p:attrName>
                                        </p:attrNameLst>
                                      </p:cBhvr>
                                      <p:tavLst>
                                        <p:tav tm="0">
                                          <p:val>
                                            <p:strVal val="0-#ppt_w/2"/>
                                          </p:val>
                                        </p:tav>
                                        <p:tav tm="100000">
                                          <p:val>
                                            <p:strVal val="#ppt_x"/>
                                          </p:val>
                                        </p:tav>
                                      </p:tavLst>
                                    </p:anim>
                                    <p:anim calcmode="lin" valueType="num">
                                      <p:cBhvr additive="base">
                                        <p:cTn dur="500" fill="hold" id="14"/>
                                        <p:tgtEl>
                                          <p:spTgt spid="1048694">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4"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60" name=""/>
        <p:cNvGrpSpPr/>
        <p:nvPr/>
      </p:nvGrpSpPr>
      <p:grpSpPr>
        <a:xfrm>
          <a:off x="0" y="0"/>
          <a:ext cx="0" cy="0"/>
          <a:chOff x="0" y="0"/>
          <a:chExt cx="0" cy="0"/>
        </a:xfrm>
      </p:grpSpPr>
      <p:sp>
        <p:nvSpPr>
          <p:cNvPr id="1048695" name="Rectangle 2"/>
          <p:cNvSpPr>
            <a:spLocks noGrp="1" noChangeArrowheads="1"/>
          </p:cNvSpPr>
          <p:nvPr>
            <p:ph type="title"/>
          </p:nvPr>
        </p:nvSpPr>
        <p:spPr>
          <a:xfrm>
            <a:off x="1905000" y="111125"/>
            <a:ext cx="5695950" cy="1373188"/>
          </a:xfrm>
        </p:spPr>
        <p:txBody>
          <a:bodyPr/>
          <a:p>
            <a:r>
              <a:rPr sz="2800" lang="en-US">
                <a:solidFill>
                  <a:schemeClr val="tx1"/>
                </a:solidFill>
              </a:rPr>
              <a:t>Merasa cinta &amp; cenderung kepadanya</a:t>
            </a:r>
            <a:br>
              <a:rPr sz="2800" lang="en-US">
                <a:solidFill>
                  <a:schemeClr val="tx1"/>
                </a:solidFill>
              </a:rPr>
            </a:br>
            <a:endParaRPr sz="2800" lang="en-US">
              <a:solidFill>
                <a:schemeClr val="tx1"/>
              </a:solidFill>
            </a:endParaRPr>
          </a:p>
        </p:txBody>
      </p:sp>
      <p:sp>
        <p:nvSpPr>
          <p:cNvPr id="1048696" name="Rectangle 3"/>
          <p:cNvSpPr>
            <a:spLocks noGrp="1" noChangeArrowheads="1"/>
          </p:cNvSpPr>
          <p:nvPr>
            <p:ph type="body" idx="1"/>
          </p:nvPr>
        </p:nvSpPr>
        <p:spPr>
          <a:xfrm>
            <a:off x="1295400" y="1371600"/>
            <a:ext cx="7848600" cy="4114800"/>
          </a:xfrm>
        </p:spPr>
        <p:txBody>
          <a:bodyPr/>
          <a:p>
            <a:pPr algn="just" rtl="1">
              <a:lnSpc>
                <a:spcPct val="90000"/>
              </a:lnSpc>
              <a:buFont typeface="Wingdings" pitchFamily="2" charset="2"/>
              <a:buNone/>
            </a:pPr>
            <a:r>
              <a:rPr sz="3600" lang="ar-SA">
                <a:latin typeface="Courier New" pitchFamily="49" charset="0"/>
                <a:cs typeface="Traditional Arabic" pitchFamily="18" charset="-78"/>
              </a:rPr>
              <a:t>وَمِنَ النَّاسِ مَنْ يَتَّخِذُ مِنْ دُونِ اللَّهِ أَنْدَادًا يُحِبُّونَهُمْ كَحُبِّ اللَّهِ وَالَّذِينَ ءَامَنُوا أَشَدُّ حُبًّا لِلَّهِ وَلَوْ يَرَى الَّذِينَ ظَلَمُوا إِذْ يَرَوْنَ الْعَذَابَ أَنَّ الْقُوَّةَ لِلَّهِ جَمِيعًا وَأَنَّ اللَّهَ شَدِيدُ الْعَذَابِ</a:t>
            </a:r>
            <a:endParaRPr sz="3600" lang="ar-SA">
              <a:latin typeface="Courier New" pitchFamily="49" charset="0"/>
              <a:cs typeface="Courier New" pitchFamily="49" charset="0"/>
            </a:endParaRPr>
          </a:p>
          <a:p>
            <a:pPr>
              <a:lnSpc>
                <a:spcPct val="90000"/>
              </a:lnSpc>
              <a:buFont typeface="Wingdings" pitchFamily="2" charset="2"/>
              <a:buNone/>
            </a:pPr>
            <a:r>
              <a:rPr sz="2400" lang="en-US">
                <a:cs typeface="Arial" pitchFamily="34" charset="0"/>
              </a:rPr>
              <a:t>Dan di antara manusia ada orang-orang yang menyembah tandingan-tandingan selain Allah ; mereka mencintainya sebagaimana mereka mencintai Allah . Adapun orang-orang yang beriman amat sangat cintanya kepada Allah . Dan jika seandainya orang-orang yang berbuat zhalim itu mengetahui ketika mereka melihat siksa (pada Hari Kiamat), bahwa kekuatan itu kepunyaan Allah semuanya, dan bahwa Allah amat berat siksa-Nya (niscaya mereka menyesal).</a:t>
            </a:r>
            <a:r>
              <a:rPr sz="2400" lang="en-US"/>
              <a:t> QS 2 : Al Baqoroh : 165 )</a:t>
            </a:r>
          </a:p>
        </p:txBody>
      </p:sp>
      <p:sp>
        <p:nvSpPr>
          <p:cNvPr id="1048697" name="Rectangle 4"/>
          <p:cNvSpPr>
            <a:spLocks noChangeArrowheads="1"/>
          </p:cNvSpPr>
          <p:nvPr/>
        </p:nvSpPr>
        <p:spPr bwMode="auto">
          <a:xfrm>
            <a:off x="7315200" y="304800"/>
            <a:ext cx="1525588" cy="1691640"/>
          </a:xfrm>
          <a:prstGeom prst="rect"/>
          <a:noFill/>
          <a:ln w="9525">
            <a:noFill/>
            <a:miter lim="800000"/>
            <a:headEnd/>
            <a:tailEnd/>
          </a:ln>
          <a:effectLst/>
        </p:spPr>
        <p:txBody>
          <a:bodyPr wrap="none">
            <a:spAutoFit/>
          </a:bodyPr>
          <a:p>
            <a:pPr algn="ctr"/>
            <a:r>
              <a:rPr sz="5400" lang="ar-SA">
                <a:cs typeface="Times New Roman (Arabic)" charset="0"/>
              </a:rPr>
              <a:t>وُلِعَ بِهِ</a:t>
            </a:r>
            <a:endParaRPr sz="5400" lang="en-US">
              <a:cs typeface="Times New Roman (Arabic)"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696">
                                            <p:txEl>
                                              <p:pRg st="0" end="0"/>
                                            </p:txEl>
                                          </p:spTgt>
                                        </p:tgtEl>
                                        <p:attrNameLst>
                                          <p:attrName>style.visibility</p:attrName>
                                        </p:attrNameLst>
                                      </p:cBhvr>
                                      <p:to>
                                        <p:strVal val="visible"/>
                                      </p:to>
                                    </p:set>
                                    <p:anim calcmode="lin" valueType="num">
                                      <p:cBhvr additive="base">
                                        <p:cTn dur="500" fill="hold" id="7"/>
                                        <p:tgtEl>
                                          <p:spTgt spid="1048696">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69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696">
                                            <p:txEl>
                                              <p:pRg st="1" end="1"/>
                                            </p:txEl>
                                          </p:spTgt>
                                        </p:tgtEl>
                                        <p:attrNameLst>
                                          <p:attrName>style.visibility</p:attrName>
                                        </p:attrNameLst>
                                      </p:cBhvr>
                                      <p:to>
                                        <p:strVal val="visible"/>
                                      </p:to>
                                    </p:set>
                                    <p:anim calcmode="lin" valueType="num">
                                      <p:cBhvr additive="base">
                                        <p:cTn dur="500" fill="hold" id="13"/>
                                        <p:tgtEl>
                                          <p:spTgt spid="1048696">
                                            <p:txEl>
                                              <p:pRg st="1" end="1"/>
                                            </p:txEl>
                                          </p:spTgt>
                                        </p:tgtEl>
                                        <p:attrNameLst>
                                          <p:attrName>ppt_x</p:attrName>
                                        </p:attrNameLst>
                                      </p:cBhvr>
                                      <p:tavLst>
                                        <p:tav tm="0">
                                          <p:val>
                                            <p:strVal val="0-#ppt_w/2"/>
                                          </p:val>
                                        </p:tav>
                                        <p:tav tm="100000">
                                          <p:val>
                                            <p:strVal val="#ppt_x"/>
                                          </p:val>
                                        </p:tav>
                                      </p:tavLst>
                                    </p:anim>
                                    <p:anim calcmode="lin" valueType="num">
                                      <p:cBhvr additive="base">
                                        <p:cTn dur="500" fill="hold" id="14"/>
                                        <p:tgtEl>
                                          <p:spTgt spid="1048696">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6"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61" name=""/>
        <p:cNvGrpSpPr/>
        <p:nvPr/>
      </p:nvGrpSpPr>
      <p:grpSpPr>
        <a:xfrm>
          <a:off x="0" y="0"/>
          <a:ext cx="0" cy="0"/>
          <a:chOff x="0" y="0"/>
          <a:chExt cx="0" cy="0"/>
        </a:xfrm>
      </p:grpSpPr>
      <p:sp>
        <p:nvSpPr>
          <p:cNvPr id="1048698" name="Rectangle 2"/>
          <p:cNvSpPr>
            <a:spLocks noGrp="1" noChangeArrowheads="1"/>
          </p:cNvSpPr>
          <p:nvPr>
            <p:ph type="title"/>
          </p:nvPr>
        </p:nvSpPr>
        <p:spPr>
          <a:xfrm>
            <a:off x="1447800" y="-27940"/>
            <a:ext cx="7507288" cy="1475740"/>
          </a:xfrm>
        </p:spPr>
        <p:txBody>
          <a:bodyPr/>
          <a:p>
            <a:pPr algn="ctr"/>
            <a:r>
              <a:rPr sz="2800" lang="en-US"/>
              <a:t>Perasaan-perasaan yang mendalam tersebut akan mengantar pada </a:t>
            </a:r>
            <a:r>
              <a:rPr sz="3200" lang="en-US" u="sng">
                <a:solidFill>
                  <a:srgbClr val="FFFF00"/>
                </a:solidFill>
              </a:rPr>
              <a:t>kesediaan mengabdi kepada-nya</a:t>
            </a:r>
          </a:p>
        </p:txBody>
      </p:sp>
      <p:sp>
        <p:nvSpPr>
          <p:cNvPr id="1048699" name="Rectangle 4"/>
          <p:cNvSpPr>
            <a:spLocks noChangeArrowheads="1"/>
          </p:cNvSpPr>
          <p:nvPr/>
        </p:nvSpPr>
        <p:spPr bwMode="auto">
          <a:xfrm>
            <a:off x="7596188" y="2895600"/>
            <a:ext cx="1166812" cy="1228725"/>
          </a:xfrm>
          <a:prstGeom prst="rect"/>
          <a:noFill/>
          <a:ln w="9525">
            <a:noFill/>
            <a:miter lim="800000"/>
            <a:headEnd/>
            <a:tailEnd/>
          </a:ln>
          <a:effectLst/>
        </p:spPr>
        <p:txBody>
          <a:bodyPr anchor="ctr"/>
          <a:p>
            <a:pPr algn="ctr" eaLnBrk="0" hangingPunct="0" rtl="1"/>
            <a:r>
              <a:rPr sz="6600" lang="ar-SA">
                <a:solidFill>
                  <a:schemeClr val="tx2"/>
                </a:solidFill>
                <a:cs typeface="Times New Roman (Arabic)" charset="0"/>
              </a:rPr>
              <a:t>أَلِهَ</a:t>
            </a:r>
            <a:endParaRPr sz="6600" lang="en-US">
              <a:solidFill>
                <a:schemeClr val="tx2"/>
              </a:solidFill>
              <a:cs typeface="Times New Roman (Arabic)" charset="0"/>
            </a:endParaRPr>
          </a:p>
        </p:txBody>
      </p:sp>
      <p:grpSp>
        <p:nvGrpSpPr>
          <p:cNvPr id="62" name="Group 5"/>
          <p:cNvGrpSpPr/>
          <p:nvPr/>
        </p:nvGrpSpPr>
        <p:grpSpPr bwMode="auto">
          <a:xfrm>
            <a:off x="6629400" y="1962150"/>
            <a:ext cx="990600" cy="2762250"/>
            <a:chOff x="4021" y="1539"/>
            <a:chExt cx="572" cy="1740"/>
          </a:xfrm>
        </p:grpSpPr>
        <p:sp>
          <p:nvSpPr>
            <p:cNvPr id="1048700" name="Line 6"/>
            <p:cNvSpPr>
              <a:spLocks noChangeShapeType="1"/>
            </p:cNvSpPr>
            <p:nvPr/>
          </p:nvSpPr>
          <p:spPr bwMode="auto">
            <a:xfrm>
              <a:off x="4021" y="1539"/>
              <a:ext cx="245" cy="967"/>
            </a:xfrm>
            <a:prstGeom prst="line"/>
            <a:noFill/>
            <a:ln w="57150">
              <a:solidFill>
                <a:schemeClr val="tx1"/>
              </a:solidFill>
              <a:round/>
              <a:headEnd/>
              <a:tailEnd/>
            </a:ln>
            <a:effectLst/>
          </p:spPr>
          <p:txBody>
            <a:bodyPr/>
            <a:p>
              <a:endParaRPr lang="en-US"/>
            </a:p>
          </p:txBody>
        </p:sp>
        <p:sp>
          <p:nvSpPr>
            <p:cNvPr id="1048701" name="Line 7"/>
            <p:cNvSpPr>
              <a:spLocks noChangeShapeType="1"/>
            </p:cNvSpPr>
            <p:nvPr/>
          </p:nvSpPr>
          <p:spPr bwMode="auto">
            <a:xfrm flipH="1">
              <a:off x="4021" y="2506"/>
              <a:ext cx="245" cy="773"/>
            </a:xfrm>
            <a:prstGeom prst="line"/>
            <a:noFill/>
            <a:ln w="57150">
              <a:solidFill>
                <a:schemeClr val="tx1"/>
              </a:solidFill>
              <a:round/>
              <a:headEnd/>
              <a:tailEnd/>
            </a:ln>
            <a:effectLst/>
          </p:spPr>
          <p:txBody>
            <a:bodyPr/>
            <a:p>
              <a:endParaRPr lang="en-US"/>
            </a:p>
          </p:txBody>
        </p:sp>
        <p:sp>
          <p:nvSpPr>
            <p:cNvPr id="1048702" name="Line 8"/>
            <p:cNvSpPr>
              <a:spLocks noChangeShapeType="1"/>
            </p:cNvSpPr>
            <p:nvPr/>
          </p:nvSpPr>
          <p:spPr bwMode="auto">
            <a:xfrm>
              <a:off x="4266" y="2506"/>
              <a:ext cx="327" cy="0"/>
            </a:xfrm>
            <a:prstGeom prst="line"/>
            <a:noFill/>
            <a:ln w="57150">
              <a:solidFill>
                <a:schemeClr val="tx1"/>
              </a:solidFill>
              <a:round/>
              <a:headEnd/>
              <a:tailEnd/>
            </a:ln>
            <a:effectLst/>
          </p:spPr>
          <p:txBody>
            <a:bodyPr/>
            <a:p>
              <a:endParaRPr lang="en-US"/>
            </a:p>
          </p:txBody>
        </p:sp>
        <p:sp>
          <p:nvSpPr>
            <p:cNvPr id="1048703" name="Line 9"/>
            <p:cNvSpPr>
              <a:spLocks noChangeShapeType="1"/>
            </p:cNvSpPr>
            <p:nvPr/>
          </p:nvSpPr>
          <p:spPr bwMode="auto">
            <a:xfrm>
              <a:off x="4021" y="2119"/>
              <a:ext cx="245" cy="387"/>
            </a:xfrm>
            <a:prstGeom prst="line"/>
            <a:noFill/>
            <a:ln w="57150">
              <a:solidFill>
                <a:schemeClr val="tx1"/>
              </a:solidFill>
              <a:round/>
              <a:headEnd/>
              <a:tailEnd/>
            </a:ln>
            <a:effectLst/>
          </p:spPr>
          <p:txBody>
            <a:bodyPr/>
            <a:p>
              <a:endParaRPr lang="en-US"/>
            </a:p>
          </p:txBody>
        </p:sp>
        <p:sp>
          <p:nvSpPr>
            <p:cNvPr id="1048704" name="Line 10"/>
            <p:cNvSpPr>
              <a:spLocks noChangeShapeType="1"/>
            </p:cNvSpPr>
            <p:nvPr/>
          </p:nvSpPr>
          <p:spPr bwMode="auto">
            <a:xfrm flipH="1">
              <a:off x="4021" y="2506"/>
              <a:ext cx="245" cy="193"/>
            </a:xfrm>
            <a:prstGeom prst="line"/>
            <a:noFill/>
            <a:ln w="57150">
              <a:solidFill>
                <a:schemeClr val="tx1"/>
              </a:solidFill>
              <a:round/>
              <a:headEnd/>
              <a:tailEnd/>
            </a:ln>
            <a:effectLst/>
          </p:spPr>
          <p:txBody>
            <a:bodyPr/>
            <a:p>
              <a:endParaRPr lang="en-US"/>
            </a:p>
          </p:txBody>
        </p:sp>
      </p:grpSp>
      <p:sp>
        <p:nvSpPr>
          <p:cNvPr id="1048705" name="Rectangle 11"/>
          <p:cNvSpPr>
            <a:spLocks noChangeArrowheads="1"/>
          </p:cNvSpPr>
          <p:nvPr/>
        </p:nvSpPr>
        <p:spPr bwMode="auto">
          <a:xfrm>
            <a:off x="4191000" y="1524000"/>
            <a:ext cx="2058988" cy="1691640"/>
          </a:xfrm>
          <a:prstGeom prst="rect"/>
          <a:noFill/>
          <a:ln w="9525">
            <a:noFill/>
            <a:miter lim="800000"/>
            <a:headEnd/>
            <a:tailEnd/>
          </a:ln>
          <a:effectLst/>
        </p:spPr>
        <p:txBody>
          <a:bodyPr wrap="none">
            <a:spAutoFit/>
          </a:bodyPr>
          <a:p>
            <a:pPr algn="ctr"/>
            <a:r>
              <a:rPr sz="5400" lang="ar-SA">
                <a:cs typeface="Times New Roman (Arabic)" charset="0"/>
              </a:rPr>
              <a:t>سَكَنَ إِلَيْهِ</a:t>
            </a:r>
            <a:endParaRPr sz="5400" lang="en-US">
              <a:cs typeface="Times New Roman (Arabic)" charset="0"/>
            </a:endParaRPr>
          </a:p>
        </p:txBody>
      </p:sp>
      <p:sp>
        <p:nvSpPr>
          <p:cNvPr id="1048706" name="Rectangle 12"/>
          <p:cNvSpPr>
            <a:spLocks noChangeArrowheads="1"/>
          </p:cNvSpPr>
          <p:nvPr/>
        </p:nvSpPr>
        <p:spPr bwMode="auto">
          <a:xfrm>
            <a:off x="4267200" y="2438400"/>
            <a:ext cx="2532063" cy="1539240"/>
          </a:xfrm>
          <a:prstGeom prst="rect"/>
          <a:noFill/>
          <a:ln w="9525">
            <a:noFill/>
            <a:miter lim="800000"/>
            <a:headEnd/>
            <a:tailEnd/>
          </a:ln>
          <a:effectLst/>
        </p:spPr>
        <p:txBody>
          <a:bodyPr wrap="none">
            <a:spAutoFit/>
          </a:bodyPr>
          <a:p>
            <a:pPr algn="ctr" eaLnBrk="0" hangingPunct="0" lvl="1" rtl="1">
              <a:spcBef>
                <a:spcPct val="20000"/>
              </a:spcBef>
            </a:pPr>
            <a:r>
              <a:rPr sz="4800" lang="ar-SA">
                <a:cs typeface="Times New Roman (Arabic)" charset="0"/>
              </a:rPr>
              <a:t>اِسْتَجَارَ بِهِ</a:t>
            </a:r>
            <a:endParaRPr sz="4800" lang="en-US">
              <a:cs typeface="Times New Roman (Arabic)" charset="0"/>
            </a:endParaRPr>
          </a:p>
        </p:txBody>
      </p:sp>
      <p:sp>
        <p:nvSpPr>
          <p:cNvPr id="1048707" name="Rectangle 13"/>
          <p:cNvSpPr>
            <a:spLocks noChangeArrowheads="1"/>
          </p:cNvSpPr>
          <p:nvPr/>
        </p:nvSpPr>
        <p:spPr bwMode="auto">
          <a:xfrm>
            <a:off x="4110038" y="3352800"/>
            <a:ext cx="2290762" cy="1691640"/>
          </a:xfrm>
          <a:prstGeom prst="rect"/>
          <a:noFill/>
          <a:ln w="9525">
            <a:noFill/>
            <a:miter lim="800000"/>
            <a:headEnd/>
            <a:tailEnd/>
          </a:ln>
          <a:effectLst/>
        </p:spPr>
        <p:txBody>
          <a:bodyPr wrap="none">
            <a:spAutoFit/>
          </a:bodyPr>
          <a:p>
            <a:pPr algn="ctr"/>
            <a:r>
              <a:rPr sz="5400" lang="ar-SA">
                <a:cs typeface="Times New Roman (Arabic)" charset="0"/>
              </a:rPr>
              <a:t>اِشْتَاقَ إِلَيْهِ</a:t>
            </a:r>
            <a:endParaRPr sz="5400" lang="en-US">
              <a:cs typeface="Times New Roman (Arabic)" charset="0"/>
            </a:endParaRPr>
          </a:p>
        </p:txBody>
      </p:sp>
      <p:sp>
        <p:nvSpPr>
          <p:cNvPr id="1048708" name="Rectangle 14"/>
          <p:cNvSpPr>
            <a:spLocks noChangeArrowheads="1"/>
          </p:cNvSpPr>
          <p:nvPr/>
        </p:nvSpPr>
        <p:spPr bwMode="auto">
          <a:xfrm>
            <a:off x="4800600" y="4191000"/>
            <a:ext cx="1527175" cy="1691640"/>
          </a:xfrm>
          <a:prstGeom prst="rect"/>
          <a:noFill/>
          <a:ln w="9525">
            <a:noFill/>
            <a:miter lim="800000"/>
            <a:headEnd/>
            <a:tailEnd/>
          </a:ln>
          <a:effectLst/>
        </p:spPr>
        <p:txBody>
          <a:bodyPr wrap="none">
            <a:spAutoFit/>
          </a:bodyPr>
          <a:p>
            <a:pPr algn="ctr"/>
            <a:r>
              <a:rPr sz="5400" lang="ar-SA">
                <a:cs typeface="Times New Roman (Arabic)" charset="0"/>
              </a:rPr>
              <a:t>وُلِعَ بِهِ</a:t>
            </a:r>
            <a:endParaRPr sz="5400" lang="en-US">
              <a:cs typeface="Times New Roman (Arabic)" charset="0"/>
            </a:endParaRPr>
          </a:p>
        </p:txBody>
      </p:sp>
      <p:sp>
        <p:nvSpPr>
          <p:cNvPr id="1048709" name="Rectangle 15"/>
          <p:cNvSpPr>
            <a:spLocks noChangeArrowheads="1"/>
          </p:cNvSpPr>
          <p:nvPr/>
        </p:nvSpPr>
        <p:spPr bwMode="auto">
          <a:xfrm>
            <a:off x="1295400" y="2971800"/>
            <a:ext cx="1981200" cy="762000"/>
          </a:xfrm>
          <a:prstGeom prst="rect"/>
          <a:noFill/>
          <a:ln w="9525">
            <a:noFill/>
            <a:miter lim="800000"/>
            <a:headEnd/>
            <a:tailEnd/>
          </a:ln>
          <a:effectLst/>
        </p:spPr>
        <p:txBody>
          <a:bodyPr anchor="ctr"/>
          <a:p>
            <a:pPr algn="ctr" eaLnBrk="0" hangingPunct="0" rtl="1"/>
            <a:r>
              <a:rPr sz="8000" lang="ar-SA">
                <a:solidFill>
                  <a:srgbClr val="FFFF00"/>
                </a:solidFill>
                <a:cs typeface="Times New Roman (Arabic)" charset="0"/>
              </a:rPr>
              <a:t>عَبَدَهُ</a:t>
            </a:r>
            <a:endParaRPr sz="8000" lang="en-US">
              <a:solidFill>
                <a:srgbClr val="FFFF00"/>
              </a:solidFill>
              <a:cs typeface="Times New Roman (Arabic)" charset="0"/>
            </a:endParaRPr>
          </a:p>
        </p:txBody>
      </p:sp>
      <p:sp>
        <p:nvSpPr>
          <p:cNvPr id="1048710" name="AutoShape 17"/>
          <p:cNvSpPr/>
          <p:nvPr/>
        </p:nvSpPr>
        <p:spPr bwMode="auto">
          <a:xfrm>
            <a:off x="3352800" y="1905000"/>
            <a:ext cx="609600" cy="2895600"/>
          </a:xfrm>
          <a:prstGeom prst="leftBrace">
            <a:avLst>
              <a:gd name="adj1" fmla="val 39583"/>
              <a:gd name="adj2" fmla="val 50000"/>
            </a:avLst>
          </a:prstGeom>
          <a:noFill/>
          <a:ln w="57150">
            <a:solidFill>
              <a:schemeClr val="tx1"/>
            </a:solidFill>
            <a:round/>
            <a:headEnd/>
            <a:tailEnd/>
          </a:ln>
          <a:effectLst/>
        </p:spPr>
        <p:txBody>
          <a:bodyPr anchor="ctr" wrap="none"/>
          <a:p>
            <a:endParaRPr lang="en-US"/>
          </a:p>
        </p:txBody>
      </p:sp>
      <p:sp>
        <p:nvSpPr>
          <p:cNvPr id="1048711" name="Text Box 19"/>
          <p:cNvSpPr txBox="1">
            <a:spLocks noChangeArrowheads="1"/>
          </p:cNvSpPr>
          <p:nvPr/>
        </p:nvSpPr>
        <p:spPr bwMode="auto">
          <a:xfrm>
            <a:off x="1143000" y="4038600"/>
            <a:ext cx="2514600" cy="1066800"/>
          </a:xfrm>
          <a:prstGeom prst="rect"/>
          <a:noFill/>
          <a:ln w="9525">
            <a:noFill/>
            <a:miter lim="800000"/>
            <a:headEnd/>
            <a:tailEnd/>
          </a:ln>
          <a:effectLst/>
        </p:spPr>
        <p:txBody>
          <a:bodyPr>
            <a:spAutoFit/>
          </a:bodyPr>
          <a:p>
            <a:pPr algn="ctr">
              <a:spcBef>
                <a:spcPct val="50000"/>
              </a:spcBef>
            </a:pPr>
            <a:r>
              <a:rPr sz="3200" lang="en-US">
                <a:solidFill>
                  <a:srgbClr val="FFFF00"/>
                </a:solidFill>
                <a:latin typeface="Trebuchet MS" pitchFamily="34" charset="0"/>
              </a:rPr>
              <a:t>Mengabdi kepada-nya</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698"/>
                                        </p:tgtEl>
                                        <p:attrNameLst>
                                          <p:attrName>style.visibility</p:attrName>
                                        </p:attrNameLst>
                                      </p:cBhvr>
                                      <p:to>
                                        <p:strVal val="visible"/>
                                      </p:to>
                                    </p:set>
                                    <p:anim calcmode="lin" valueType="num">
                                      <p:cBhvr additive="base">
                                        <p:cTn dur="500" fill="hold" id="7"/>
                                        <p:tgtEl>
                                          <p:spTgt spid="1048698"/>
                                        </p:tgtEl>
                                        <p:attrNameLst>
                                          <p:attrName>ppt_x</p:attrName>
                                        </p:attrNameLst>
                                      </p:cBhvr>
                                      <p:tavLst>
                                        <p:tav tm="0">
                                          <p:val>
                                            <p:strVal val="0-#ppt_w/2"/>
                                          </p:val>
                                        </p:tav>
                                        <p:tav tm="100000">
                                          <p:val>
                                            <p:strVal val="#ppt_x"/>
                                          </p:val>
                                        </p:tav>
                                      </p:tavLst>
                                    </p:anim>
                                    <p:anim calcmode="lin" valueType="num">
                                      <p:cBhvr additive="base">
                                        <p:cTn dur="500" fill="hold" id="8"/>
                                        <p:tgtEl>
                                          <p:spTgt spid="1048698"/>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709"/>
                                        </p:tgtEl>
                                        <p:attrNameLst>
                                          <p:attrName>style.visibility</p:attrName>
                                        </p:attrNameLst>
                                      </p:cBhvr>
                                      <p:to>
                                        <p:strVal val="visible"/>
                                      </p:to>
                                    </p:set>
                                    <p:anim calcmode="lin" valueType="num">
                                      <p:cBhvr additive="base">
                                        <p:cTn dur="500" fill="hold" id="13"/>
                                        <p:tgtEl>
                                          <p:spTgt spid="1048709"/>
                                        </p:tgtEl>
                                        <p:attrNameLst>
                                          <p:attrName>ppt_x</p:attrName>
                                        </p:attrNameLst>
                                      </p:cBhvr>
                                      <p:tavLst>
                                        <p:tav tm="0">
                                          <p:val>
                                            <p:strVal val="0-#ppt_w/2"/>
                                          </p:val>
                                        </p:tav>
                                        <p:tav tm="100000">
                                          <p:val>
                                            <p:strVal val="#ppt_x"/>
                                          </p:val>
                                        </p:tav>
                                      </p:tavLst>
                                    </p:anim>
                                    <p:anim calcmode="lin" valueType="num">
                                      <p:cBhvr additive="base">
                                        <p:cTn dur="500" fill="hold" id="14"/>
                                        <p:tgtEl>
                                          <p:spTgt spid="1048709"/>
                                        </p:tgtEl>
                                        <p:attrNameLst>
                                          <p:attrName>ppt_y</p:attrName>
                                        </p:attrNameLst>
                                      </p:cBhvr>
                                      <p:tavLst>
                                        <p:tav tm="0">
                                          <p:val>
                                            <p:strVal val="#ppt_y"/>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8">
                                  <p:stCondLst>
                                    <p:cond delay="0"/>
                                  </p:stCondLst>
                                  <p:childTnLst>
                                    <p:set>
                                      <p:cBhvr>
                                        <p:cTn dur="1" fill="hold" id="18">
                                          <p:stCondLst>
                                            <p:cond delay="0"/>
                                          </p:stCondLst>
                                        </p:cTn>
                                        <p:tgtEl>
                                          <p:spTgt spid="1048711"/>
                                        </p:tgtEl>
                                        <p:attrNameLst>
                                          <p:attrName>style.visibility</p:attrName>
                                        </p:attrNameLst>
                                      </p:cBhvr>
                                      <p:to>
                                        <p:strVal val="visible"/>
                                      </p:to>
                                    </p:set>
                                    <p:anim calcmode="lin" valueType="num">
                                      <p:cBhvr additive="base">
                                        <p:cTn dur="500" fill="hold" id="19"/>
                                        <p:tgtEl>
                                          <p:spTgt spid="1048711"/>
                                        </p:tgtEl>
                                        <p:attrNameLst>
                                          <p:attrName>ppt_x</p:attrName>
                                        </p:attrNameLst>
                                      </p:cBhvr>
                                      <p:tavLst>
                                        <p:tav tm="0">
                                          <p:val>
                                            <p:strVal val="0-#ppt_w/2"/>
                                          </p:val>
                                        </p:tav>
                                        <p:tav tm="100000">
                                          <p:val>
                                            <p:strVal val="#ppt_x"/>
                                          </p:val>
                                        </p:tav>
                                      </p:tavLst>
                                    </p:anim>
                                    <p:anim calcmode="lin" valueType="num">
                                      <p:cBhvr additive="base">
                                        <p:cTn dur="500" fill="hold" id="20"/>
                                        <p:tgtEl>
                                          <p:spTgt spid="10487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8" grpId="0" autoUpdateAnimBg="0"/>
      <p:bldP spid="1048709" grpId="0" autoUpdateAnimBg="0"/>
      <p:bldP spid="1048711"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63" name=""/>
        <p:cNvGrpSpPr/>
        <p:nvPr/>
      </p:nvGrpSpPr>
      <p:grpSpPr>
        <a:xfrm>
          <a:off x="0" y="0"/>
          <a:ext cx="0" cy="0"/>
          <a:chOff x="0" y="0"/>
          <a:chExt cx="0" cy="0"/>
        </a:xfrm>
      </p:grpSpPr>
      <p:sp>
        <p:nvSpPr>
          <p:cNvPr id="1048712" name="Rectangle 2"/>
          <p:cNvSpPr>
            <a:spLocks noGrp="1" noChangeArrowheads="1"/>
          </p:cNvSpPr>
          <p:nvPr>
            <p:ph type="title"/>
          </p:nvPr>
        </p:nvSpPr>
        <p:spPr>
          <a:xfrm>
            <a:off x="1562100" y="619760"/>
            <a:ext cx="7277100" cy="1285240"/>
          </a:xfrm>
        </p:spPr>
        <p:txBody>
          <a:bodyPr/>
          <a:p>
            <a:pPr algn="ctr"/>
            <a:r>
              <a:rPr lang="en-US"/>
              <a:t>Dampak </a:t>
            </a:r>
            <a:br>
              <a:rPr lang="en-US"/>
            </a:br>
            <a:r>
              <a:rPr sz="4400" lang="en-US">
                <a:solidFill>
                  <a:srgbClr val="FFFF00"/>
                </a:solidFill>
              </a:rPr>
              <a:t>mengabdi kepada-nya</a:t>
            </a:r>
          </a:p>
        </p:txBody>
      </p:sp>
      <p:sp>
        <p:nvSpPr>
          <p:cNvPr id="1048713" name="Rectangle 4"/>
          <p:cNvSpPr>
            <a:spLocks noChangeArrowheads="1"/>
          </p:cNvSpPr>
          <p:nvPr/>
        </p:nvSpPr>
        <p:spPr bwMode="auto">
          <a:xfrm>
            <a:off x="7543800" y="3505200"/>
            <a:ext cx="1371600" cy="609600"/>
          </a:xfrm>
          <a:prstGeom prst="rect"/>
          <a:noFill/>
          <a:ln w="9525">
            <a:noFill/>
            <a:miter lim="800000"/>
            <a:headEnd/>
            <a:tailEnd/>
          </a:ln>
          <a:effectLst/>
        </p:spPr>
        <p:txBody>
          <a:bodyPr anchor="ctr"/>
          <a:p>
            <a:pPr algn="ctr" eaLnBrk="0" hangingPunct="0" rtl="1"/>
            <a:r>
              <a:rPr sz="5400" lang="ar-SA">
                <a:solidFill>
                  <a:schemeClr val="tx2"/>
                </a:solidFill>
                <a:cs typeface="Times New Roman (Arabic)" charset="0"/>
              </a:rPr>
              <a:t>عَبَدَهُ</a:t>
            </a:r>
            <a:endParaRPr sz="5400" lang="en-US">
              <a:solidFill>
                <a:schemeClr val="tx2"/>
              </a:solidFill>
              <a:cs typeface="Times New Roman (Arabic)" charset="0"/>
            </a:endParaRPr>
          </a:p>
        </p:txBody>
      </p:sp>
      <p:sp>
        <p:nvSpPr>
          <p:cNvPr id="1048714" name="Text Box 5"/>
          <p:cNvSpPr txBox="1">
            <a:spLocks noChangeArrowheads="1"/>
          </p:cNvSpPr>
          <p:nvPr/>
        </p:nvSpPr>
        <p:spPr bwMode="auto">
          <a:xfrm>
            <a:off x="3429000" y="2438400"/>
            <a:ext cx="3657600" cy="4295140"/>
          </a:xfrm>
          <a:prstGeom prst="rect"/>
          <a:noFill/>
          <a:ln w="9525">
            <a:noFill/>
            <a:miter lim="800000"/>
            <a:headEnd/>
            <a:tailEnd/>
          </a:ln>
          <a:effectLst/>
        </p:spPr>
        <p:txBody>
          <a:bodyPr>
            <a:spAutoFit/>
          </a:bodyPr>
          <a:p>
            <a:pPr algn="r" eaLnBrk="0" hangingPunct="0" indent="-285750" lvl="1" marL="571500" rtl="1">
              <a:spcBef>
                <a:spcPct val="50000"/>
              </a:spcBef>
            </a:pPr>
            <a:r>
              <a:rPr sz="4000" lang="ar-SA">
                <a:solidFill>
                  <a:srgbClr val="FFFF00"/>
                </a:solidFill>
                <a:cs typeface="Times New Roman (Arabic)" charset="0"/>
              </a:rPr>
              <a:t>كَمَالُ الْمَحَبَّةِ</a:t>
            </a:r>
            <a:endParaRPr sz="4000" lang="en-US">
              <a:solidFill>
                <a:srgbClr val="FFFF00"/>
              </a:solidFill>
              <a:cs typeface="Times New Roman (Arabic)" charset="0"/>
            </a:endParaRPr>
          </a:p>
          <a:p>
            <a:pPr algn="r" eaLnBrk="0" hangingPunct="0" indent="-285750" lvl="1" marL="571500" rtl="1">
              <a:spcBef>
                <a:spcPct val="50000"/>
              </a:spcBef>
            </a:pPr>
            <a:r>
              <a:rPr sz="4000" lang="ar-SA">
                <a:solidFill>
                  <a:srgbClr val="FFFF00"/>
                </a:solidFill>
                <a:cs typeface="Times New Roman (Arabic)" charset="0"/>
              </a:rPr>
              <a:t>كَمَالُ التَّذَلُّلِ</a:t>
            </a:r>
            <a:endParaRPr sz="4000" lang="en-US">
              <a:solidFill>
                <a:srgbClr val="FFFF00"/>
              </a:solidFill>
              <a:cs typeface="Times New Roman (Arabic)" charset="0"/>
            </a:endParaRPr>
          </a:p>
          <a:p>
            <a:pPr algn="r" eaLnBrk="0" hangingPunct="0" indent="-285750" lvl="1" marL="571500" rtl="1">
              <a:spcBef>
                <a:spcPct val="50000"/>
              </a:spcBef>
            </a:pPr>
            <a:r>
              <a:rPr sz="4000" lang="ar-SA">
                <a:solidFill>
                  <a:srgbClr val="FFFF00"/>
                </a:solidFill>
                <a:cs typeface="Times New Roman (Arabic)" charset="0"/>
              </a:rPr>
              <a:t>كَمَالُ الْخُضُوْعِ</a:t>
            </a:r>
          </a:p>
          <a:p>
            <a:pPr algn="r" eaLnBrk="0" hangingPunct="0" indent="-285750" lvl="1" marL="571500" rtl="1">
              <a:spcBef>
                <a:spcPct val="50000"/>
              </a:spcBef>
            </a:pPr>
            <a:endParaRPr sz="4000" lang="en-US">
              <a:solidFill>
                <a:srgbClr val="FFFF00"/>
              </a:solidFill>
              <a:cs typeface="Times New Roman (Arabic)" charset="0"/>
            </a:endParaRPr>
          </a:p>
          <a:p>
            <a:pPr algn="r" eaLnBrk="0" hangingPunct="0" indent="-285750" lvl="1" marL="571500" rtl="1">
              <a:spcBef>
                <a:spcPct val="50000"/>
              </a:spcBef>
            </a:pPr>
            <a:endParaRPr sz="4000" lang="en-US">
              <a:solidFill>
                <a:srgbClr val="FFFF00"/>
              </a:solidFill>
              <a:cs typeface="Times New Roman (Arabic)" charset="0"/>
            </a:endParaRPr>
          </a:p>
        </p:txBody>
      </p:sp>
      <p:grpSp>
        <p:nvGrpSpPr>
          <p:cNvPr id="64" name="Group 10"/>
          <p:cNvGrpSpPr/>
          <p:nvPr/>
        </p:nvGrpSpPr>
        <p:grpSpPr bwMode="auto">
          <a:xfrm>
            <a:off x="6934200" y="2743200"/>
            <a:ext cx="685800" cy="1905000"/>
            <a:chOff x="4368" y="1872"/>
            <a:chExt cx="432" cy="672"/>
          </a:xfrm>
        </p:grpSpPr>
        <p:sp>
          <p:nvSpPr>
            <p:cNvPr id="1048715" name="Line 6"/>
            <p:cNvSpPr>
              <a:spLocks noChangeShapeType="1"/>
            </p:cNvSpPr>
            <p:nvPr/>
          </p:nvSpPr>
          <p:spPr bwMode="auto">
            <a:xfrm>
              <a:off x="4416" y="1872"/>
              <a:ext cx="144" cy="384"/>
            </a:xfrm>
            <a:prstGeom prst="line"/>
            <a:noFill/>
            <a:ln w="57150">
              <a:solidFill>
                <a:schemeClr val="tx1"/>
              </a:solidFill>
              <a:round/>
              <a:headEnd/>
              <a:tailEnd/>
            </a:ln>
            <a:effectLst/>
          </p:spPr>
          <p:txBody>
            <a:bodyPr/>
            <a:p>
              <a:endParaRPr lang="en-US"/>
            </a:p>
          </p:txBody>
        </p:sp>
        <p:sp>
          <p:nvSpPr>
            <p:cNvPr id="1048716" name="Line 7"/>
            <p:cNvSpPr>
              <a:spLocks noChangeShapeType="1"/>
            </p:cNvSpPr>
            <p:nvPr/>
          </p:nvSpPr>
          <p:spPr bwMode="auto">
            <a:xfrm>
              <a:off x="4560" y="2256"/>
              <a:ext cx="240" cy="0"/>
            </a:xfrm>
            <a:prstGeom prst="line"/>
            <a:noFill/>
            <a:ln w="57150">
              <a:solidFill>
                <a:schemeClr val="tx1"/>
              </a:solidFill>
              <a:round/>
              <a:headEnd/>
              <a:tailEnd/>
            </a:ln>
            <a:effectLst/>
          </p:spPr>
          <p:txBody>
            <a:bodyPr/>
            <a:p>
              <a:endParaRPr lang="en-US"/>
            </a:p>
          </p:txBody>
        </p:sp>
        <p:sp>
          <p:nvSpPr>
            <p:cNvPr id="1048717" name="Line 8"/>
            <p:cNvSpPr>
              <a:spLocks noChangeShapeType="1"/>
            </p:cNvSpPr>
            <p:nvPr/>
          </p:nvSpPr>
          <p:spPr bwMode="auto">
            <a:xfrm flipH="1">
              <a:off x="4368" y="2256"/>
              <a:ext cx="192" cy="0"/>
            </a:xfrm>
            <a:prstGeom prst="line"/>
            <a:noFill/>
            <a:ln w="57150">
              <a:solidFill>
                <a:schemeClr val="tx1"/>
              </a:solidFill>
              <a:round/>
              <a:headEnd/>
              <a:tailEnd/>
            </a:ln>
            <a:effectLst/>
          </p:spPr>
          <p:txBody>
            <a:bodyPr/>
            <a:p>
              <a:endParaRPr lang="en-US"/>
            </a:p>
          </p:txBody>
        </p:sp>
        <p:sp>
          <p:nvSpPr>
            <p:cNvPr id="1048718" name="Line 9"/>
            <p:cNvSpPr>
              <a:spLocks noChangeShapeType="1"/>
            </p:cNvSpPr>
            <p:nvPr/>
          </p:nvSpPr>
          <p:spPr bwMode="auto">
            <a:xfrm flipH="1">
              <a:off x="4416" y="2256"/>
              <a:ext cx="144" cy="288"/>
            </a:xfrm>
            <a:prstGeom prst="line"/>
            <a:noFill/>
            <a:ln w="57150">
              <a:solidFill>
                <a:schemeClr val="tx1"/>
              </a:solidFill>
              <a:round/>
              <a:headEnd/>
              <a:tailEnd/>
            </a:ln>
            <a:effectLst/>
          </p:spPr>
          <p:txBody>
            <a:bodyPr/>
            <a:p>
              <a:endParaRPr lang="en-US"/>
            </a:p>
          </p:txBody>
        </p:sp>
      </p:grpSp>
      <p:sp>
        <p:nvSpPr>
          <p:cNvPr id="1048719" name="Text Box 11"/>
          <p:cNvSpPr txBox="1">
            <a:spLocks noChangeArrowheads="1"/>
          </p:cNvSpPr>
          <p:nvPr/>
        </p:nvSpPr>
        <p:spPr bwMode="auto">
          <a:xfrm>
            <a:off x="1066800" y="2574925"/>
            <a:ext cx="3733800" cy="396875"/>
          </a:xfrm>
          <a:prstGeom prst="rect"/>
          <a:noFill/>
          <a:ln w="9525">
            <a:noFill/>
            <a:miter lim="800000"/>
            <a:headEnd/>
            <a:tailEnd/>
          </a:ln>
          <a:effectLst/>
        </p:spPr>
        <p:txBody>
          <a:bodyPr>
            <a:spAutoFit/>
          </a:bodyPr>
          <a:p>
            <a:pPr algn="ctr">
              <a:spcBef>
                <a:spcPct val="50000"/>
              </a:spcBef>
            </a:pPr>
            <a:r>
              <a:rPr sz="2000" lang="en-US">
                <a:solidFill>
                  <a:srgbClr val="FFFF00"/>
                </a:solidFill>
                <a:latin typeface="Trebuchet MS" pitchFamily="34" charset="0"/>
              </a:rPr>
              <a:t>Sangat mencintai-nya</a:t>
            </a:r>
          </a:p>
        </p:txBody>
      </p:sp>
      <p:sp>
        <p:nvSpPr>
          <p:cNvPr id="1048720" name="Text Box 12"/>
          <p:cNvSpPr txBox="1">
            <a:spLocks noChangeArrowheads="1"/>
          </p:cNvSpPr>
          <p:nvPr/>
        </p:nvSpPr>
        <p:spPr bwMode="auto">
          <a:xfrm>
            <a:off x="1066800" y="3413125"/>
            <a:ext cx="3733800" cy="701675"/>
          </a:xfrm>
          <a:prstGeom prst="rect"/>
          <a:noFill/>
          <a:ln w="9525">
            <a:noFill/>
            <a:miter lim="800000"/>
            <a:headEnd/>
            <a:tailEnd/>
          </a:ln>
          <a:effectLst/>
        </p:spPr>
        <p:txBody>
          <a:bodyPr>
            <a:spAutoFit/>
          </a:bodyPr>
          <a:p>
            <a:pPr algn="ctr">
              <a:spcBef>
                <a:spcPct val="50000"/>
              </a:spcBef>
            </a:pPr>
            <a:r>
              <a:rPr sz="2000" lang="en-US">
                <a:solidFill>
                  <a:srgbClr val="FFFF00"/>
                </a:solidFill>
                <a:latin typeface="Trebuchet MS" pitchFamily="34" charset="0"/>
              </a:rPr>
              <a:t>Sangat merendahkan diri dihadapan-nya</a:t>
            </a:r>
          </a:p>
        </p:txBody>
      </p:sp>
      <p:sp>
        <p:nvSpPr>
          <p:cNvPr id="1048721" name="Text Box 13"/>
          <p:cNvSpPr txBox="1">
            <a:spLocks noChangeArrowheads="1"/>
          </p:cNvSpPr>
          <p:nvPr/>
        </p:nvSpPr>
        <p:spPr bwMode="auto">
          <a:xfrm>
            <a:off x="914400" y="4495800"/>
            <a:ext cx="3733800" cy="396875"/>
          </a:xfrm>
          <a:prstGeom prst="rect"/>
          <a:noFill/>
          <a:ln w="9525">
            <a:noFill/>
            <a:miter lim="800000"/>
            <a:headEnd/>
            <a:tailEnd/>
          </a:ln>
          <a:effectLst/>
        </p:spPr>
        <p:txBody>
          <a:bodyPr>
            <a:spAutoFit/>
          </a:bodyPr>
          <a:p>
            <a:pPr algn="ctr">
              <a:spcBef>
                <a:spcPct val="50000"/>
              </a:spcBef>
            </a:pPr>
            <a:r>
              <a:rPr sz="2000" lang="en-US">
                <a:solidFill>
                  <a:srgbClr val="FFFF00"/>
                </a:solidFill>
                <a:latin typeface="Trebuchet MS" pitchFamily="34" charset="0"/>
              </a:rPr>
              <a:t>Sangat tunduk patuh</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719"/>
                                        </p:tgtEl>
                                        <p:attrNameLst>
                                          <p:attrName>style.visibility</p:attrName>
                                        </p:attrNameLst>
                                      </p:cBhvr>
                                      <p:to>
                                        <p:strVal val="visible"/>
                                      </p:to>
                                    </p:set>
                                    <p:anim calcmode="lin" valueType="num">
                                      <p:cBhvr additive="base">
                                        <p:cTn dur="500" fill="hold" id="7"/>
                                        <p:tgtEl>
                                          <p:spTgt spid="1048719"/>
                                        </p:tgtEl>
                                        <p:attrNameLst>
                                          <p:attrName>ppt_x</p:attrName>
                                        </p:attrNameLst>
                                      </p:cBhvr>
                                      <p:tavLst>
                                        <p:tav tm="0">
                                          <p:val>
                                            <p:strVal val="0-#ppt_w/2"/>
                                          </p:val>
                                        </p:tav>
                                        <p:tav tm="100000">
                                          <p:val>
                                            <p:strVal val="#ppt_x"/>
                                          </p:val>
                                        </p:tav>
                                      </p:tavLst>
                                    </p:anim>
                                    <p:anim calcmode="lin" valueType="num">
                                      <p:cBhvr additive="base">
                                        <p:cTn dur="500" fill="hold" id="8"/>
                                        <p:tgtEl>
                                          <p:spTgt spid="1048719"/>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720"/>
                                        </p:tgtEl>
                                        <p:attrNameLst>
                                          <p:attrName>style.visibility</p:attrName>
                                        </p:attrNameLst>
                                      </p:cBhvr>
                                      <p:to>
                                        <p:strVal val="visible"/>
                                      </p:to>
                                    </p:set>
                                    <p:anim calcmode="lin" valueType="num">
                                      <p:cBhvr additive="base">
                                        <p:cTn dur="500" fill="hold" id="13"/>
                                        <p:tgtEl>
                                          <p:spTgt spid="1048720"/>
                                        </p:tgtEl>
                                        <p:attrNameLst>
                                          <p:attrName>ppt_x</p:attrName>
                                        </p:attrNameLst>
                                      </p:cBhvr>
                                      <p:tavLst>
                                        <p:tav tm="0">
                                          <p:val>
                                            <p:strVal val="0-#ppt_w/2"/>
                                          </p:val>
                                        </p:tav>
                                        <p:tav tm="100000">
                                          <p:val>
                                            <p:strVal val="#ppt_x"/>
                                          </p:val>
                                        </p:tav>
                                      </p:tavLst>
                                    </p:anim>
                                    <p:anim calcmode="lin" valueType="num">
                                      <p:cBhvr additive="base">
                                        <p:cTn dur="500" fill="hold" id="14"/>
                                        <p:tgtEl>
                                          <p:spTgt spid="1048720"/>
                                        </p:tgtEl>
                                        <p:attrNameLst>
                                          <p:attrName>ppt_y</p:attrName>
                                        </p:attrNameLst>
                                      </p:cBhvr>
                                      <p:tavLst>
                                        <p:tav tm="0">
                                          <p:val>
                                            <p:strVal val="#ppt_y"/>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8">
                                  <p:stCondLst>
                                    <p:cond delay="0"/>
                                  </p:stCondLst>
                                  <p:childTnLst>
                                    <p:set>
                                      <p:cBhvr>
                                        <p:cTn dur="1" fill="hold" id="18">
                                          <p:stCondLst>
                                            <p:cond delay="0"/>
                                          </p:stCondLst>
                                        </p:cTn>
                                        <p:tgtEl>
                                          <p:spTgt spid="1048721"/>
                                        </p:tgtEl>
                                        <p:attrNameLst>
                                          <p:attrName>style.visibility</p:attrName>
                                        </p:attrNameLst>
                                      </p:cBhvr>
                                      <p:to>
                                        <p:strVal val="visible"/>
                                      </p:to>
                                    </p:set>
                                    <p:anim calcmode="lin" valueType="num">
                                      <p:cBhvr additive="base">
                                        <p:cTn dur="500" fill="hold" id="19"/>
                                        <p:tgtEl>
                                          <p:spTgt spid="1048721"/>
                                        </p:tgtEl>
                                        <p:attrNameLst>
                                          <p:attrName>ppt_x</p:attrName>
                                        </p:attrNameLst>
                                      </p:cBhvr>
                                      <p:tavLst>
                                        <p:tav tm="0">
                                          <p:val>
                                            <p:strVal val="0-#ppt_w/2"/>
                                          </p:val>
                                        </p:tav>
                                        <p:tav tm="100000">
                                          <p:val>
                                            <p:strVal val="#ppt_x"/>
                                          </p:val>
                                        </p:tav>
                                      </p:tavLst>
                                    </p:anim>
                                    <p:anim calcmode="lin" valueType="num">
                                      <p:cBhvr additive="base">
                                        <p:cTn dur="500" fill="hold" id="20"/>
                                        <p:tgtEl>
                                          <p:spTgt spid="10487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19" grpId="0" autoUpdateAnimBg="0"/>
      <p:bldP spid="1048720" grpId="0" autoUpdateAnimBg="0"/>
      <p:bldP spid="1048721"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65" name=""/>
        <p:cNvGrpSpPr/>
        <p:nvPr/>
      </p:nvGrpSpPr>
      <p:grpSpPr>
        <a:xfrm>
          <a:off x="0" y="0"/>
          <a:ext cx="0" cy="0"/>
          <a:chOff x="0" y="0"/>
          <a:chExt cx="0" cy="0"/>
        </a:xfrm>
      </p:grpSpPr>
      <p:sp>
        <p:nvSpPr>
          <p:cNvPr id="1048722" name="Rectangle 2"/>
          <p:cNvSpPr>
            <a:spLocks noGrp="1" noChangeArrowheads="1"/>
          </p:cNvSpPr>
          <p:nvPr>
            <p:ph type="title"/>
          </p:nvPr>
        </p:nvSpPr>
        <p:spPr>
          <a:xfrm>
            <a:off x="1524000" y="260985"/>
            <a:ext cx="7431088" cy="1158240"/>
          </a:xfrm>
        </p:spPr>
        <p:txBody>
          <a:bodyPr/>
          <a:p>
            <a:r>
              <a:rPr lang="en-US">
                <a:solidFill>
                  <a:schemeClr val="tx1"/>
                </a:solidFill>
              </a:rPr>
              <a:t>Sangat mencintainya</a:t>
            </a:r>
            <a:br>
              <a:rPr lang="en-US">
                <a:solidFill>
                  <a:schemeClr val="tx1"/>
                </a:solidFill>
              </a:rPr>
            </a:br>
            <a:endParaRPr lang="en-US">
              <a:solidFill>
                <a:schemeClr val="tx1"/>
              </a:solidFill>
            </a:endParaRPr>
          </a:p>
        </p:txBody>
      </p:sp>
      <p:sp>
        <p:nvSpPr>
          <p:cNvPr id="1048723" name="Rectangle 3"/>
          <p:cNvSpPr>
            <a:spLocks noGrp="1" noChangeArrowheads="1"/>
          </p:cNvSpPr>
          <p:nvPr>
            <p:ph type="body" idx="1"/>
          </p:nvPr>
        </p:nvSpPr>
        <p:spPr/>
        <p:txBody>
          <a:bodyPr/>
          <a:p>
            <a:pPr algn="just" rtl="1">
              <a:lnSpc>
                <a:spcPct val="90000"/>
              </a:lnSpc>
              <a:buFont typeface="Wingdings" pitchFamily="2" charset="2"/>
              <a:buNone/>
            </a:pPr>
            <a:r>
              <a:rPr sz="2800" lang="ar-SA">
                <a:latin typeface="Courier New" pitchFamily="49" charset="0"/>
                <a:cs typeface="Traditional Arabic" pitchFamily="18" charset="-78"/>
              </a:rPr>
              <a:t> </a:t>
            </a:r>
            <a:r>
              <a:rPr sz="4400" lang="ar-SA">
                <a:latin typeface="Courier New" pitchFamily="49" charset="0"/>
                <a:cs typeface="Traditional Arabic" pitchFamily="18" charset="-78"/>
              </a:rPr>
              <a:t>وَإِذَا ذُكِرَ اللَّهُ وَحْدَهُ اشْمَأَزَّتْ قُلُوبُ الَّذِينَ لاَ يُؤْمِنُونَ بِاْلآخِرَةِ وَإِذَا ذُكِرَ الَّذِينَ مِنْ دُونِهِ إِذَا هُمْ يَسْتَبْشِرُونَ</a:t>
            </a:r>
            <a:endParaRPr sz="4400" lang="ar-SA">
              <a:latin typeface="Courier New" pitchFamily="49" charset="0"/>
              <a:cs typeface="Courier New" pitchFamily="49" charset="0"/>
            </a:endParaRPr>
          </a:p>
          <a:p>
            <a:pPr>
              <a:lnSpc>
                <a:spcPct val="90000"/>
              </a:lnSpc>
              <a:buFont typeface="Wingdings" pitchFamily="2" charset="2"/>
              <a:buNone/>
            </a:pPr>
            <a:r>
              <a:rPr sz="2800" lang="en-US">
                <a:latin typeface="Verdana" pitchFamily="34" charset="0"/>
                <a:cs typeface="Times New Roman" pitchFamily="18" charset="0"/>
              </a:rPr>
              <a:t>Dan apabila nama Allah saja yang disebut, akan kesallah hati orang-orang yang tidak beriman kepada kehidupan akhirat; dan apabila nama sembahan-sembahan selain Allah yang disebut, tiba-tiba mereka bergirang hati.</a:t>
            </a:r>
            <a:r>
              <a:rPr sz="2800" lang="en-US"/>
              <a:t>             ( QS 39 : Az Zumar : 45 )</a:t>
            </a:r>
          </a:p>
        </p:txBody>
      </p:sp>
      <p:sp>
        <p:nvSpPr>
          <p:cNvPr id="1048724" name="Rectangle 4"/>
          <p:cNvSpPr>
            <a:spLocks noChangeArrowheads="1"/>
          </p:cNvSpPr>
          <p:nvPr/>
        </p:nvSpPr>
        <p:spPr bwMode="auto">
          <a:xfrm>
            <a:off x="6629400" y="762000"/>
            <a:ext cx="2078038" cy="1285240"/>
          </a:xfrm>
          <a:prstGeom prst="rect"/>
          <a:noFill/>
          <a:ln w="9525">
            <a:noFill/>
            <a:miter lim="800000"/>
            <a:headEnd/>
            <a:tailEnd/>
          </a:ln>
          <a:effectLst/>
        </p:spPr>
        <p:txBody>
          <a:bodyPr wrap="none">
            <a:spAutoFit/>
          </a:bodyPr>
          <a:p>
            <a:pPr algn="ctr"/>
            <a:r>
              <a:rPr sz="4000" lang="ar-SA">
                <a:cs typeface="Times New Roman (Arabic)" charset="0"/>
              </a:rPr>
              <a:t>كَمَالُ الْمَحَبَّةِ</a:t>
            </a:r>
            <a:endParaRPr sz="4000" lang="en-US">
              <a:cs typeface="Times New Roman (Arabic)"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723">
                                            <p:txEl>
                                              <p:pRg st="0" end="0"/>
                                            </p:txEl>
                                          </p:spTgt>
                                        </p:tgtEl>
                                        <p:attrNameLst>
                                          <p:attrName>style.visibility</p:attrName>
                                        </p:attrNameLst>
                                      </p:cBhvr>
                                      <p:to>
                                        <p:strVal val="visible"/>
                                      </p:to>
                                    </p:set>
                                    <p:anim calcmode="lin" valueType="num">
                                      <p:cBhvr additive="base">
                                        <p:cTn dur="500" fill="hold" id="7"/>
                                        <p:tgtEl>
                                          <p:spTgt spid="1048723">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7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723">
                                            <p:txEl>
                                              <p:pRg st="1" end="1"/>
                                            </p:txEl>
                                          </p:spTgt>
                                        </p:tgtEl>
                                        <p:attrNameLst>
                                          <p:attrName>style.visibility</p:attrName>
                                        </p:attrNameLst>
                                      </p:cBhvr>
                                      <p:to>
                                        <p:strVal val="visible"/>
                                      </p:to>
                                    </p:set>
                                    <p:anim calcmode="lin" valueType="num">
                                      <p:cBhvr additive="base">
                                        <p:cTn dur="500" fill="hold" id="13"/>
                                        <p:tgtEl>
                                          <p:spTgt spid="1048723">
                                            <p:txEl>
                                              <p:pRg st="1" end="1"/>
                                            </p:txEl>
                                          </p:spTgt>
                                        </p:tgtEl>
                                        <p:attrNameLst>
                                          <p:attrName>ppt_x</p:attrName>
                                        </p:attrNameLst>
                                      </p:cBhvr>
                                      <p:tavLst>
                                        <p:tav tm="0">
                                          <p:val>
                                            <p:strVal val="0-#ppt_w/2"/>
                                          </p:val>
                                        </p:tav>
                                        <p:tav tm="100000">
                                          <p:val>
                                            <p:strVal val="#ppt_x"/>
                                          </p:val>
                                        </p:tav>
                                      </p:tavLst>
                                    </p:anim>
                                    <p:anim calcmode="lin" valueType="num">
                                      <p:cBhvr additive="base">
                                        <p:cTn dur="500" fill="hold" id="14"/>
                                        <p:tgtEl>
                                          <p:spTgt spid="104872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23"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66" name=""/>
        <p:cNvGrpSpPr/>
        <p:nvPr/>
      </p:nvGrpSpPr>
      <p:grpSpPr>
        <a:xfrm>
          <a:off x="0" y="0"/>
          <a:ext cx="0" cy="0"/>
          <a:chOff x="0" y="0"/>
          <a:chExt cx="0" cy="0"/>
        </a:xfrm>
      </p:grpSpPr>
      <p:sp>
        <p:nvSpPr>
          <p:cNvPr id="1048725" name="Rectangle 2"/>
          <p:cNvSpPr>
            <a:spLocks noGrp="1" noChangeArrowheads="1"/>
          </p:cNvSpPr>
          <p:nvPr>
            <p:ph type="title"/>
          </p:nvPr>
        </p:nvSpPr>
        <p:spPr>
          <a:xfrm>
            <a:off x="1268413" y="137160"/>
            <a:ext cx="8637587" cy="1158240"/>
          </a:xfrm>
        </p:spPr>
        <p:txBody>
          <a:bodyPr/>
          <a:p>
            <a:r>
              <a:rPr lang="en-US">
                <a:solidFill>
                  <a:schemeClr val="tx1"/>
                </a:solidFill>
              </a:rPr>
              <a:t>Sangat mencintainya</a:t>
            </a:r>
            <a:br>
              <a:rPr lang="en-US">
                <a:solidFill>
                  <a:schemeClr val="tx1"/>
                </a:solidFill>
              </a:rPr>
            </a:br>
            <a:endParaRPr lang="en-US">
              <a:solidFill>
                <a:schemeClr val="tx1"/>
              </a:solidFill>
            </a:endParaRPr>
          </a:p>
        </p:txBody>
      </p:sp>
      <p:sp>
        <p:nvSpPr>
          <p:cNvPr id="1048726" name="Rectangle 3"/>
          <p:cNvSpPr>
            <a:spLocks noGrp="1" noChangeArrowheads="1"/>
          </p:cNvSpPr>
          <p:nvPr>
            <p:ph type="body" idx="1"/>
          </p:nvPr>
        </p:nvSpPr>
        <p:spPr/>
        <p:txBody>
          <a:bodyPr/>
          <a:p>
            <a:pPr algn="just" rtl="1">
              <a:lnSpc>
                <a:spcPct val="90000"/>
              </a:lnSpc>
              <a:buFont typeface="Wingdings" pitchFamily="2" charset="2"/>
              <a:buNone/>
            </a:pPr>
            <a:r>
              <a:rPr sz="2800" lang="ar-SA">
                <a:latin typeface="Courier New" pitchFamily="49" charset="0"/>
                <a:cs typeface="Traditional Arabic" pitchFamily="18" charset="-78"/>
              </a:rPr>
              <a:t> </a:t>
            </a:r>
            <a:r>
              <a:rPr sz="4400" lang="ar-SA">
                <a:latin typeface="Courier New" pitchFamily="49" charset="0"/>
                <a:cs typeface="Traditional Arabic" pitchFamily="18" charset="-78"/>
              </a:rPr>
              <a:t>وَقَالُوا لاَ تَذَرُنَّ ءَالِهَتَكُمْ وَلاَ تَذَرُنَّ وَدًّا وَلاَ سُوَاعًا وَلاَ يَغُوثَ وَيَعُوقَ وَنَسْرًا</a:t>
            </a:r>
            <a:endParaRPr sz="4400" lang="ar-SA">
              <a:latin typeface="Courier New" pitchFamily="49" charset="0"/>
              <a:cs typeface="Courier New" pitchFamily="49" charset="0"/>
            </a:endParaRPr>
          </a:p>
          <a:p>
            <a:pPr>
              <a:lnSpc>
                <a:spcPct val="90000"/>
              </a:lnSpc>
              <a:buFont typeface="Wingdings" pitchFamily="2" charset="2"/>
              <a:buNone/>
            </a:pPr>
            <a:r>
              <a:rPr sz="2800" lang="en-US">
                <a:latin typeface="Verdana" pitchFamily="34" charset="0"/>
                <a:cs typeface="Times New Roman" pitchFamily="18" charset="0"/>
              </a:rPr>
              <a:t>Dan mereka berkata: "Jangan sekali-kali kamu meninggalkan (penyembahan) ilah-ilah kamu dan jangan pula sekali-kali kamu meninggalkan (penyembahan) Wadd, dan jangan pula Suwaa', Yaghuts, Ya'uq dan Nasr",</a:t>
            </a:r>
            <a:r>
              <a:rPr sz="2800" lang="en-US"/>
              <a:t>  ( QS 71 : Nuh : 23 )</a:t>
            </a:r>
          </a:p>
        </p:txBody>
      </p:sp>
      <p:sp>
        <p:nvSpPr>
          <p:cNvPr id="1048727" name="Rectangle 4"/>
          <p:cNvSpPr>
            <a:spLocks noChangeArrowheads="1"/>
          </p:cNvSpPr>
          <p:nvPr/>
        </p:nvSpPr>
        <p:spPr bwMode="auto">
          <a:xfrm>
            <a:off x="6629400" y="762000"/>
            <a:ext cx="2078038" cy="1285240"/>
          </a:xfrm>
          <a:prstGeom prst="rect"/>
          <a:noFill/>
          <a:ln w="9525">
            <a:noFill/>
            <a:miter lim="800000"/>
            <a:headEnd/>
            <a:tailEnd/>
          </a:ln>
          <a:effectLst/>
        </p:spPr>
        <p:txBody>
          <a:bodyPr wrap="none">
            <a:spAutoFit/>
          </a:bodyPr>
          <a:p>
            <a:pPr algn="ctr"/>
            <a:r>
              <a:rPr sz="4000" lang="ar-SA">
                <a:cs typeface="Times New Roman (Arabic)" charset="0"/>
              </a:rPr>
              <a:t>كَمَالُ الْمَحَبَّةِ</a:t>
            </a:r>
            <a:endParaRPr sz="4000" lang="en-US">
              <a:cs typeface="Times New Roman (Arabic)"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726">
                                            <p:txEl>
                                              <p:pRg st="0" end="0"/>
                                            </p:txEl>
                                          </p:spTgt>
                                        </p:tgtEl>
                                        <p:attrNameLst>
                                          <p:attrName>style.visibility</p:attrName>
                                        </p:attrNameLst>
                                      </p:cBhvr>
                                      <p:to>
                                        <p:strVal val="visible"/>
                                      </p:to>
                                    </p:set>
                                    <p:anim calcmode="lin" valueType="num">
                                      <p:cBhvr additive="base">
                                        <p:cTn dur="500" fill="hold" id="7"/>
                                        <p:tgtEl>
                                          <p:spTgt spid="1048726">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7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8">
                                  <p:stCondLst>
                                    <p:cond delay="0"/>
                                  </p:stCondLst>
                                  <p:childTnLst>
                                    <p:set>
                                      <p:cBhvr>
                                        <p:cTn dur="1" fill="hold" id="12">
                                          <p:stCondLst>
                                            <p:cond delay="0"/>
                                          </p:stCondLst>
                                        </p:cTn>
                                        <p:tgtEl>
                                          <p:spTgt spid="1048726">
                                            <p:txEl>
                                              <p:pRg st="1" end="1"/>
                                            </p:txEl>
                                          </p:spTgt>
                                        </p:tgtEl>
                                        <p:attrNameLst>
                                          <p:attrName>style.visibility</p:attrName>
                                        </p:attrNameLst>
                                      </p:cBhvr>
                                      <p:to>
                                        <p:strVal val="visible"/>
                                      </p:to>
                                    </p:set>
                                    <p:anim calcmode="lin" valueType="num">
                                      <p:cBhvr additive="base">
                                        <p:cTn dur="500" fill="hold" id="13"/>
                                        <p:tgtEl>
                                          <p:spTgt spid="1048726">
                                            <p:txEl>
                                              <p:pRg st="1" end="1"/>
                                            </p:txEl>
                                          </p:spTgt>
                                        </p:tgtEl>
                                        <p:attrNameLst>
                                          <p:attrName>ppt_x</p:attrName>
                                        </p:attrNameLst>
                                      </p:cBhvr>
                                      <p:tavLst>
                                        <p:tav tm="0">
                                          <p:val>
                                            <p:strVal val="0-#ppt_w/2"/>
                                          </p:val>
                                        </p:tav>
                                        <p:tav tm="100000">
                                          <p:val>
                                            <p:strVal val="#ppt_x"/>
                                          </p:val>
                                        </p:tav>
                                      </p:tavLst>
                                    </p:anim>
                                    <p:anim calcmode="lin" valueType="num">
                                      <p:cBhvr additive="base">
                                        <p:cTn dur="500" fill="hold" id="14"/>
                                        <p:tgtEl>
                                          <p:spTgt spid="1048726">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26"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67" name=""/>
        <p:cNvGrpSpPr/>
        <p:nvPr/>
      </p:nvGrpSpPr>
      <p:grpSpPr>
        <a:xfrm>
          <a:off x="0" y="0"/>
          <a:ext cx="0" cy="0"/>
          <a:chOff x="0" y="0"/>
          <a:chExt cx="0" cy="0"/>
        </a:xfrm>
      </p:grpSpPr>
      <p:sp>
        <p:nvSpPr>
          <p:cNvPr id="1048728" name="Rectangle 2"/>
          <p:cNvSpPr>
            <a:spLocks noGrp="1" noChangeArrowheads="1"/>
          </p:cNvSpPr>
          <p:nvPr>
            <p:ph type="title"/>
          </p:nvPr>
        </p:nvSpPr>
        <p:spPr>
          <a:xfrm>
            <a:off x="1371600" y="260985"/>
            <a:ext cx="7583488" cy="1158240"/>
          </a:xfrm>
        </p:spPr>
        <p:txBody>
          <a:bodyPr/>
          <a:p>
            <a:r>
              <a:rPr lang="en-US">
                <a:solidFill>
                  <a:schemeClr val="tx1"/>
                </a:solidFill>
              </a:rPr>
              <a:t>Sangat mencintainya</a:t>
            </a:r>
            <a:br>
              <a:rPr lang="en-US">
                <a:solidFill>
                  <a:schemeClr val="tx1"/>
                </a:solidFill>
              </a:rPr>
            </a:br>
            <a:endParaRPr lang="en-US">
              <a:solidFill>
                <a:schemeClr val="tx1"/>
              </a:solidFill>
            </a:endParaRPr>
          </a:p>
        </p:txBody>
      </p:sp>
      <p:sp>
        <p:nvSpPr>
          <p:cNvPr id="1048729" name="Rectangle 3"/>
          <p:cNvSpPr>
            <a:spLocks noGrp="1" noChangeArrowheads="1"/>
          </p:cNvSpPr>
          <p:nvPr>
            <p:ph type="body" idx="1"/>
          </p:nvPr>
        </p:nvSpPr>
        <p:spPr/>
        <p:txBody>
          <a:bodyPr/>
          <a:p>
            <a:pPr>
              <a:buFont typeface="Wingdings" pitchFamily="2" charset="2"/>
              <a:buNone/>
            </a:pPr>
            <a:r>
              <a:rPr lang="en-US"/>
              <a:t> Hadits : Sabda Rasulullah SAW : “Celakalah hamba dinar, celakalah hamba dirham, celakalah hamba pakaian. Kalau diberi maka ia ridha, sedangkan apabila tidak diberi maka ia akan kesal. Ini disebabkan kecintaannya yang amat sangat terhadap barang-barang tersebut”</a:t>
            </a:r>
          </a:p>
        </p:txBody>
      </p:sp>
      <p:sp>
        <p:nvSpPr>
          <p:cNvPr id="1048730" name="Rectangle 4"/>
          <p:cNvSpPr>
            <a:spLocks noChangeArrowheads="1"/>
          </p:cNvSpPr>
          <p:nvPr/>
        </p:nvSpPr>
        <p:spPr bwMode="auto">
          <a:xfrm>
            <a:off x="6629400" y="762000"/>
            <a:ext cx="2078038" cy="1285240"/>
          </a:xfrm>
          <a:prstGeom prst="rect"/>
          <a:noFill/>
          <a:ln w="9525">
            <a:noFill/>
            <a:miter lim="800000"/>
            <a:headEnd/>
            <a:tailEnd/>
          </a:ln>
          <a:effectLst/>
        </p:spPr>
        <p:txBody>
          <a:bodyPr wrap="none">
            <a:spAutoFit/>
          </a:bodyPr>
          <a:p>
            <a:pPr algn="ctr"/>
            <a:r>
              <a:rPr sz="4000" lang="ar-SA">
                <a:cs typeface="Times New Roman (Arabic)" charset="0"/>
              </a:rPr>
              <a:t>كَمَالُ الْمَحَبَّةِ</a:t>
            </a:r>
            <a:endParaRPr sz="4000" lang="en-US">
              <a:cs typeface="Times New Roman (Arabic)"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8">
                                  <p:stCondLst>
                                    <p:cond delay="0"/>
                                  </p:stCondLst>
                                  <p:childTnLst>
                                    <p:set>
                                      <p:cBhvr>
                                        <p:cTn dur="1" fill="hold" id="6">
                                          <p:stCondLst>
                                            <p:cond delay="0"/>
                                          </p:stCondLst>
                                        </p:cTn>
                                        <p:tgtEl>
                                          <p:spTgt spid="1048729">
                                            <p:txEl>
                                              <p:pRg st="0" end="0"/>
                                            </p:txEl>
                                          </p:spTgt>
                                        </p:tgtEl>
                                        <p:attrNameLst>
                                          <p:attrName>style.visibility</p:attrName>
                                        </p:attrNameLst>
                                      </p:cBhvr>
                                      <p:to>
                                        <p:strVal val="visible"/>
                                      </p:to>
                                    </p:set>
                                    <p:anim calcmode="lin" valueType="num">
                                      <p:cBhvr additive="base">
                                        <p:cTn dur="500" fill="hold" id="7"/>
                                        <p:tgtEl>
                                          <p:spTgt spid="1048729">
                                            <p:txEl>
                                              <p:pRg st="0" end="0"/>
                                            </p:txEl>
                                          </p:spTgt>
                                        </p:tgtEl>
                                        <p:attrNameLst>
                                          <p:attrName>ppt_x</p:attrName>
                                        </p:attrNameLst>
                                      </p:cBhvr>
                                      <p:tavLst>
                                        <p:tav tm="0">
                                          <p:val>
                                            <p:strVal val="0-#ppt_w/2"/>
                                          </p:val>
                                        </p:tav>
                                        <p:tav tm="100000">
                                          <p:val>
                                            <p:strVal val="#ppt_x"/>
                                          </p:val>
                                        </p:tav>
                                      </p:tavLst>
                                    </p:anim>
                                    <p:anim calcmode="lin" valueType="num">
                                      <p:cBhvr additive="base">
                                        <p:cTn dur="500" fill="hold" id="8"/>
                                        <p:tgtEl>
                                          <p:spTgt spid="104872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29"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68" name=""/>
        <p:cNvGrpSpPr/>
        <p:nvPr/>
      </p:nvGrpSpPr>
      <p:grpSpPr>
        <a:xfrm>
          <a:off x="0" y="0"/>
          <a:ext cx="0" cy="0"/>
          <a:chOff x="0" y="0"/>
          <a:chExt cx="0" cy="0"/>
        </a:xfrm>
      </p:grpSpPr>
      <p:sp>
        <p:nvSpPr>
          <p:cNvPr id="1048731" name="Rectangle 2"/>
          <p:cNvSpPr>
            <a:spLocks noGrp="1" noChangeArrowheads="1"/>
          </p:cNvSpPr>
          <p:nvPr>
            <p:ph type="title"/>
          </p:nvPr>
        </p:nvSpPr>
        <p:spPr>
          <a:xfrm>
            <a:off x="1371600" y="44450"/>
            <a:ext cx="5715000" cy="946150"/>
          </a:xfrm>
        </p:spPr>
        <p:txBody>
          <a:bodyPr/>
          <a:p>
            <a:r>
              <a:rPr sz="2800" lang="en-US">
                <a:solidFill>
                  <a:schemeClr val="tx1"/>
                </a:solidFill>
              </a:rPr>
              <a:t>Sangat merendahkan diri di hadapannya</a:t>
            </a:r>
          </a:p>
        </p:txBody>
      </p:sp>
      <p:sp>
        <p:nvSpPr>
          <p:cNvPr id="1048732" name="Rectangle 3"/>
          <p:cNvSpPr>
            <a:spLocks noGrp="1" noChangeArrowheads="1"/>
          </p:cNvSpPr>
          <p:nvPr>
            <p:ph type="body" idx="1"/>
          </p:nvPr>
        </p:nvSpPr>
        <p:spPr>
          <a:xfrm>
            <a:off x="685800" y="1143000"/>
            <a:ext cx="7772400" cy="5410200"/>
          </a:xfrm>
        </p:spPr>
        <p:txBody>
          <a:bodyPr/>
          <a:p>
            <a:pPr algn="just" rtl="1">
              <a:lnSpc>
                <a:spcPct val="90000"/>
              </a:lnSpc>
              <a:buFont typeface="Wingdings" pitchFamily="2" charset="2"/>
              <a:buNone/>
            </a:pPr>
            <a:r>
              <a:rPr sz="2400" lang="ar-SA">
                <a:latin typeface="Courier New" pitchFamily="49" charset="0"/>
                <a:cs typeface="Traditional Arabic" pitchFamily="18" charset="-78"/>
              </a:rPr>
              <a:t>57) وَتَاللَّهِ لَأَكِيدَنَّ أَصْنَامَكُمْ بَعْدَ أَنْ تُوَلُّوا مُدْبِرِينَ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58) فَجَعَلَهُمْ جُذَاذًا إِلاَّ كَبِيرًا لَهُمْ لَعَلَّهُمْ إِلَيْهِ يَرْجِعُونَ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59) قَالُوا مَنْ فَعَلَ هَذَا </a:t>
            </a:r>
            <a:r>
              <a:rPr sz="2400" lang="ar-SA">
                <a:solidFill>
                  <a:srgbClr val="FF0000"/>
                </a:solidFill>
                <a:latin typeface="Courier New" pitchFamily="49" charset="0"/>
                <a:cs typeface="Traditional Arabic" pitchFamily="18" charset="-78"/>
              </a:rPr>
              <a:t>بِآلِهَتِنَا</a:t>
            </a:r>
            <a:r>
              <a:rPr sz="2400" lang="ar-SA">
                <a:latin typeface="Courier New" pitchFamily="49" charset="0"/>
                <a:cs typeface="Traditional Arabic" pitchFamily="18" charset="-78"/>
              </a:rPr>
              <a:t> إِنَّهُ لَمِنَ الظَّالِمِينَ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60) قَالُوا سَمِعْنَا فَتًى يَذْكُرُهُمْ يُقَالُ لَهُ إِبْرَاهِيمُ</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61) قَالُوا فَأْتُوا بِهِ عَلَى أَعْيُنِ النَّاسِ لَعَلَّهُمْ يَشْهَدُونَ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62) قَالُوا ءَأَنْتَ فَعَلْتَ هَذَا </a:t>
            </a:r>
            <a:r>
              <a:rPr sz="2400" lang="ar-SA">
                <a:solidFill>
                  <a:srgbClr val="FF0000"/>
                </a:solidFill>
                <a:latin typeface="Courier New" pitchFamily="49" charset="0"/>
                <a:cs typeface="Traditional Arabic" pitchFamily="18" charset="-78"/>
              </a:rPr>
              <a:t>بِآلِهَتِنَا</a:t>
            </a:r>
            <a:r>
              <a:rPr sz="2400" lang="ar-SA">
                <a:latin typeface="Courier New" pitchFamily="49" charset="0"/>
                <a:cs typeface="Traditional Arabic" pitchFamily="18" charset="-78"/>
              </a:rPr>
              <a:t> يَاإِبْرَاهِيمُ</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63) قَالَ بَلْ فَعَلَهُ كَبِيرُهُمْ هَذَا فَاسْأَلُوهُمْ إِنْ كَانُوا يَنْطِقُونَ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64) فَرَجَعُوا إِلَى أَنْفُسِهِمْ فَقَالُوا إِنَّكُمْ أَنْتُمُ الظَّالِمُونَ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65) ثُمَّ نُكِسُوا عَلَى رُءُوسِهِمْ لَقَدْ عَلِمْتَ مَا هَؤُلاَءِ يَنْطِقُونَ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66) قَالَ أَفَتَعْبُدُونَ مِنْ دُونِ اللَّهِ مَا لاَ يَنْفَعُكُمْ شَيْئًا وَلاَ يَضُرُّكُمْ</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67) أُفٍّ لَكُمْ وَلِمَا تَعْبُدُونَ مِنْ دُونِ اللَّهِ أَفَلاَ تَعْقِلُونَ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68) قَالُوا حَرِّقُوهُ وَانْصُرُوا ءَالِهَتَكُمْ إِنْ كُنْتُمْ فَاعِلِينَ</a:t>
            </a:r>
            <a:endParaRPr sz="2400" lang="ar-SA">
              <a:latin typeface="Courier New" pitchFamily="49" charset="0"/>
              <a:cs typeface="Courier New" pitchFamily="49" charset="0"/>
            </a:endParaRPr>
          </a:p>
          <a:p>
            <a:pPr algn="just" rtl="1">
              <a:lnSpc>
                <a:spcPct val="90000"/>
              </a:lnSpc>
              <a:buFont typeface="Wingdings" pitchFamily="2" charset="2"/>
              <a:buNone/>
            </a:pPr>
            <a:r>
              <a:rPr sz="2400" lang="ar-SA">
                <a:latin typeface="Courier New" pitchFamily="49" charset="0"/>
                <a:cs typeface="Traditional Arabic" pitchFamily="18" charset="-78"/>
              </a:rPr>
              <a:t>69) قُلْنَا يَانَارُ كُونِي بَرْدًا وَسَلاَمًا عَلَى إِبْرَاهِيمَ</a:t>
            </a:r>
            <a:endParaRPr sz="2400" lang="ar-SA">
              <a:latin typeface="Courier New" pitchFamily="49" charset="0"/>
              <a:cs typeface="Courier New" pitchFamily="49" charset="0"/>
            </a:endParaRPr>
          </a:p>
          <a:p>
            <a:pPr>
              <a:lnSpc>
                <a:spcPct val="90000"/>
              </a:lnSpc>
              <a:buFont typeface="Wingdings" pitchFamily="2" charset="2"/>
              <a:buNone/>
            </a:pPr>
            <a:endParaRPr sz="2400" lang="en-US"/>
          </a:p>
        </p:txBody>
      </p:sp>
      <p:sp>
        <p:nvSpPr>
          <p:cNvPr id="1048733" name="Rectangle 4"/>
          <p:cNvSpPr>
            <a:spLocks noChangeArrowheads="1"/>
          </p:cNvSpPr>
          <p:nvPr/>
        </p:nvSpPr>
        <p:spPr bwMode="auto">
          <a:xfrm>
            <a:off x="6858000" y="304800"/>
            <a:ext cx="1951038" cy="1285240"/>
          </a:xfrm>
          <a:prstGeom prst="rect"/>
          <a:noFill/>
          <a:ln w="9525">
            <a:noFill/>
            <a:miter lim="800000"/>
            <a:headEnd/>
            <a:tailEnd/>
          </a:ln>
          <a:effectLst/>
        </p:spPr>
        <p:txBody>
          <a:bodyPr wrap="none">
            <a:spAutoFit/>
          </a:bodyPr>
          <a:p>
            <a:pPr algn="ctr"/>
            <a:r>
              <a:rPr sz="4000" lang="ar-SA">
                <a:cs typeface="Times New Roman (Arabic)" charset="0"/>
              </a:rPr>
              <a:t>كَمَالُ التَّذَلُّلِ</a:t>
            </a:r>
            <a:endParaRPr sz="4000" lang="en-US">
              <a:cs typeface="Times New Roman (Arabic)" charset="0"/>
            </a:endParaRPr>
          </a:p>
        </p:txBody>
      </p:sp>
      <p:sp>
        <p:nvSpPr>
          <p:cNvPr id="1048734" name="Rectangle 5"/>
          <p:cNvSpPr>
            <a:spLocks noChangeArrowheads="1"/>
          </p:cNvSpPr>
          <p:nvPr/>
        </p:nvSpPr>
        <p:spPr bwMode="auto">
          <a:xfrm>
            <a:off x="1219200" y="6491288"/>
            <a:ext cx="2710181" cy="358140"/>
          </a:xfrm>
          <a:prstGeom prst="rect"/>
          <a:noFill/>
          <a:ln w="9525">
            <a:noFill/>
            <a:miter lim="800000"/>
            <a:headEnd/>
            <a:tailEnd/>
          </a:ln>
          <a:effectLst/>
        </p:spPr>
        <p:txBody>
          <a:bodyPr wrap="none">
            <a:spAutoFit/>
          </a:bodyPr>
          <a:p>
            <a:r>
              <a:rPr sz="1800" lang="en-US">
                <a:latin typeface="Copperplate Gothic Bold" pitchFamily="34" charset="0"/>
              </a:rPr>
              <a:t>QS 21 : Al Anbiya : 57 - 69</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sp>
        <p:nvSpPr>
          <p:cNvPr id="1048735" name="Rectangle 2"/>
          <p:cNvSpPr>
            <a:spLocks noGrp="1" noChangeArrowheads="1"/>
          </p:cNvSpPr>
          <p:nvPr>
            <p:ph type="title"/>
          </p:nvPr>
        </p:nvSpPr>
        <p:spPr>
          <a:xfrm>
            <a:off x="1219200" y="166688"/>
            <a:ext cx="8305800" cy="366712"/>
          </a:xfrm>
        </p:spPr>
        <p:txBody>
          <a:bodyPr/>
          <a:p>
            <a:r>
              <a:rPr sz="1800" lang="en-US">
                <a:solidFill>
                  <a:srgbClr val="FFFF00"/>
                </a:solidFill>
              </a:rPr>
              <a:t>QS 21 : Al Anbiya : 57 – 69 Kisah Nabi Ibrahim as dan Berhala</a:t>
            </a:r>
          </a:p>
        </p:txBody>
      </p:sp>
      <p:sp>
        <p:nvSpPr>
          <p:cNvPr id="1048736" name="Rectangle 3"/>
          <p:cNvSpPr>
            <a:spLocks noGrp="1" noChangeArrowheads="1"/>
          </p:cNvSpPr>
          <p:nvPr>
            <p:ph type="body" idx="1"/>
          </p:nvPr>
        </p:nvSpPr>
        <p:spPr>
          <a:xfrm>
            <a:off x="685800" y="609600"/>
            <a:ext cx="8686800" cy="6019800"/>
          </a:xfrm>
        </p:spPr>
        <p:txBody>
          <a:bodyPr/>
          <a:p>
            <a:pPr indent="-609600" marL="609600">
              <a:buClr>
                <a:schemeClr val="tx1"/>
              </a:buClr>
              <a:buFontTx/>
              <a:buAutoNum type="arabicPeriod" startAt="57"/>
            </a:pPr>
            <a:r>
              <a:rPr sz="1400" lang="en-US">
                <a:cs typeface="Arial" pitchFamily="34" charset="0"/>
              </a:rPr>
              <a:t>Demi Allah , sesungguhnya aku akan melakukan tipu daya terhadap berhala-berhalamu sesudah kamu pergi meninggalkannya</a:t>
            </a:r>
            <a:r>
              <a:rPr baseline="30000" sz="1400" lang="en-US">
                <a:cs typeface="Arial" pitchFamily="34" charset="0"/>
              </a:rPr>
              <a:t>963</a:t>
            </a:r>
            <a:r>
              <a:rPr sz="1400" lang="en-US">
                <a:cs typeface="Arial" pitchFamily="34" charset="0"/>
              </a:rPr>
              <a:t>.</a:t>
            </a:r>
            <a:r>
              <a:rPr sz="1400" lang="en-US"/>
              <a:t> </a:t>
            </a:r>
          </a:p>
          <a:p>
            <a:pPr indent="-609600" marL="609600">
              <a:buClr>
                <a:schemeClr val="tx1"/>
              </a:buClr>
              <a:buFontTx/>
              <a:buAutoNum type="arabicPeriod" startAt="57"/>
            </a:pPr>
            <a:r>
              <a:rPr sz="1400" lang="en-US">
                <a:cs typeface="Arial" pitchFamily="34" charset="0"/>
              </a:rPr>
              <a:t>Maka Ibrahim membuat berhala-berhala itu hancur berpotong-potong, kecuali yang terbesar (induk) dari patung-patung yang lain; agar mereka kembali (untuk bertanya) kepadanya.</a:t>
            </a:r>
            <a:r>
              <a:rPr sz="1400" lang="en-US"/>
              <a:t> </a:t>
            </a:r>
          </a:p>
          <a:p>
            <a:pPr indent="-609600" marL="609600">
              <a:buClr>
                <a:schemeClr val="tx1"/>
              </a:buClr>
              <a:buFontTx/>
              <a:buAutoNum type="arabicPeriod" startAt="57"/>
            </a:pPr>
            <a:r>
              <a:rPr sz="1400" lang="en-US">
                <a:cs typeface="Arial" pitchFamily="34" charset="0"/>
              </a:rPr>
              <a:t>Mereka berkata: "Siapakah yang melakukan perbuatan ini terhadap tuhan-tuhan kami, sesungguhnya dia termasuk orang-orang yang zhalim".</a:t>
            </a:r>
            <a:r>
              <a:rPr sz="1400" lang="en-US"/>
              <a:t> </a:t>
            </a:r>
          </a:p>
          <a:p>
            <a:pPr indent="-609600" marL="609600">
              <a:buClr>
                <a:schemeClr val="tx1"/>
              </a:buClr>
              <a:buFontTx/>
              <a:buAutoNum type="arabicPeriod" startAt="57"/>
            </a:pPr>
            <a:r>
              <a:rPr sz="1400" lang="en-US">
                <a:cs typeface="Arial" pitchFamily="34" charset="0"/>
              </a:rPr>
              <a:t>Mereka berkata: "Kami dengar ada seorang pemuda yang mencela berhala-berhala ini yang bernama Ibrahim".</a:t>
            </a:r>
            <a:r>
              <a:rPr sz="1400" lang="en-US"/>
              <a:t> </a:t>
            </a:r>
          </a:p>
          <a:p>
            <a:pPr indent="-609600" marL="609600">
              <a:buClr>
                <a:schemeClr val="tx1"/>
              </a:buClr>
              <a:buFontTx/>
              <a:buAutoNum type="arabicPeriod" startAt="57"/>
            </a:pPr>
            <a:r>
              <a:rPr sz="1400" lang="en-US">
                <a:cs typeface="Arial" pitchFamily="34" charset="0"/>
              </a:rPr>
              <a:t>Mereka berkata: "(Kalau demikian) bawalah dia dengan cara yang dapat dilihat orang banyak, agar mereka menyaksikan".</a:t>
            </a:r>
            <a:r>
              <a:rPr sz="1400" lang="en-US"/>
              <a:t> </a:t>
            </a:r>
          </a:p>
          <a:p>
            <a:pPr indent="-609600" marL="609600">
              <a:buClr>
                <a:schemeClr val="tx1"/>
              </a:buClr>
              <a:buFontTx/>
              <a:buAutoNum type="arabicPeriod" startAt="57"/>
            </a:pPr>
            <a:r>
              <a:rPr sz="1400" lang="en-US">
                <a:cs typeface="Arial" pitchFamily="34" charset="0"/>
              </a:rPr>
              <a:t>Mereka bertanya: "Apakah kamu, yang melakukan perbuatan ini terhadap tuhan-tuhan kami, hai Ibrahim?"</a:t>
            </a:r>
            <a:r>
              <a:rPr sz="1400" lang="en-US"/>
              <a:t> </a:t>
            </a:r>
          </a:p>
          <a:p>
            <a:pPr indent="-609600" marL="609600">
              <a:buClr>
                <a:schemeClr val="tx1"/>
              </a:buClr>
              <a:buFontTx/>
              <a:buAutoNum type="arabicPeriod" startAt="57"/>
            </a:pPr>
            <a:r>
              <a:rPr sz="1400" lang="en-US">
                <a:cs typeface="Arial" pitchFamily="34" charset="0"/>
              </a:rPr>
              <a:t>Ibrahim menjawab: "Sebenarnya patung yang besar itu yang melakukannya, maka tanyakanlah kepada berhala itu, jika mereka dapat berbicara"</a:t>
            </a:r>
            <a:r>
              <a:rPr sz="1400" lang="en-US"/>
              <a:t> </a:t>
            </a:r>
          </a:p>
          <a:p>
            <a:pPr indent="-609600" marL="609600">
              <a:buClr>
                <a:schemeClr val="tx1"/>
              </a:buClr>
              <a:buFontTx/>
              <a:buAutoNum type="arabicPeriod" startAt="57"/>
            </a:pPr>
            <a:r>
              <a:rPr sz="1400" lang="en-US">
                <a:cs typeface="Arial" pitchFamily="34" charset="0"/>
              </a:rPr>
              <a:t>Maka mereka telah kembali kepada kesadaran mereka dan lalu berkata: "Sesungguhnya kamu sekalian adalah orang-orang yang menganiaya(diri sendiri)",</a:t>
            </a:r>
            <a:r>
              <a:rPr sz="1400" lang="en-US"/>
              <a:t> </a:t>
            </a:r>
          </a:p>
          <a:p>
            <a:pPr indent="-609600" marL="609600">
              <a:buClr>
                <a:schemeClr val="tx1"/>
              </a:buClr>
              <a:buFontTx/>
              <a:buAutoNum type="arabicPeriod" startAt="57"/>
            </a:pPr>
            <a:r>
              <a:rPr sz="1400" lang="en-US">
                <a:cs typeface="Arial" pitchFamily="34" charset="0"/>
              </a:rPr>
              <a:t>kemudian kepala mereka jadi tertunduk (lalu berkata): "Sesungguhnya kamu  (hai Ibrahim) telah mengetahui bahwa berhala-berhala itu tidak dapat berbicara".</a:t>
            </a:r>
            <a:r>
              <a:rPr sz="1400" lang="en-US"/>
              <a:t> </a:t>
            </a:r>
          </a:p>
          <a:p>
            <a:pPr indent="-609600" marL="609600">
              <a:buClr>
                <a:schemeClr val="tx1"/>
              </a:buClr>
              <a:buFontTx/>
              <a:buAutoNum type="arabicPeriod" startAt="57"/>
            </a:pPr>
            <a:r>
              <a:rPr sz="1400" lang="en-US">
                <a:cs typeface="Arial" pitchFamily="34" charset="0"/>
              </a:rPr>
              <a:t>Ibrahim berkata: "Maka mengapakah kamu menyembah selain Allah sesuatu yang tidak dapat memberi manfaat sedikitpun dan tidak(pula) memberi mudharat kepada kamu?"</a:t>
            </a:r>
            <a:r>
              <a:rPr sz="1400" lang="en-US"/>
              <a:t> </a:t>
            </a:r>
          </a:p>
          <a:p>
            <a:pPr indent="-609600" marL="609600">
              <a:buClr>
                <a:schemeClr val="tx1"/>
              </a:buClr>
              <a:buFontTx/>
              <a:buAutoNum type="arabicPeriod" startAt="57"/>
            </a:pPr>
            <a:r>
              <a:rPr sz="1400" lang="en-US">
                <a:cs typeface="Arial" pitchFamily="34" charset="0"/>
              </a:rPr>
              <a:t>Ah (celakalah) kamu dan apa yang kamu sembah selain Allah . Maka apakah kamu tidak memahami</a:t>
            </a:r>
            <a:r>
              <a:rPr sz="1400" lang="en-US"/>
              <a:t> </a:t>
            </a:r>
          </a:p>
          <a:p>
            <a:pPr indent="-609600" marL="609600">
              <a:buClr>
                <a:schemeClr val="tx1"/>
              </a:buClr>
              <a:buFontTx/>
              <a:buAutoNum type="arabicPeriod" startAt="57"/>
            </a:pPr>
            <a:r>
              <a:rPr sz="1400" lang="en-US">
                <a:cs typeface="Arial" pitchFamily="34" charset="0"/>
              </a:rPr>
              <a:t>Mereka berkata: "Bakarlah dia dan bantulah tuhan-tuhan kamu, jika kamu benar-benar hendak bertindak".</a:t>
            </a:r>
            <a:r>
              <a:rPr sz="1400" lang="en-US"/>
              <a:t> </a:t>
            </a:r>
          </a:p>
          <a:p>
            <a:pPr indent="-609600" marL="609600">
              <a:buClr>
                <a:schemeClr val="tx1"/>
              </a:buClr>
              <a:buFontTx/>
              <a:buAutoNum type="arabicPeriod" startAt="57"/>
            </a:pPr>
            <a:r>
              <a:rPr sz="1400" lang="en-US">
                <a:cs typeface="Arial" pitchFamily="34" charset="0"/>
              </a:rPr>
              <a:t>Kami berfirman: "Hai api menjadi dinginlah, dan menjadi keselamatanlah bagi Ibrahim",</a:t>
            </a:r>
            <a:r>
              <a:rPr sz="1400" lang="en-US"/>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70" name=""/>
        <p:cNvGrpSpPr/>
        <p:nvPr/>
      </p:nvGrpSpPr>
      <p:grpSpPr>
        <a:xfrm>
          <a:off x="0" y="0"/>
          <a:ext cx="0" cy="0"/>
          <a:chOff x="0" y="0"/>
          <a:chExt cx="0" cy="0"/>
        </a:xfrm>
      </p:grpSpPr>
      <p:sp>
        <p:nvSpPr>
          <p:cNvPr id="1048737" name="Rectangle 2"/>
          <p:cNvSpPr>
            <a:spLocks noGrp="1" noChangeArrowheads="1"/>
          </p:cNvSpPr>
          <p:nvPr>
            <p:ph type="title"/>
          </p:nvPr>
        </p:nvSpPr>
        <p:spPr>
          <a:xfrm>
            <a:off x="1295400" y="304800"/>
            <a:ext cx="6745288" cy="579438"/>
          </a:xfrm>
        </p:spPr>
        <p:txBody>
          <a:bodyPr/>
          <a:p>
            <a:r>
              <a:rPr sz="3200" lang="en-US">
                <a:solidFill>
                  <a:schemeClr val="tx1"/>
                </a:solidFill>
              </a:rPr>
              <a:t>Sangat tunduk patuh</a:t>
            </a:r>
          </a:p>
        </p:txBody>
      </p:sp>
      <p:sp>
        <p:nvSpPr>
          <p:cNvPr id="1048738" name="Rectangle 3"/>
          <p:cNvSpPr>
            <a:spLocks noGrp="1" noChangeArrowheads="1"/>
          </p:cNvSpPr>
          <p:nvPr>
            <p:ph type="body" idx="1"/>
          </p:nvPr>
        </p:nvSpPr>
        <p:spPr>
          <a:xfrm>
            <a:off x="1295400" y="1941513"/>
            <a:ext cx="7696200" cy="4114800"/>
          </a:xfrm>
        </p:spPr>
        <p:txBody>
          <a:bodyPr/>
          <a:p>
            <a:pPr algn="just" rtl="1">
              <a:lnSpc>
                <a:spcPct val="90000"/>
              </a:lnSpc>
              <a:buFont typeface="Wingdings" pitchFamily="2" charset="2"/>
              <a:buNone/>
            </a:pPr>
            <a:r>
              <a:rPr sz="3600" lang="ar-SA">
                <a:latin typeface="Courier New" pitchFamily="49" charset="0"/>
                <a:cs typeface="Traditional Arabic" pitchFamily="18" charset="-78"/>
              </a:rPr>
              <a:t>وَكَذَلِكَ زَيَّنَ لِكَثِيرٍ مِنَ الْمُشْرِكِينَ قَتْلَ أَوْلاَدِهِمْ شُرَكَاؤُهُمْ لِيُرْدُوهُمْ وَلِيَلْبِسُوا عَلَيْهِمْ دِينَهُمْ وَلَوْ شَاءَ اللَّهُ مَا فَعَلُوهُ فَذَرْهُمْ وَمَا يَفْتَرُونَ</a:t>
            </a:r>
            <a:endParaRPr sz="3600" lang="ar-SA">
              <a:latin typeface="Courier New" pitchFamily="49" charset="0"/>
              <a:cs typeface="Courier New" pitchFamily="49" charset="0"/>
            </a:endParaRPr>
          </a:p>
          <a:p>
            <a:pPr>
              <a:lnSpc>
                <a:spcPct val="90000"/>
              </a:lnSpc>
              <a:buFont typeface="Wingdings" pitchFamily="2" charset="2"/>
              <a:buNone/>
            </a:pPr>
            <a:r>
              <a:rPr sz="2400" lang="en-US">
                <a:cs typeface="Arial" pitchFamily="34" charset="0"/>
              </a:rPr>
              <a:t>Dan demikianlah pemimpin-pemimpin mereka telah menjadikan kebanyakan dari orang-orang yang musyrik itu memandang baik membunuh anak-anak mereka untuk membinasakan mereka dan untuk mengaburkan bagi mereka agamanya. Dan kalau Allah menghendaki, niscaya mereka tidak mengerjakannya, maka tinggalkanlah mereka dan apa yang mereka ada-adakan. ( QS 6 : Al An’am : 137 )</a:t>
            </a:r>
            <a:r>
              <a:rPr sz="2400" lang="en-US"/>
              <a:t> </a:t>
            </a:r>
          </a:p>
        </p:txBody>
      </p:sp>
      <p:sp>
        <p:nvSpPr>
          <p:cNvPr id="1048739" name="Rectangle 4"/>
          <p:cNvSpPr>
            <a:spLocks noChangeArrowheads="1"/>
          </p:cNvSpPr>
          <p:nvPr/>
        </p:nvSpPr>
        <p:spPr bwMode="auto">
          <a:xfrm>
            <a:off x="6400800" y="762000"/>
            <a:ext cx="2489200" cy="1285240"/>
          </a:xfrm>
          <a:prstGeom prst="rect"/>
          <a:noFill/>
          <a:ln w="9525">
            <a:noFill/>
            <a:miter lim="800000"/>
            <a:headEnd/>
            <a:tailEnd/>
          </a:ln>
          <a:effectLst/>
        </p:spPr>
        <p:txBody>
          <a:bodyPr wrap="none">
            <a:spAutoFit/>
          </a:bodyPr>
          <a:p>
            <a:pPr algn="ctr"/>
            <a:r>
              <a:rPr sz="4000" lang="ar-SA">
                <a:cs typeface="Times New Roman (Arabic)" charset="0"/>
              </a:rPr>
              <a:t>كَمَالُ الْخُضُوْعِ</a:t>
            </a:r>
            <a:endParaRPr sz="4000" lang="en-US">
              <a:cs typeface="Times New Roman (Arabic)"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sp>
        <p:nvSpPr>
          <p:cNvPr id="1048740" name="Rectangle 2"/>
          <p:cNvSpPr>
            <a:spLocks noGrp="1" noChangeArrowheads="1"/>
          </p:cNvSpPr>
          <p:nvPr>
            <p:ph type="title"/>
          </p:nvPr>
        </p:nvSpPr>
        <p:spPr>
          <a:xfrm>
            <a:off x="838200" y="1737360"/>
            <a:ext cx="7772400" cy="3901440"/>
          </a:xfrm>
        </p:spPr>
        <p:txBody>
          <a:bodyPr/>
          <a:p>
            <a:pPr algn="ctr"/>
            <a:r>
              <a:rPr sz="12800" lang="ar-SA">
                <a:latin typeface="Courier New" pitchFamily="49" charset="0"/>
                <a:cs typeface="Traditional Arabic" pitchFamily="18" charset="-78"/>
              </a:rPr>
              <a:t>فَاعْلَمْ أَنَّهُ</a:t>
            </a:r>
            <a:r>
              <a:rPr sz="15500" lang="ar-SA">
                <a:latin typeface="Courier New" pitchFamily="49" charset="0"/>
                <a:cs typeface="Traditional Arabic" pitchFamily="18" charset="-78"/>
              </a:rPr>
              <a:t> </a:t>
            </a:r>
            <a:r>
              <a:rPr sz="15500" lang="en-US">
                <a:latin typeface="Courier New" pitchFamily="49" charset="0"/>
                <a:cs typeface="Traditional Arabic" pitchFamily="18" charset="-78"/>
              </a:rPr>
              <a:t/>
            </a:r>
            <a:br>
              <a:rPr sz="15500" lang="en-US">
                <a:latin typeface="Courier New" pitchFamily="49" charset="0"/>
                <a:cs typeface="Traditional Arabic" pitchFamily="18" charset="-78"/>
              </a:rPr>
            </a:br>
            <a:r>
              <a:rPr sz="12800" lang="ar-SA">
                <a:latin typeface="Courier New" pitchFamily="49" charset="0"/>
                <a:cs typeface="Traditional Arabic" pitchFamily="18" charset="-78"/>
              </a:rPr>
              <a:t>لاَ إِلَهَ إِلاَّ اللَّهُ</a:t>
            </a:r>
            <a:endParaRPr sz="12800" lang="en-US">
              <a:latin typeface="Courier New" pitchFamily="49" charset="0"/>
              <a:cs typeface="Traditional Arabic" pitchFamily="18" charset="-78"/>
            </a:endParaRPr>
          </a:p>
        </p:txBody>
      </p:sp>
      <p:sp>
        <p:nvSpPr>
          <p:cNvPr id="1048741" name="Rectangle 3"/>
          <p:cNvSpPr>
            <a:spLocks noGrp="1" noChangeArrowheads="1"/>
          </p:cNvSpPr>
          <p:nvPr>
            <p:ph type="body" idx="1"/>
          </p:nvPr>
        </p:nvSpPr>
        <p:spPr>
          <a:xfrm>
            <a:off x="685800" y="6096000"/>
            <a:ext cx="7772400" cy="304800"/>
          </a:xfrm>
        </p:spPr>
        <p:txBody>
          <a:bodyPr/>
          <a:p>
            <a:pPr algn="ctr">
              <a:lnSpc>
                <a:spcPct val="90000"/>
              </a:lnSpc>
            </a:pPr>
            <a:r>
              <a:rPr sz="2800" lang="en-US"/>
              <a:t>QS 47 Muhammad : 19</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72" name=""/>
        <p:cNvGrpSpPr/>
        <p:nvPr/>
      </p:nvGrpSpPr>
      <p:grpSpPr>
        <a:xfrm>
          <a:off x="0" y="0"/>
          <a:ext cx="0" cy="0"/>
          <a:chOff x="0" y="0"/>
          <a:chExt cx="0" cy="0"/>
        </a:xfrm>
      </p:grpSpPr>
      <p:sp>
        <p:nvSpPr>
          <p:cNvPr id="1048742" name="Rectangle 2"/>
          <p:cNvSpPr>
            <a:spLocks noGrp="1" noChangeArrowheads="1"/>
          </p:cNvSpPr>
          <p:nvPr>
            <p:ph type="title"/>
          </p:nvPr>
        </p:nvSpPr>
        <p:spPr>
          <a:xfrm>
            <a:off x="2209800" y="842963"/>
            <a:ext cx="6745288" cy="641350"/>
          </a:xfrm>
        </p:spPr>
        <p:txBody>
          <a:bodyPr/>
          <a:p>
            <a:endParaRPr lang="en-US"/>
          </a:p>
        </p:txBody>
      </p:sp>
      <p:sp>
        <p:nvSpPr>
          <p:cNvPr id="1048743" name="Rectangle 3"/>
          <p:cNvSpPr>
            <a:spLocks noGrp="1" noChangeArrowheads="1"/>
          </p:cNvSpPr>
          <p:nvPr>
            <p:ph type="body" idx="1"/>
          </p:nvPr>
        </p:nvSpPr>
        <p:spPr/>
        <p:txBody>
          <a:bodyPr/>
          <a:p>
            <a:endParaRPr lang="en-US"/>
          </a:p>
        </p:txBody>
      </p:sp>
    </p:spTree>
  </p:cSld>
  <p:clrMapOvr>
    <a:masterClrMapping/>
  </p:clrMapOvr>
</p:sld>
</file>

<file path=ppt/theme/theme1.xml><?xml version="1.0" encoding="utf-8"?>
<a:theme xmlns:a="http://schemas.openxmlformats.org/drawingml/2006/main" name="Artsy">
  <a:themeElements>
    <a:clrScheme name="Artsy 1">
      <a:dk1>
        <a:srgbClr val="000000"/>
      </a:dk1>
      <a:lt1>
        <a:srgbClr val="FFFFCC"/>
      </a:lt1>
      <a:dk2>
        <a:srgbClr val="4D4D4D"/>
      </a:dk2>
      <a:lt2>
        <a:srgbClr val="FFCC00"/>
      </a:lt2>
      <a:accent1>
        <a:srgbClr val="808000"/>
      </a:accent1>
      <a:accent2>
        <a:srgbClr val="CC9900"/>
      </a:accent2>
      <a:accent3>
        <a:srgbClr val="B2B2B2"/>
      </a:accent3>
      <a:accent4>
        <a:srgbClr val="DADAAE"/>
      </a:accent4>
      <a:accent5>
        <a:srgbClr val="C0C0AA"/>
      </a:accent5>
      <a:accent6>
        <a:srgbClr val="B98A00"/>
      </a:accent6>
      <a:hlink>
        <a:srgbClr val="CC6600"/>
      </a:hlink>
      <a:folHlink>
        <a:srgbClr val="969696"/>
      </a:folHlink>
    </a:clrScheme>
    <a:fontScheme name="Artsy">
      <a:majorFont>
        <a:latin typeface="Copperplate Gothic Bold"/>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ahLst/>
          <a:rect l="0" t="0" r="0" b="0"/>
          <a:pathLst/>
        </a:custGeom>
        <a:solidFill>
          <a:schemeClr val="accent1"/>
        </a:solidFill>
        <a:ln w="9525" cap="flat" cmpd="sng" algn="ctr">
          <a:solidFill>
            <a:schemeClr val="tx1"/>
          </a:solidFill>
          <a:prstDash val="solid"/>
          <a:round/>
          <a:headEnd type="none" w="med" len="med"/>
          <a:tailEnd type="none" w="med" len="med"/>
        </a:ln>
        <a:effectLst/>
      </a:spPr>
      <a:bodyPr anchor="t" anchorCtr="0" bIns="45720" compatLnSpc="1" lIns="91440" numCol="1" rIns="91440" tIns="45720" vert="horz" wrap="none">
        <a:prstTxWarp prst="textNoShape"/>
      </a:bodyPr>
      <a:lstStyle>
        <a:defPPr algn="l" defTabSz="914400" eaLnBrk="1" fontAlgn="base" hangingPunct="1" indent="0" latinLnBrk="0" marL="0" marR="0" rtl="0">
          <a:lnSpc>
            <a:spcPct val="100000"/>
          </a:lnSpc>
          <a:spcBef>
            <a:spcPct val="0"/>
          </a:spcBef>
          <a:spcAft>
            <a:spcPct val="0"/>
          </a:spcAft>
          <a:buClrTx/>
          <a:buSzTx/>
          <a:buFontTx/>
          <a:buNone/>
          <a:defRPr baseline="0" b="0" cap="none" sz="2400" i="0" kumimoji="0" lang="en-US" normalizeH="0" strike="noStrike" u="none" smtClean="0">
            <a:ln>
              <a:noFill/>
            </a:ln>
            <a:solidFill>
              <a:schemeClr val="tx1"/>
            </a:solidFill>
            <a:effectLst/>
            <a:latin typeface="Times New Roman" pitchFamily="18" charset="0"/>
          </a:defRPr>
        </a:defPPr>
      </a:lstStyle>
    </a:spDef>
    <a:lnDef>
      <a:spPr bwMode="auto">
        <a:xfrm>
          <a:off x="0" y="0"/>
          <a:ext cx="1" cy="1"/>
        </a:xfrm>
        <a:custGeom>
          <a:avLst/>
          <a:ahLst/>
          <a:rect l="0" t="0" r="0" b="0"/>
          <a:pathLst/>
        </a:custGeom>
        <a:solidFill>
          <a:schemeClr val="accent1"/>
        </a:solidFill>
        <a:ln w="9525" cap="flat" cmpd="sng" algn="ctr">
          <a:solidFill>
            <a:schemeClr val="tx1"/>
          </a:solidFill>
          <a:prstDash val="solid"/>
          <a:round/>
          <a:headEnd type="none" w="med" len="med"/>
          <a:tailEnd type="none" w="med" len="med"/>
        </a:ln>
        <a:effectLst/>
      </a:spPr>
      <a:bodyPr anchor="t" anchorCtr="0" bIns="45720" compatLnSpc="1" lIns="91440" numCol="1" rIns="91440" tIns="45720" vert="horz" wrap="none">
        <a:prstTxWarp prst="textNoShape"/>
      </a:bodyPr>
      <a:lstStyle>
        <a:defPPr algn="l" defTabSz="914400" eaLnBrk="1" fontAlgn="base" hangingPunct="1" indent="0" latinLnBrk="0" marL="0" marR="0" rtl="0">
          <a:lnSpc>
            <a:spcPct val="100000"/>
          </a:lnSpc>
          <a:spcBef>
            <a:spcPct val="0"/>
          </a:spcBef>
          <a:spcAft>
            <a:spcPct val="0"/>
          </a:spcAft>
          <a:buClrTx/>
          <a:buSzTx/>
          <a:buFontTx/>
          <a:buNone/>
          <a:defRPr baseline="0" b="0" cap="none" sz="2400" i="0" kumimoji="0" lang="en-US" normalizeH="0" strike="noStrike" u="none" smtClean="0">
            <a:ln>
              <a:noFill/>
            </a:ln>
            <a:solidFill>
              <a:schemeClr val="tx1"/>
            </a:solidFill>
            <a:effectLst/>
            <a:latin typeface="Times New Roman" pitchFamily="18" charset="0"/>
          </a:defRPr>
        </a:defPPr>
      </a:lstStyle>
    </a:lnDef>
  </a:objectDefaults>
  <a:extraClrSchemeLst>
    <a:extraClrScheme>
      <a:clrScheme name="Artsy 1">
        <a:dk1>
          <a:srgbClr val="000000"/>
        </a:dk1>
        <a:lt1>
          <a:srgbClr val="FFFFCC"/>
        </a:lt1>
        <a:dk2>
          <a:srgbClr val="4D4D4D"/>
        </a:dk2>
        <a:lt2>
          <a:srgbClr val="FFCC00"/>
        </a:lt2>
        <a:accent1>
          <a:srgbClr val="808000"/>
        </a:accent1>
        <a:accent2>
          <a:srgbClr val="CC9900"/>
        </a:accent2>
        <a:accent3>
          <a:srgbClr val="B2B2B2"/>
        </a:accent3>
        <a:accent4>
          <a:srgbClr val="DADAAE"/>
        </a:accent4>
        <a:accent5>
          <a:srgbClr val="C0C0AA"/>
        </a:accent5>
        <a:accent6>
          <a:srgbClr val="B98A00"/>
        </a:accent6>
        <a:hlink>
          <a:srgbClr val="CC6600"/>
        </a:hlink>
        <a:folHlink>
          <a:srgbClr val="969696"/>
        </a:folHlink>
      </a:clrScheme>
      <a:clrMap bg1="dk2" tx1="lt1" bg2="dk1" tx2="lt2" accent1="accent1" accent2="accent2" accent3="accent3" accent4="accent4" accent5="accent5" accent6="accent6" hlink="hlink" folHlink="folHlink"/>
    </a:extraClrScheme>
    <a:extraClrScheme>
      <a:clrScheme name="Artsy 2">
        <a:dk1>
          <a:srgbClr val="660033"/>
        </a:dk1>
        <a:lt1>
          <a:srgbClr val="FFFFFF"/>
        </a:lt1>
        <a:dk2>
          <a:srgbClr val="B60009"/>
        </a:dk2>
        <a:lt2>
          <a:srgbClr val="B2B2B2"/>
        </a:lt2>
        <a:accent1>
          <a:srgbClr val="CCCC00"/>
        </a:accent1>
        <a:accent2>
          <a:srgbClr val="DE9ABC"/>
        </a:accent2>
        <a:accent3>
          <a:srgbClr val="FFFFFF"/>
        </a:accent3>
        <a:accent4>
          <a:srgbClr val="56002A"/>
        </a:accent4>
        <a:accent5>
          <a:srgbClr val="E2E2AA"/>
        </a:accent5>
        <a:accent6>
          <a:srgbClr val="C98BAA"/>
        </a:accent6>
        <a:hlink>
          <a:srgbClr val="FFAFAF"/>
        </a:hlink>
        <a:folHlink>
          <a:srgbClr val="969696"/>
        </a:folHlink>
      </a:clrScheme>
      <a:clrMap bg1="lt1" tx1="dk1" bg2="lt2" tx2="dk2" accent1="accent1" accent2="accent2" accent3="accent3" accent4="accent4" accent5="accent5" accent6="accent6" hlink="hlink" folHlink="folHlink"/>
    </a:extraClrScheme>
    <a:extraClrScheme>
      <a:clrScheme name="Artsy 3">
        <a:dk1>
          <a:srgbClr val="000000"/>
        </a:dk1>
        <a:lt1>
          <a:srgbClr val="FFFFFF"/>
        </a:lt1>
        <a:dk2>
          <a:srgbClr val="000000"/>
        </a:dk2>
        <a:lt2>
          <a:srgbClr val="B2B2B2"/>
        </a:lt2>
        <a:accent1>
          <a:srgbClr val="C0C0C0"/>
        </a:accent1>
        <a:accent2>
          <a:srgbClr val="DDDDDD"/>
        </a:accent2>
        <a:accent3>
          <a:srgbClr val="FFFFFF"/>
        </a:accent3>
        <a:accent4>
          <a:srgbClr val="000000"/>
        </a:accent4>
        <a:accent5>
          <a:srgbClr val="DCDCDC"/>
        </a:accent5>
        <a:accent6>
          <a:srgbClr val="C8C8C8"/>
        </a:accent6>
        <a:hlink>
          <a:srgbClr val="808080"/>
        </a:hlink>
        <a:folHlink>
          <a:srgbClr val="969696"/>
        </a:folHlink>
      </a:clrScheme>
      <a:clrMap bg1="lt1" tx1="dk1" bg2="lt2" tx2="dk2" accent1="accent1" accent2="accent2" accent3="accent3" accent4="accent4" accent5="accent5" accent6="accent6" hlink="hlink" folHlink="folHlink"/>
    </a:extraClrScheme>
    <a:extraClrScheme>
      <a:clrScheme name="Artsy 4">
        <a:dk1>
          <a:srgbClr val="2C2C42"/>
        </a:dk1>
        <a:lt1>
          <a:srgbClr val="FFFFCC"/>
        </a:lt1>
        <a:dk2>
          <a:srgbClr val="666699"/>
        </a:dk2>
        <a:lt2>
          <a:srgbClr val="FFCC00"/>
        </a:lt2>
        <a:accent1>
          <a:srgbClr val="FF9933"/>
        </a:accent1>
        <a:accent2>
          <a:srgbClr val="808000"/>
        </a:accent2>
        <a:accent3>
          <a:srgbClr val="B8B8CA"/>
        </a:accent3>
        <a:accent4>
          <a:srgbClr val="DADAAE"/>
        </a:accent4>
        <a:accent5>
          <a:srgbClr val="FFCAAD"/>
        </a:accent5>
        <a:accent6>
          <a:srgbClr val="737300"/>
        </a:accent6>
        <a:hlink>
          <a:srgbClr val="CC6600"/>
        </a:hlink>
        <a:folHlink>
          <a:srgbClr val="333399"/>
        </a:folHlink>
      </a:clrScheme>
      <a:clrMap bg1="dk2" tx1="lt1" bg2="dk1" tx2="lt2" accent1="accent1" accent2="accent2" accent3="accent3" accent4="accent4" accent5="accent5" accent6="accent6" hlink="hlink" folHlink="folHlink"/>
    </a:extraClrScheme>
    <a:extraClrScheme>
      <a:clrScheme name="Artsy 5">
        <a:dk1>
          <a:srgbClr val="50000F"/>
        </a:dk1>
        <a:lt1>
          <a:srgbClr val="FFCC00"/>
        </a:lt1>
        <a:dk2>
          <a:srgbClr val="800000"/>
        </a:dk2>
        <a:lt2>
          <a:srgbClr val="FFFFCC"/>
        </a:lt2>
        <a:accent1>
          <a:srgbClr val="808000"/>
        </a:accent1>
        <a:accent2>
          <a:srgbClr val="993366"/>
        </a:accent2>
        <a:accent3>
          <a:srgbClr val="C0AAAA"/>
        </a:accent3>
        <a:accent4>
          <a:srgbClr val="DAAE00"/>
        </a:accent4>
        <a:accent5>
          <a:srgbClr val="C0C0AA"/>
        </a:accent5>
        <a:accent6>
          <a:srgbClr val="8A2D5C"/>
        </a:accent6>
        <a:hlink>
          <a:srgbClr val="FF5050"/>
        </a:hlink>
        <a:folHlink>
          <a:srgbClr val="993300"/>
        </a:folHlink>
      </a:clrScheme>
      <a:clrMap bg1="dk2" tx1="lt1" bg2="dk1" tx2="lt2" accent1="accent1" accent2="accent2" accent3="accent3" accent4="accent4" accent5="accent5" accent6="accent6" hlink="hlink" folHlink="folHlink"/>
    </a:extraClrScheme>
    <a:extraClrScheme>
      <a:clrScheme name="Artsy 6">
        <a:dk1>
          <a:srgbClr val="333300"/>
        </a:dk1>
        <a:lt1>
          <a:srgbClr val="FFCC00"/>
        </a:lt1>
        <a:dk2>
          <a:srgbClr val="666633"/>
        </a:dk2>
        <a:lt2>
          <a:srgbClr val="FFFFCC"/>
        </a:lt2>
        <a:accent1>
          <a:srgbClr val="8F7401"/>
        </a:accent1>
        <a:accent2>
          <a:srgbClr val="CC6600"/>
        </a:accent2>
        <a:accent3>
          <a:srgbClr val="B8B8AD"/>
        </a:accent3>
        <a:accent4>
          <a:srgbClr val="DAAE00"/>
        </a:accent4>
        <a:accent5>
          <a:srgbClr val="C6BCAA"/>
        </a:accent5>
        <a:accent6>
          <a:srgbClr val="B95C00"/>
        </a:accent6>
        <a:hlink>
          <a:srgbClr val="666699"/>
        </a:hlink>
        <a:folHlink>
          <a:srgbClr val="808000"/>
        </a:folHlink>
      </a:clrScheme>
      <a:clrMap bg1="dk2" tx1="lt1" bg2="dk1" tx2="lt2" accent1="accent1" accent2="accent2" accent3="accent3" accent4="accent4" accent5="accent5" accent6="accent6" hlink="hlink" folHlink="folHlink"/>
    </a:extraClrScheme>
    <a:extraClrScheme>
      <a:clrScheme name="Artsy 7">
        <a:dk1>
          <a:srgbClr val="000000"/>
        </a:dk1>
        <a:lt1>
          <a:srgbClr val="FFFFFF"/>
        </a:lt1>
        <a:dk2>
          <a:srgbClr val="40458C"/>
        </a:dk2>
        <a:lt2>
          <a:srgbClr val="FFFFCC"/>
        </a:lt2>
        <a:accent1>
          <a:srgbClr val="8D8DB3"/>
        </a:accent1>
        <a:accent2>
          <a:srgbClr val="B2B2B2"/>
        </a:accent2>
        <a:accent3>
          <a:srgbClr val="AFB0C5"/>
        </a:accent3>
        <a:accent4>
          <a:srgbClr val="DADADA"/>
        </a:accent4>
        <a:accent5>
          <a:srgbClr val="C5C5D6"/>
        </a:accent5>
        <a:accent6>
          <a:srgbClr val="A1A1A1"/>
        </a:accent6>
        <a:hlink>
          <a:srgbClr val="6F89F7"/>
        </a:hlink>
        <a:folHlink>
          <a:srgbClr val="4F56A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12.0000</AppVersion>
</Properties>
</file>

<file path=docProps/core.xml><?xml version="1.0" encoding="utf-8"?>
<cp:coreProperties xmlns:cp="http://schemas.openxmlformats.org/package/2006/metadata/core-properties" xmlns:dc="http://purl.org/dc/elements/1.1/" xmlns:dcterms="http://purl.org/dc/terms/" xmlns:xsi="http://www.w3.org/2001/XMLSchema-instance">
  <dc:title>PowerPoint Presentation</dc:title>
  <dc:creator>Hermawan</dc:creator>
  <cp:lastModifiedBy>My-Computer</cp:lastModifiedBy>
  <dcterms:created xsi:type="dcterms:W3CDTF">1969-12-31T17:00:00Z</dcterms:created>
  <dcterms:modified xsi:type="dcterms:W3CDTF">2021-01-05T23:05:06Z</dcterms:modified>
</cp:coreProperties>
</file>