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71" d="100"/>
          <a:sy n="71" d="100"/>
        </p:scale>
        <p:origin x="4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80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9204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blipFill dpi="0" rotWithShape="1">
            <a:blip r:embed="rId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133350" ty="-635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6965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07263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50298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6716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03573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1972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4216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9098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72718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FC7C44D-63DA-4156-BE86-7C39B211E7E4}" type="datetimeFigureOut">
              <a:rPr lang="id-ID" smtClean="0"/>
              <a:t>06/10/2020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30E9E32F-0122-4AAB-A798-2982F5971009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1436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Pertemuan 1</a:t>
            </a:r>
            <a:br>
              <a:rPr lang="id-ID" dirty="0" smtClean="0"/>
            </a:br>
            <a:r>
              <a:rPr lang="id-ID" dirty="0" smtClean="0"/>
              <a:t>Konsep Etika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Disampaikan oleh</a:t>
            </a:r>
          </a:p>
          <a:p>
            <a:r>
              <a:rPr lang="id-ID" dirty="0" smtClean="0"/>
              <a:t>Reva Meiliana.,SE.,M.Acc.,Akt.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3538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Definisi Etika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Etika adalah suatu cabang filsafat yang membicarakan tentang perilaku manusia. Atau dengan kata lain, cabang filsafat yang mempelajari tentang baik </a:t>
            </a:r>
            <a:r>
              <a:rPr lang="id-ID" dirty="0" smtClean="0"/>
              <a:t>dan benar (Asshiddiqie, 2014).</a:t>
            </a:r>
          </a:p>
          <a:p>
            <a:r>
              <a:rPr lang="id-ID" dirty="0" smtClean="0"/>
              <a:t>Etika (Yunani Kuno: ethikos, berarti timbul dari kebiasaan) adalah cabang utama filsafat yang mempelajari nilai atau kualitas yang menjadi studi mengenai standar penilaian moral.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52820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>
                <a:solidFill>
                  <a:schemeClr val="accent5">
                    <a:lumMod val="75000"/>
                  </a:schemeClr>
                </a:solidFill>
              </a:rPr>
              <a:t>Norma, Prinsip Moral dan Nilai</a:t>
            </a:r>
            <a:endParaRPr lang="id-ID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Etika bersumber pada norma, prinsip moral dan nilai.</a:t>
            </a:r>
          </a:p>
          <a:p>
            <a:r>
              <a:rPr lang="id-ID" dirty="0" smtClean="0"/>
              <a:t>4 cabang etika menurut (Asshiddiqie, 2014):</a:t>
            </a:r>
          </a:p>
          <a:p>
            <a:pPr marL="514350" indent="-514350">
              <a:buAutoNum type="arabicPeriod"/>
            </a:pPr>
            <a:r>
              <a:rPr lang="id-ID" dirty="0" smtClean="0"/>
              <a:t>Etika Deskriptif berkenaan pada perilaku benar dan baik</a:t>
            </a:r>
          </a:p>
          <a:p>
            <a:pPr marL="514350" indent="-514350">
              <a:buAutoNum type="arabicPeriod"/>
            </a:pPr>
            <a:r>
              <a:rPr lang="id-ID" dirty="0" smtClean="0"/>
              <a:t>Etika Normatif, perilaku yang dinilainya sudah seharusnya</a:t>
            </a:r>
          </a:p>
          <a:p>
            <a:pPr marL="514350" indent="-514350">
              <a:buAutoNum type="arabicPeriod"/>
            </a:pPr>
            <a:r>
              <a:rPr lang="id-ID" dirty="0" smtClean="0"/>
              <a:t>Etika terapan berkenaan dengan pengetahuan dan implikasinya</a:t>
            </a:r>
          </a:p>
          <a:p>
            <a:pPr marL="514350" indent="-514350">
              <a:buAutoNum type="arabicPeriod"/>
            </a:pPr>
            <a:r>
              <a:rPr lang="id-ID" dirty="0" smtClean="0"/>
              <a:t>Etika Meta, hakikat pernyataan moral, terutama tentang konsep dan teoriny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03942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SUMBER ETIKA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A. Individu</a:t>
            </a:r>
          </a:p>
          <a:p>
            <a:r>
              <a:rPr lang="id-ID" dirty="0" smtClean="0"/>
              <a:t>B. Keluarga</a:t>
            </a:r>
          </a:p>
          <a:p>
            <a:r>
              <a:rPr lang="id-ID" dirty="0" smtClean="0"/>
              <a:t>C. Masyarakat</a:t>
            </a:r>
          </a:p>
          <a:p>
            <a:r>
              <a:rPr lang="id-ID" dirty="0" smtClean="0"/>
              <a:t>D. Organisasi</a:t>
            </a:r>
          </a:p>
          <a:p>
            <a:r>
              <a:rPr lang="id-ID" dirty="0" smtClean="0"/>
              <a:t>E. Lingkungan</a:t>
            </a:r>
          </a:p>
          <a:p>
            <a:r>
              <a:rPr lang="id-ID" dirty="0" smtClean="0"/>
              <a:t>F. Negara</a:t>
            </a:r>
          </a:p>
          <a:p>
            <a:r>
              <a:rPr lang="id-ID" dirty="0" smtClean="0"/>
              <a:t>G. Agama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94868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Kendala dalam beretika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A. Keserakahan dan Ketakutan</a:t>
            </a:r>
          </a:p>
          <a:p>
            <a:r>
              <a:rPr lang="id-ID" dirty="0" smtClean="0"/>
              <a:t>B. Kesempatan dan Konsekuensi</a:t>
            </a:r>
          </a:p>
          <a:p>
            <a:r>
              <a:rPr lang="id-ID" dirty="0" smtClean="0"/>
              <a:t>C. Sikap, Perilaku dan Perbuatan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9826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Jenis-jenis etika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A. Etika Bisnis</a:t>
            </a:r>
          </a:p>
          <a:p>
            <a:r>
              <a:rPr lang="id-ID" dirty="0"/>
              <a:t>merupakan cara untuk melakukan kegiatan </a:t>
            </a:r>
            <a:r>
              <a:rPr lang="id-ID" b="1" dirty="0"/>
              <a:t>bisnis</a:t>
            </a:r>
            <a:r>
              <a:rPr lang="id-ID" dirty="0"/>
              <a:t>, yang mencakup seluruh aspek yang berkaitan </a:t>
            </a:r>
            <a:r>
              <a:rPr lang="id-ID" dirty="0" smtClean="0"/>
              <a:t>dengan </a:t>
            </a:r>
            <a:r>
              <a:rPr lang="id-ID" dirty="0"/>
              <a:t>individu, perusahaan dan juga masyarakat</a:t>
            </a:r>
            <a:r>
              <a:rPr lang="id-ID" dirty="0" smtClean="0"/>
              <a:t>.</a:t>
            </a:r>
          </a:p>
          <a:p>
            <a:r>
              <a:rPr lang="id-ID" dirty="0" smtClean="0"/>
              <a:t>B. Etika Profesi</a:t>
            </a:r>
          </a:p>
          <a:p>
            <a:r>
              <a:rPr lang="id-ID" dirty="0"/>
              <a:t>Etika profesi memiliki pengertian sebagai suatu sikap hidup yang bertujuan untuk dapat memberikan suatu pelayanan yang bersifat profesional terhadap masyarakat. </a:t>
            </a:r>
            <a:r>
              <a:rPr lang="id-ID" dirty="0" smtClean="0"/>
              <a:t>Suatu profesi yang tunduk pada kode etik.</a:t>
            </a:r>
          </a:p>
          <a:p>
            <a:r>
              <a:rPr lang="id-ID" dirty="0" smtClean="0"/>
              <a:t>C. Etika Individu bersumber dari dalam diri</a:t>
            </a:r>
          </a:p>
          <a:p>
            <a:r>
              <a:rPr lang="id-ID" dirty="0" smtClean="0"/>
              <a:t>D. Etika Organisasi, kode etik yang dianut oleh suatu organisasi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6597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Pengendalian diri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Kunci pokok dalam mengatasi permasalahan etika adalah pengendalian diri. Ada 2 perangkat yang digunakan dalam pengendalian diri yaitu, kemampuan nalar dan kata hati nurani. Nalar berkemampuan untuk menilai benar-salah, sementara hati nurani menilai baik dn buruknya suatu perilaku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92567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6" name="Picture 2" descr="Terima Kasih untukmu yang Menyadarkan Betapa Berharganya Dirik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53" y="1226"/>
            <a:ext cx="10308771" cy="687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7595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99CB38"/>
      </a:accent1>
      <a:accent2>
        <a:srgbClr val="63A537"/>
      </a:accent2>
      <a:accent3>
        <a:srgbClr val="E6D024"/>
      </a:accent3>
      <a:accent4>
        <a:srgbClr val="CC9700"/>
      </a:accent4>
      <a:accent5>
        <a:srgbClr val="4EB3CF"/>
      </a:accent5>
      <a:accent6>
        <a:srgbClr val="378DA6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29F68FFC-748B-4FC3-BF39-7F84A6D5840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26</TotalTime>
  <Words>231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Tw Cen MT</vt:lpstr>
      <vt:lpstr>Tw Cen MT Condensed</vt:lpstr>
      <vt:lpstr>Wingdings 3</vt:lpstr>
      <vt:lpstr>Integral</vt:lpstr>
      <vt:lpstr>Pertemuan 1 Konsep Etika</vt:lpstr>
      <vt:lpstr>Definisi Etika</vt:lpstr>
      <vt:lpstr>Norma, Prinsip Moral dan Nilai</vt:lpstr>
      <vt:lpstr>SUMBER ETIKA</vt:lpstr>
      <vt:lpstr>Kendala dalam beretika</vt:lpstr>
      <vt:lpstr>Jenis-jenis etika</vt:lpstr>
      <vt:lpstr>Pengendalian diri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Pertemuan 1 Konsep Etika</dc:title>
  <dc:creator>IBU REVA</dc:creator>
  <cp:lastModifiedBy>IBU REVA</cp:lastModifiedBy>
  <cp:revision>5</cp:revision>
  <dcterms:created xsi:type="dcterms:W3CDTF">2020-10-06T06:46:04Z</dcterms:created>
  <dcterms:modified xsi:type="dcterms:W3CDTF">2020-10-06T07:18:09Z</dcterms:modified>
</cp:coreProperties>
</file>