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655" r:id="rId2"/>
    <p:sldId id="645" r:id="rId3"/>
    <p:sldId id="646" r:id="rId4"/>
    <p:sldId id="648" r:id="rId5"/>
    <p:sldId id="657" r:id="rId6"/>
    <p:sldId id="656" r:id="rId7"/>
    <p:sldId id="652" r:id="rId8"/>
    <p:sldId id="65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536">
          <p15:clr>
            <a:srgbClr val="A4A3A4"/>
          </p15:clr>
        </p15:guide>
        <p15:guide id="2" pos="2912">
          <p15:clr>
            <a:srgbClr val="A4A3A4"/>
          </p15:clr>
        </p15:guide>
        <p15:guide id="3" orient="horz" pos="218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1661"/>
    <a:srgbClr val="1D41D5"/>
    <a:srgbClr val="CA06B5"/>
    <a:srgbClr val="F8B9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34" autoAdjust="0"/>
  </p:normalViewPr>
  <p:slideViewPr>
    <p:cSldViewPr>
      <p:cViewPr>
        <p:scale>
          <a:sx n="60" d="100"/>
          <a:sy n="60" d="100"/>
        </p:scale>
        <p:origin x="-1656" y="-264"/>
      </p:cViewPr>
      <p:guideLst>
        <p:guide orient="horz" pos="1536"/>
        <p:guide orient="horz" pos="2187"/>
        <p:guide pos="291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94887C-646A-496D-B4BB-9B524B85C22C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CF1EF3-026F-442D-BDD1-D353F4BF6787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1600" dirty="0" err="1" smtClean="0">
              <a:latin typeface="Arial Black" panose="020B0A04020102020204" pitchFamily="34" charset="0"/>
              <a:cs typeface="Times New Roman" panose="02020603050405020304" pitchFamily="18" charset="0"/>
            </a:rPr>
            <a:t>Inovasi</a:t>
          </a:r>
          <a:r>
            <a:rPr lang="en-US" sz="1600" dirty="0" smtClean="0">
              <a:latin typeface="Arial Black" panose="020B0A04020102020204" pitchFamily="34" charset="0"/>
              <a:cs typeface="Times New Roman" panose="02020603050405020304" pitchFamily="18" charset="0"/>
            </a:rPr>
            <a:t> </a:t>
          </a:r>
          <a:r>
            <a:rPr lang="en-US" sz="1600" dirty="0" err="1" smtClean="0">
              <a:latin typeface="Arial Black" panose="020B0A04020102020204" pitchFamily="34" charset="0"/>
              <a:cs typeface="Times New Roman" panose="02020603050405020304" pitchFamily="18" charset="0"/>
            </a:rPr>
            <a:t>Produk</a:t>
          </a:r>
          <a:r>
            <a:rPr lang="en-US" sz="1600" dirty="0" smtClean="0">
              <a:latin typeface="Arial Black" panose="020B0A04020102020204" pitchFamily="34" charset="0"/>
              <a:cs typeface="Times New Roman" panose="02020603050405020304" pitchFamily="18" charset="0"/>
            </a:rPr>
            <a:t>: </a:t>
          </a:r>
          <a:r>
            <a:rPr lang="en-US" sz="1600" dirty="0" err="1" smtClean="0">
              <a:latin typeface="Arial Black" panose="020B0A04020102020204" pitchFamily="34" charset="0"/>
              <a:cs typeface="Times New Roman" panose="02020603050405020304" pitchFamily="18" charset="0"/>
            </a:rPr>
            <a:t>Modifikasi</a:t>
          </a:r>
          <a:r>
            <a:rPr lang="en-US" sz="1600" dirty="0" smtClean="0">
              <a:latin typeface="Arial Black" panose="020B0A04020102020204" pitchFamily="34" charset="0"/>
              <a:cs typeface="Times New Roman" panose="02020603050405020304" pitchFamily="18" charset="0"/>
            </a:rPr>
            <a:t> </a:t>
          </a:r>
          <a:r>
            <a:rPr lang="en-US" sz="1600" dirty="0" err="1" smtClean="0">
              <a:latin typeface="Arial Black" panose="020B0A04020102020204" pitchFamily="34" charset="0"/>
              <a:cs typeface="Times New Roman" panose="02020603050405020304" pitchFamily="18" charset="0"/>
            </a:rPr>
            <a:t>produk</a:t>
          </a:r>
          <a:r>
            <a:rPr lang="en-US" sz="1600" dirty="0" smtClean="0">
              <a:latin typeface="Arial Black" panose="020B0A04020102020204" pitchFamily="34" charset="0"/>
              <a:cs typeface="Times New Roman" panose="02020603050405020304" pitchFamily="18" charset="0"/>
            </a:rPr>
            <a:t> yang </a:t>
          </a:r>
          <a:r>
            <a:rPr lang="en-US" sz="1600" dirty="0" err="1" smtClean="0">
              <a:latin typeface="Arial Black" panose="020B0A04020102020204" pitchFamily="34" charset="0"/>
              <a:cs typeface="Times New Roman" panose="02020603050405020304" pitchFamily="18" charset="0"/>
            </a:rPr>
            <a:t>telah</a:t>
          </a:r>
          <a:r>
            <a:rPr lang="en-US" sz="1600" dirty="0" smtClean="0">
              <a:latin typeface="Arial Black" panose="020B0A04020102020204" pitchFamily="34" charset="0"/>
              <a:cs typeface="Times New Roman" panose="02020603050405020304" pitchFamily="18" charset="0"/>
            </a:rPr>
            <a:t> </a:t>
          </a:r>
          <a:r>
            <a:rPr lang="en-US" sz="1600" dirty="0" err="1" smtClean="0">
              <a:latin typeface="Arial Black" panose="020B0A04020102020204" pitchFamily="34" charset="0"/>
              <a:cs typeface="Times New Roman" panose="02020603050405020304" pitchFamily="18" charset="0"/>
            </a:rPr>
            <a:t>ada</a:t>
          </a:r>
          <a:r>
            <a:rPr lang="en-US" sz="1600" dirty="0" smtClean="0">
              <a:latin typeface="Arial Black" panose="020B0A04020102020204" pitchFamily="34" charset="0"/>
              <a:cs typeface="Times New Roman" panose="02020603050405020304" pitchFamily="18" charset="0"/>
            </a:rPr>
            <a:t>. </a:t>
          </a:r>
          <a:r>
            <a:rPr lang="en-US" sz="1600" dirty="0" err="1" smtClean="0">
              <a:latin typeface="Arial Black" panose="020B0A04020102020204" pitchFamily="34" charset="0"/>
              <a:cs typeface="Times New Roman" panose="02020603050405020304" pitchFamily="18" charset="0"/>
            </a:rPr>
            <a:t>Berkaitan</a:t>
          </a:r>
          <a:r>
            <a:rPr lang="en-US" sz="1600" dirty="0" smtClean="0">
              <a:latin typeface="Arial Black" panose="020B0A04020102020204" pitchFamily="34" charset="0"/>
              <a:cs typeface="Times New Roman" panose="02020603050405020304" pitchFamily="18" charset="0"/>
            </a:rPr>
            <a:t> dg Timing </a:t>
          </a:r>
          <a:r>
            <a:rPr lang="en-US" sz="1600" dirty="0" err="1" smtClean="0">
              <a:latin typeface="Arial Black" panose="020B0A04020102020204" pitchFamily="34" charset="0"/>
              <a:cs typeface="Times New Roman" panose="02020603050405020304" pitchFamily="18" charset="0"/>
            </a:rPr>
            <a:t>dan</a:t>
          </a:r>
          <a:r>
            <a:rPr lang="en-US" sz="1600" dirty="0" smtClean="0">
              <a:latin typeface="Arial Black" panose="020B0A04020102020204" pitchFamily="34" charset="0"/>
              <a:cs typeface="Times New Roman" panose="02020603050405020304" pitchFamily="18" charset="0"/>
            </a:rPr>
            <a:t> added value</a:t>
          </a:r>
          <a:endParaRPr lang="en-US" sz="1600" dirty="0">
            <a:latin typeface="Arial Black" panose="020B0A04020102020204" pitchFamily="34" charset="0"/>
            <a:cs typeface="Times New Roman" panose="02020603050405020304" pitchFamily="18" charset="0"/>
          </a:endParaRPr>
        </a:p>
      </dgm:t>
    </dgm:pt>
    <dgm:pt modelId="{27A1E8A2-C151-4970-B89A-D7FE781AFBAE}" type="parTrans" cxnId="{4F939F70-AAC3-4D53-9274-AD4BAB45E54A}">
      <dgm:prSet/>
      <dgm:spPr/>
      <dgm:t>
        <a:bodyPr/>
        <a:lstStyle/>
        <a:p>
          <a:endParaRPr lang="en-US"/>
        </a:p>
      </dgm:t>
    </dgm:pt>
    <dgm:pt modelId="{BA14F1B1-1359-4293-A512-18CC69AC7279}" type="sibTrans" cxnId="{4F939F70-AAC3-4D53-9274-AD4BAB45E54A}">
      <dgm:prSet/>
      <dgm:spPr/>
      <dgm:t>
        <a:bodyPr/>
        <a:lstStyle/>
        <a:p>
          <a:endParaRPr lang="en-US"/>
        </a:p>
      </dgm:t>
    </dgm:pt>
    <dgm:pt modelId="{1730D57B-A5D9-4984-A6BA-3C8EC7503FAD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1600" dirty="0" err="1" smtClean="0">
              <a:latin typeface="Arial Black" panose="020B0A04020102020204" pitchFamily="34" charset="0"/>
              <a:cs typeface="Times New Roman" panose="02020603050405020304" pitchFamily="18" charset="0"/>
            </a:rPr>
            <a:t>Inovasi</a:t>
          </a:r>
          <a:r>
            <a:rPr lang="en-US" sz="1600" dirty="0" smtClean="0">
              <a:latin typeface="Arial Black" panose="020B0A04020102020204" pitchFamily="34" charset="0"/>
              <a:cs typeface="Times New Roman" panose="02020603050405020304" pitchFamily="18" charset="0"/>
            </a:rPr>
            <a:t> proses:  metode2 </a:t>
          </a:r>
          <a:r>
            <a:rPr lang="en-US" sz="1600" dirty="0" err="1" smtClean="0">
              <a:latin typeface="Arial Black" panose="020B0A04020102020204" pitchFamily="34" charset="0"/>
              <a:cs typeface="Times New Roman" panose="02020603050405020304" pitchFamily="18" charset="0"/>
            </a:rPr>
            <a:t>baru</a:t>
          </a:r>
          <a:r>
            <a:rPr lang="en-US" sz="1600" dirty="0" smtClean="0">
              <a:latin typeface="Arial Black" panose="020B0A04020102020204" pitchFamily="34" charset="0"/>
              <a:cs typeface="Times New Roman" panose="02020603050405020304" pitchFamily="18" charset="0"/>
            </a:rPr>
            <a:t> </a:t>
          </a:r>
          <a:r>
            <a:rPr lang="en-US" sz="1600" dirty="0" err="1" smtClean="0">
              <a:latin typeface="Arial Black" panose="020B0A04020102020204" pitchFamily="34" charset="0"/>
              <a:cs typeface="Times New Roman" panose="02020603050405020304" pitchFamily="18" charset="0"/>
            </a:rPr>
            <a:t>dlm</a:t>
          </a:r>
          <a:r>
            <a:rPr lang="en-US" sz="1600" dirty="0" smtClean="0">
              <a:latin typeface="Arial Black" panose="020B0A04020102020204" pitchFamily="34" charset="0"/>
              <a:cs typeface="Times New Roman" panose="02020603050405020304" pitchFamily="18" charset="0"/>
            </a:rPr>
            <a:t> </a:t>
          </a:r>
          <a:r>
            <a:rPr lang="en-US" sz="1600" dirty="0" err="1" smtClean="0">
              <a:latin typeface="Arial Black" panose="020B0A04020102020204" pitchFamily="34" charset="0"/>
              <a:cs typeface="Times New Roman" panose="02020603050405020304" pitchFamily="18" charset="0"/>
            </a:rPr>
            <a:t>pengoperasian</a:t>
          </a:r>
          <a:r>
            <a:rPr lang="en-US" sz="1600" dirty="0" smtClean="0">
              <a:latin typeface="Arial Black" panose="020B0A04020102020204" pitchFamily="34" charset="0"/>
              <a:cs typeface="Times New Roman" panose="02020603050405020304" pitchFamily="18" charset="0"/>
            </a:rPr>
            <a:t>, </a:t>
          </a:r>
          <a:r>
            <a:rPr lang="en-US" sz="1600" dirty="0" err="1" smtClean="0">
              <a:latin typeface="Arial Black" panose="020B0A04020102020204" pitchFamily="34" charset="0"/>
              <a:cs typeface="Times New Roman" panose="02020603050405020304" pitchFamily="18" charset="0"/>
            </a:rPr>
            <a:t>dengan</a:t>
          </a:r>
          <a:r>
            <a:rPr lang="en-US" sz="1600" dirty="0" smtClean="0">
              <a:latin typeface="Arial Black" panose="020B0A04020102020204" pitchFamily="34" charset="0"/>
              <a:cs typeface="Times New Roman" panose="02020603050405020304" pitchFamily="18" charset="0"/>
            </a:rPr>
            <a:t> </a:t>
          </a:r>
          <a:r>
            <a:rPr lang="en-US" sz="1600" dirty="0" err="1" smtClean="0">
              <a:latin typeface="Arial Black" panose="020B0A04020102020204" pitchFamily="34" charset="0"/>
              <a:cs typeface="Times New Roman" panose="02020603050405020304" pitchFamily="18" charset="0"/>
            </a:rPr>
            <a:t>mengembang</a:t>
          </a:r>
          <a:endParaRPr lang="en-US" sz="1600" dirty="0" smtClean="0">
            <a:latin typeface="Arial Black" panose="020B0A04020102020204" pitchFamily="34" charset="0"/>
            <a:cs typeface="Times New Roman" panose="02020603050405020304" pitchFamily="18" charset="0"/>
          </a:endParaRPr>
        </a:p>
        <a:p>
          <a:r>
            <a:rPr lang="en-US" sz="1600" dirty="0" err="1" smtClean="0">
              <a:latin typeface="Arial Black" panose="020B0A04020102020204" pitchFamily="34" charset="0"/>
              <a:cs typeface="Times New Roman" panose="02020603050405020304" pitchFamily="18" charset="0"/>
            </a:rPr>
            <a:t>kan</a:t>
          </a:r>
          <a:r>
            <a:rPr lang="en-US" sz="1600" dirty="0" smtClean="0">
              <a:latin typeface="Arial Black" panose="020B0A04020102020204" pitchFamily="34" charset="0"/>
              <a:cs typeface="Times New Roman" panose="02020603050405020304" pitchFamily="18" charset="0"/>
            </a:rPr>
            <a:t> </a:t>
          </a:r>
          <a:r>
            <a:rPr lang="en-US" sz="1600" dirty="0" err="1" smtClean="0">
              <a:latin typeface="Arial Black" panose="020B0A04020102020204" pitchFamily="34" charset="0"/>
              <a:cs typeface="Times New Roman" panose="02020603050405020304" pitchFamily="18" charset="0"/>
            </a:rPr>
            <a:t>tekn</a:t>
          </a:r>
          <a:r>
            <a:rPr lang="en-US" sz="1600" dirty="0" smtClean="0">
              <a:latin typeface="Arial Black" panose="020B0A04020102020204" pitchFamily="34" charset="0"/>
              <a:cs typeface="Times New Roman" panose="02020603050405020304" pitchFamily="18" charset="0"/>
            </a:rPr>
            <a:t> </a:t>
          </a:r>
          <a:r>
            <a:rPr lang="en-US" sz="1600" dirty="0" err="1" smtClean="0">
              <a:latin typeface="Arial Black" panose="020B0A04020102020204" pitchFamily="34" charset="0"/>
              <a:cs typeface="Times New Roman" panose="02020603050405020304" pitchFamily="18" charset="0"/>
            </a:rPr>
            <a:t>baru</a:t>
          </a:r>
          <a:r>
            <a:rPr lang="en-US" sz="1600" dirty="0" smtClean="0">
              <a:latin typeface="Arial Black" panose="020B0A04020102020204" pitchFamily="34" charset="0"/>
              <a:cs typeface="Times New Roman" panose="02020603050405020304" pitchFamily="18" charset="0"/>
            </a:rPr>
            <a:t> </a:t>
          </a:r>
          <a:r>
            <a:rPr lang="en-US" sz="1600" dirty="0" err="1" smtClean="0">
              <a:latin typeface="Arial Black" panose="020B0A04020102020204" pitchFamily="34" charset="0"/>
              <a:cs typeface="Times New Roman" panose="02020603050405020304" pitchFamily="18" charset="0"/>
            </a:rPr>
            <a:t>atau</a:t>
          </a:r>
          <a:r>
            <a:rPr lang="en-US" sz="1600" dirty="0" smtClean="0">
              <a:latin typeface="Arial Black" panose="020B0A04020102020204" pitchFamily="34" charset="0"/>
              <a:cs typeface="Times New Roman" panose="02020603050405020304" pitchFamily="18" charset="0"/>
            </a:rPr>
            <a:t> </a:t>
          </a:r>
          <a:r>
            <a:rPr lang="en-US" sz="1600" dirty="0" err="1" smtClean="0">
              <a:latin typeface="Arial Black" panose="020B0A04020102020204" pitchFamily="34" charset="0"/>
              <a:cs typeface="Times New Roman" panose="02020603050405020304" pitchFamily="18" charset="0"/>
            </a:rPr>
            <a:t>mengembang</a:t>
          </a:r>
          <a:endParaRPr lang="en-US" sz="1600" dirty="0" smtClean="0">
            <a:latin typeface="Arial Black" panose="020B0A04020102020204" pitchFamily="34" charset="0"/>
            <a:cs typeface="Times New Roman" panose="02020603050405020304" pitchFamily="18" charset="0"/>
          </a:endParaRPr>
        </a:p>
        <a:p>
          <a:r>
            <a:rPr lang="en-US" sz="1600" dirty="0" err="1" smtClean="0">
              <a:latin typeface="Arial Black" panose="020B0A04020102020204" pitchFamily="34" charset="0"/>
              <a:cs typeface="Times New Roman" panose="02020603050405020304" pitchFamily="18" charset="0"/>
            </a:rPr>
            <a:t>kan</a:t>
          </a:r>
          <a:r>
            <a:rPr lang="en-US" sz="1600" dirty="0" smtClean="0">
              <a:latin typeface="Arial Black" panose="020B0A04020102020204" pitchFamily="34" charset="0"/>
              <a:cs typeface="Times New Roman" panose="02020603050405020304" pitchFamily="18" charset="0"/>
            </a:rPr>
            <a:t> </a:t>
          </a:r>
          <a:r>
            <a:rPr lang="en-US" sz="1600" dirty="0" err="1" smtClean="0">
              <a:latin typeface="Arial Black" panose="020B0A04020102020204" pitchFamily="34" charset="0"/>
              <a:cs typeface="Times New Roman" panose="02020603050405020304" pitchFamily="18" charset="0"/>
            </a:rPr>
            <a:t>tekn</a:t>
          </a:r>
          <a:r>
            <a:rPr lang="en-US" sz="1600" dirty="0" smtClean="0">
              <a:latin typeface="Arial Black" panose="020B0A04020102020204" pitchFamily="34" charset="0"/>
              <a:cs typeface="Times New Roman" panose="02020603050405020304" pitchFamily="18" charset="0"/>
            </a:rPr>
            <a:t> </a:t>
          </a:r>
          <a:r>
            <a:rPr lang="en-US" sz="1600" dirty="0" err="1" smtClean="0">
              <a:latin typeface="Arial Black" panose="020B0A04020102020204" pitchFamily="34" charset="0"/>
              <a:cs typeface="Times New Roman" panose="02020603050405020304" pitchFamily="18" charset="0"/>
            </a:rPr>
            <a:t>yg</a:t>
          </a:r>
          <a:r>
            <a:rPr lang="en-US" sz="1600" dirty="0" smtClean="0">
              <a:latin typeface="Arial Black" panose="020B0A04020102020204" pitchFamily="34" charset="0"/>
              <a:cs typeface="Times New Roman" panose="02020603050405020304" pitchFamily="18" charset="0"/>
            </a:rPr>
            <a:t> </a:t>
          </a:r>
          <a:r>
            <a:rPr lang="en-US" sz="1600" dirty="0" err="1" smtClean="0">
              <a:latin typeface="Arial Black" panose="020B0A04020102020204" pitchFamily="34" charset="0"/>
              <a:cs typeface="Times New Roman" panose="02020603050405020304" pitchFamily="18" charset="0"/>
            </a:rPr>
            <a:t>sdh</a:t>
          </a:r>
          <a:r>
            <a:rPr lang="en-US" sz="1600" dirty="0" smtClean="0">
              <a:latin typeface="Arial Black" panose="020B0A04020102020204" pitchFamily="34" charset="0"/>
              <a:cs typeface="Times New Roman" panose="02020603050405020304" pitchFamily="18" charset="0"/>
            </a:rPr>
            <a:t> </a:t>
          </a:r>
          <a:r>
            <a:rPr lang="en-US" sz="1600" dirty="0" err="1" smtClean="0">
              <a:latin typeface="Arial Black" panose="020B0A04020102020204" pitchFamily="34" charset="0"/>
              <a:cs typeface="Times New Roman" panose="02020603050405020304" pitchFamily="18" charset="0"/>
            </a:rPr>
            <a:t>ada</a:t>
          </a:r>
          <a:endParaRPr lang="en-US" sz="1600" dirty="0">
            <a:latin typeface="Arial Black" panose="020B0A04020102020204" pitchFamily="34" charset="0"/>
            <a:cs typeface="Times New Roman" panose="02020603050405020304" pitchFamily="18" charset="0"/>
          </a:endParaRPr>
        </a:p>
      </dgm:t>
    </dgm:pt>
    <dgm:pt modelId="{F328722C-F7B4-4349-B3EA-CB1C105168B9}" type="parTrans" cxnId="{587D1B47-17AE-4C14-BDA0-4C9C41CB6466}">
      <dgm:prSet/>
      <dgm:spPr/>
      <dgm:t>
        <a:bodyPr/>
        <a:lstStyle/>
        <a:p>
          <a:endParaRPr lang="en-US"/>
        </a:p>
      </dgm:t>
    </dgm:pt>
    <dgm:pt modelId="{953AC533-DC20-4530-9522-3A1B6CF9EF51}" type="sibTrans" cxnId="{587D1B47-17AE-4C14-BDA0-4C9C41CB6466}">
      <dgm:prSet/>
      <dgm:spPr/>
      <dgm:t>
        <a:bodyPr/>
        <a:lstStyle/>
        <a:p>
          <a:endParaRPr lang="en-US"/>
        </a:p>
      </dgm:t>
    </dgm:pt>
    <dgm:pt modelId="{FAEA9646-D368-4E31-8328-3FD4EB7EE9AE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1800" b="1" i="0" dirty="0" err="1" smtClean="0"/>
            <a:t>Inovasi</a:t>
          </a:r>
          <a:r>
            <a:rPr lang="en-US" sz="1800" b="1" i="0" dirty="0" smtClean="0"/>
            <a:t> </a:t>
          </a:r>
          <a:r>
            <a:rPr lang="en-US" sz="1800" b="1" i="0" dirty="0" err="1" smtClean="0"/>
            <a:t>sistem</a:t>
          </a:r>
          <a:r>
            <a:rPr lang="en-US" sz="1800" b="1" i="0" dirty="0" smtClean="0"/>
            <a:t> </a:t>
          </a:r>
          <a:r>
            <a:rPr lang="en-US" sz="1800" b="1" i="0" dirty="0" err="1" smtClean="0"/>
            <a:t>manajerial</a:t>
          </a:r>
          <a:r>
            <a:rPr lang="en-US" sz="1800" b="1" i="0" dirty="0" smtClean="0"/>
            <a:t>: </a:t>
          </a:r>
          <a:r>
            <a:rPr lang="en-US" sz="1800" b="1" i="0" dirty="0" err="1" smtClean="0"/>
            <a:t>perbaikan</a:t>
          </a:r>
          <a:r>
            <a:rPr lang="en-US" sz="1800" b="1" i="0" dirty="0" smtClean="0"/>
            <a:t> </a:t>
          </a:r>
          <a:r>
            <a:rPr lang="en-US" sz="1800" b="1" i="0" dirty="0" err="1" smtClean="0"/>
            <a:t>cara</a:t>
          </a:r>
          <a:r>
            <a:rPr lang="en-US" sz="1800" b="1" i="0" dirty="0" smtClean="0"/>
            <a:t> </a:t>
          </a:r>
          <a:r>
            <a:rPr lang="en-US" sz="1800" b="1" i="0" dirty="0" err="1" smtClean="0"/>
            <a:t>pengelolaan</a:t>
          </a:r>
          <a:r>
            <a:rPr lang="en-US" sz="1800" b="1" i="0" dirty="0" smtClean="0"/>
            <a:t> </a:t>
          </a:r>
          <a:r>
            <a:rPr lang="en-US" sz="1800" b="1" i="0" dirty="0" err="1" smtClean="0"/>
            <a:t>pekerjaan</a:t>
          </a:r>
          <a:r>
            <a:rPr lang="en-US" sz="1800" b="1" i="0" dirty="0" smtClean="0"/>
            <a:t>, </a:t>
          </a:r>
          <a:r>
            <a:rPr lang="en-US" sz="1800" b="1" i="0" dirty="0" err="1" smtClean="0"/>
            <a:t>a.l</a:t>
          </a:r>
          <a:r>
            <a:rPr lang="en-US" sz="1800" b="1" i="0" dirty="0" smtClean="0"/>
            <a:t>: </a:t>
          </a:r>
          <a:r>
            <a:rPr lang="en-US" sz="1800" b="1" i="0" dirty="0" err="1" smtClean="0"/>
            <a:t>membentuk</a:t>
          </a:r>
          <a:r>
            <a:rPr lang="en-US" sz="1800" b="1" i="0" dirty="0" smtClean="0"/>
            <a:t> </a:t>
          </a:r>
          <a:r>
            <a:rPr lang="en-US" sz="1800" b="1" i="0" dirty="0" err="1" smtClean="0"/>
            <a:t>kesatuan</a:t>
          </a:r>
          <a:r>
            <a:rPr lang="en-US" sz="1800" b="1" i="0" dirty="0" smtClean="0"/>
            <a:t> data </a:t>
          </a:r>
          <a:r>
            <a:rPr lang="en-US" sz="1800" b="1" i="0" dirty="0" err="1" smtClean="0"/>
            <a:t>dari</a:t>
          </a:r>
          <a:r>
            <a:rPr lang="en-US" sz="1800" b="1" i="0" dirty="0" smtClean="0"/>
            <a:t> </a:t>
          </a:r>
          <a:r>
            <a:rPr lang="en-US" sz="1800" b="1" i="0" dirty="0" err="1" smtClean="0"/>
            <a:t>sistem-sistem</a:t>
          </a:r>
          <a:r>
            <a:rPr lang="en-US" sz="1800" b="1" i="0" dirty="0" smtClean="0"/>
            <a:t> di </a:t>
          </a:r>
          <a:r>
            <a:rPr lang="en-US" sz="1800" b="1" i="0" dirty="0" err="1" smtClean="0"/>
            <a:t>bidang</a:t>
          </a:r>
          <a:r>
            <a:rPr lang="en-US" sz="1800" b="1" i="0" dirty="0" smtClean="0"/>
            <a:t> </a:t>
          </a:r>
          <a:r>
            <a:rPr lang="en-US" sz="1800" b="1" i="0" dirty="0" err="1" smtClean="0"/>
            <a:t>kepegawaian</a:t>
          </a:r>
          <a:r>
            <a:rPr lang="en-US" sz="1800" b="1" i="0" dirty="0" smtClean="0"/>
            <a:t> yang </a:t>
          </a:r>
          <a:r>
            <a:rPr lang="en-US" sz="1800" b="1" i="0" dirty="0" err="1" smtClean="0"/>
            <a:t>telah</a:t>
          </a:r>
          <a:r>
            <a:rPr lang="en-US" sz="1800" b="1" i="0" dirty="0" smtClean="0"/>
            <a:t> </a:t>
          </a:r>
          <a:r>
            <a:rPr lang="en-US" sz="1800" b="1" i="0" dirty="0" err="1" smtClean="0"/>
            <a:t>ada</a:t>
          </a:r>
          <a:r>
            <a:rPr lang="en-US" sz="1800" b="1" i="0" dirty="0" smtClean="0"/>
            <a:t>, </a:t>
          </a:r>
          <a:r>
            <a:rPr lang="en-US" sz="1800" b="1" i="0" dirty="0" err="1" smtClean="0"/>
            <a:t>membangun</a:t>
          </a:r>
          <a:r>
            <a:rPr lang="en-US" sz="1800" b="1" i="0" dirty="0" smtClean="0"/>
            <a:t> </a:t>
          </a:r>
          <a:r>
            <a:rPr lang="en-US" sz="1800" b="1" i="0" dirty="0" err="1" smtClean="0"/>
            <a:t>satu</a:t>
          </a:r>
          <a:r>
            <a:rPr lang="en-US" sz="1800" b="1" i="0" dirty="0" smtClean="0"/>
            <a:t> </a:t>
          </a:r>
          <a:r>
            <a:rPr lang="en-US" sz="1800" b="1" i="0" dirty="0" err="1" smtClean="0"/>
            <a:t>sistem</a:t>
          </a:r>
          <a:r>
            <a:rPr lang="en-US" sz="1800" b="1" i="0" dirty="0" smtClean="0"/>
            <a:t> yang </a:t>
          </a:r>
          <a:r>
            <a:rPr lang="en-US" sz="1800" b="1" i="0" dirty="0" err="1" smtClean="0"/>
            <a:t>dapat</a:t>
          </a:r>
          <a:r>
            <a:rPr lang="en-US" sz="1800" b="1" i="0" dirty="0" smtClean="0"/>
            <a:t> </a:t>
          </a:r>
          <a:r>
            <a:rPr lang="en-US" sz="1800" b="1" i="0" dirty="0" err="1" smtClean="0"/>
            <a:t>mengintegrasikan</a:t>
          </a:r>
          <a:r>
            <a:rPr lang="en-US" sz="1800" b="1" i="0" dirty="0" smtClean="0"/>
            <a:t> </a:t>
          </a:r>
          <a:r>
            <a:rPr lang="en-US" sz="1800" b="1" i="0" dirty="0" err="1" smtClean="0"/>
            <a:t>aktifitas</a:t>
          </a:r>
          <a:endParaRPr lang="en-US" sz="1800" b="1" dirty="0">
            <a:latin typeface="Arial Black" panose="020B0A04020102020204" pitchFamily="34" charset="0"/>
            <a:cs typeface="Times New Roman" panose="02020603050405020304" pitchFamily="18" charset="0"/>
          </a:endParaRPr>
        </a:p>
      </dgm:t>
    </dgm:pt>
    <dgm:pt modelId="{BBAB4DF0-1ADD-48C4-AB28-BBADFF9A6A17}" type="parTrans" cxnId="{9EF8D53E-3ACE-4566-84F3-5A0C6F1660AC}">
      <dgm:prSet/>
      <dgm:spPr/>
      <dgm:t>
        <a:bodyPr/>
        <a:lstStyle/>
        <a:p>
          <a:endParaRPr lang="en-US"/>
        </a:p>
      </dgm:t>
    </dgm:pt>
    <dgm:pt modelId="{6808F2C1-130C-452B-BBF2-EACD4BAC61C2}" type="sibTrans" cxnId="{9EF8D53E-3ACE-4566-84F3-5A0C6F1660AC}">
      <dgm:prSet/>
      <dgm:spPr/>
      <dgm:t>
        <a:bodyPr/>
        <a:lstStyle/>
        <a:p>
          <a:endParaRPr lang="en-US"/>
        </a:p>
      </dgm:t>
    </dgm:pt>
    <dgm:pt modelId="{8DEC9C85-A290-48E6-8E43-624262FF44A5}" type="pres">
      <dgm:prSet presAssocID="{AD94887C-646A-496D-B4BB-9B524B85C22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35228B-A13B-400A-A7C6-BB250AD44360}" type="pres">
      <dgm:prSet presAssocID="{97CF1EF3-026F-442D-BDD1-D353F4BF6787}" presName="node" presStyleLbl="node1" presStyleIdx="0" presStyleCnt="3" custLinFactX="2908" custLinFactNeighborX="100000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E43B0C-48D8-46C1-A52A-AC98927FBF98}" type="pres">
      <dgm:prSet presAssocID="{BA14F1B1-1359-4293-A512-18CC69AC7279}" presName="sibTrans" presStyleCnt="0"/>
      <dgm:spPr/>
    </dgm:pt>
    <dgm:pt modelId="{A631C701-705F-4123-ABF7-CBB0C32DDF75}" type="pres">
      <dgm:prSet presAssocID="{1730D57B-A5D9-4984-A6BA-3C8EC7503FA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01EB11-CF1D-449C-8F35-66D55280D672}" type="pres">
      <dgm:prSet presAssocID="{953AC533-DC20-4530-9522-3A1B6CF9EF51}" presName="sibTrans" presStyleCnt="0"/>
      <dgm:spPr/>
    </dgm:pt>
    <dgm:pt modelId="{5AED0685-0881-4117-A07A-64CBAF29D57F}" type="pres">
      <dgm:prSet presAssocID="{FAEA9646-D368-4E31-8328-3FD4EB7EE9AE}" presName="node" presStyleLbl="node1" presStyleIdx="2" presStyleCnt="3" custScaleX="1479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F8D53E-3ACE-4566-84F3-5A0C6F1660AC}" srcId="{AD94887C-646A-496D-B4BB-9B524B85C22C}" destId="{FAEA9646-D368-4E31-8328-3FD4EB7EE9AE}" srcOrd="2" destOrd="0" parTransId="{BBAB4DF0-1ADD-48C4-AB28-BBADFF9A6A17}" sibTransId="{6808F2C1-130C-452B-BBF2-EACD4BAC61C2}"/>
    <dgm:cxn modelId="{7D74781F-1F13-4B8F-82D9-D58648D4434D}" type="presOf" srcId="{97CF1EF3-026F-442D-BDD1-D353F4BF6787}" destId="{5A35228B-A13B-400A-A7C6-BB250AD44360}" srcOrd="0" destOrd="0" presId="urn:microsoft.com/office/officeart/2005/8/layout/hList6"/>
    <dgm:cxn modelId="{4F939F70-AAC3-4D53-9274-AD4BAB45E54A}" srcId="{AD94887C-646A-496D-B4BB-9B524B85C22C}" destId="{97CF1EF3-026F-442D-BDD1-D353F4BF6787}" srcOrd="0" destOrd="0" parTransId="{27A1E8A2-C151-4970-B89A-D7FE781AFBAE}" sibTransId="{BA14F1B1-1359-4293-A512-18CC69AC7279}"/>
    <dgm:cxn modelId="{824952BD-73A7-4A9F-8E22-1B74989DB8B2}" type="presOf" srcId="{FAEA9646-D368-4E31-8328-3FD4EB7EE9AE}" destId="{5AED0685-0881-4117-A07A-64CBAF29D57F}" srcOrd="0" destOrd="0" presId="urn:microsoft.com/office/officeart/2005/8/layout/hList6"/>
    <dgm:cxn modelId="{ED56FC38-AA25-49BE-AEB8-0F991CCDD65C}" type="presOf" srcId="{1730D57B-A5D9-4984-A6BA-3C8EC7503FAD}" destId="{A631C701-705F-4123-ABF7-CBB0C32DDF75}" srcOrd="0" destOrd="0" presId="urn:microsoft.com/office/officeart/2005/8/layout/hList6"/>
    <dgm:cxn modelId="{587D1B47-17AE-4C14-BDA0-4C9C41CB6466}" srcId="{AD94887C-646A-496D-B4BB-9B524B85C22C}" destId="{1730D57B-A5D9-4984-A6BA-3C8EC7503FAD}" srcOrd="1" destOrd="0" parTransId="{F328722C-F7B4-4349-B3EA-CB1C105168B9}" sibTransId="{953AC533-DC20-4530-9522-3A1B6CF9EF51}"/>
    <dgm:cxn modelId="{D710C784-5D37-4446-9AE4-19E01AB6BAFC}" type="presOf" srcId="{AD94887C-646A-496D-B4BB-9B524B85C22C}" destId="{8DEC9C85-A290-48E6-8E43-624262FF44A5}" srcOrd="0" destOrd="0" presId="urn:microsoft.com/office/officeart/2005/8/layout/hList6"/>
    <dgm:cxn modelId="{2133C3AC-D390-4B0E-96DB-DC371400D235}" type="presParOf" srcId="{8DEC9C85-A290-48E6-8E43-624262FF44A5}" destId="{5A35228B-A13B-400A-A7C6-BB250AD44360}" srcOrd="0" destOrd="0" presId="urn:microsoft.com/office/officeart/2005/8/layout/hList6"/>
    <dgm:cxn modelId="{20FC33D2-4329-4E86-80DC-2F158FDFC96F}" type="presParOf" srcId="{8DEC9C85-A290-48E6-8E43-624262FF44A5}" destId="{2EE43B0C-48D8-46C1-A52A-AC98927FBF98}" srcOrd="1" destOrd="0" presId="urn:microsoft.com/office/officeart/2005/8/layout/hList6"/>
    <dgm:cxn modelId="{40133632-F0CB-4A57-9D9C-3DACC9B45862}" type="presParOf" srcId="{8DEC9C85-A290-48E6-8E43-624262FF44A5}" destId="{A631C701-705F-4123-ABF7-CBB0C32DDF75}" srcOrd="2" destOrd="0" presId="urn:microsoft.com/office/officeart/2005/8/layout/hList6"/>
    <dgm:cxn modelId="{3CDFC8B6-5BEF-4316-A818-A28E557A3B84}" type="presParOf" srcId="{8DEC9C85-A290-48E6-8E43-624262FF44A5}" destId="{3E01EB11-CF1D-449C-8F35-66D55280D672}" srcOrd="3" destOrd="0" presId="urn:microsoft.com/office/officeart/2005/8/layout/hList6"/>
    <dgm:cxn modelId="{CD326A28-AC50-4804-A21C-FCC133298339}" type="presParOf" srcId="{8DEC9C85-A290-48E6-8E43-624262FF44A5}" destId="{5AED0685-0881-4117-A07A-64CBAF29D57F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35228B-A13B-400A-A7C6-BB250AD44360}">
      <dsp:nvSpPr>
        <dsp:cNvPr id="0" name=""/>
        <dsp:cNvSpPr/>
      </dsp:nvSpPr>
      <dsp:spPr>
        <a:xfrm rot="16200000">
          <a:off x="-1385052" y="1580777"/>
          <a:ext cx="5029199" cy="1867644"/>
        </a:xfrm>
        <a:prstGeom prst="flowChartManualOperation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Arial Black" panose="020B0A04020102020204" pitchFamily="34" charset="0"/>
              <a:cs typeface="Times New Roman" panose="02020603050405020304" pitchFamily="18" charset="0"/>
            </a:rPr>
            <a:t>Inovasi</a:t>
          </a:r>
          <a:r>
            <a:rPr lang="en-US" sz="1600" kern="1200" dirty="0" smtClean="0">
              <a:latin typeface="Arial Black" panose="020B0A04020102020204" pitchFamily="34" charset="0"/>
              <a:cs typeface="Times New Roman" panose="02020603050405020304" pitchFamily="18" charset="0"/>
            </a:rPr>
            <a:t> </a:t>
          </a:r>
          <a:r>
            <a:rPr lang="en-US" sz="1600" kern="1200" dirty="0" err="1" smtClean="0">
              <a:latin typeface="Arial Black" panose="020B0A04020102020204" pitchFamily="34" charset="0"/>
              <a:cs typeface="Times New Roman" panose="02020603050405020304" pitchFamily="18" charset="0"/>
            </a:rPr>
            <a:t>Produk</a:t>
          </a:r>
          <a:r>
            <a:rPr lang="en-US" sz="1600" kern="1200" dirty="0" smtClean="0">
              <a:latin typeface="Arial Black" panose="020B0A04020102020204" pitchFamily="34" charset="0"/>
              <a:cs typeface="Times New Roman" panose="02020603050405020304" pitchFamily="18" charset="0"/>
            </a:rPr>
            <a:t>: </a:t>
          </a:r>
          <a:r>
            <a:rPr lang="en-US" sz="1600" kern="1200" dirty="0" err="1" smtClean="0">
              <a:latin typeface="Arial Black" panose="020B0A04020102020204" pitchFamily="34" charset="0"/>
              <a:cs typeface="Times New Roman" panose="02020603050405020304" pitchFamily="18" charset="0"/>
            </a:rPr>
            <a:t>Modifikasi</a:t>
          </a:r>
          <a:r>
            <a:rPr lang="en-US" sz="1600" kern="1200" dirty="0" smtClean="0">
              <a:latin typeface="Arial Black" panose="020B0A04020102020204" pitchFamily="34" charset="0"/>
              <a:cs typeface="Times New Roman" panose="02020603050405020304" pitchFamily="18" charset="0"/>
            </a:rPr>
            <a:t> </a:t>
          </a:r>
          <a:r>
            <a:rPr lang="en-US" sz="1600" kern="1200" dirty="0" err="1" smtClean="0">
              <a:latin typeface="Arial Black" panose="020B0A04020102020204" pitchFamily="34" charset="0"/>
              <a:cs typeface="Times New Roman" panose="02020603050405020304" pitchFamily="18" charset="0"/>
            </a:rPr>
            <a:t>produk</a:t>
          </a:r>
          <a:r>
            <a:rPr lang="en-US" sz="1600" kern="1200" dirty="0" smtClean="0">
              <a:latin typeface="Arial Black" panose="020B0A04020102020204" pitchFamily="34" charset="0"/>
              <a:cs typeface="Times New Roman" panose="02020603050405020304" pitchFamily="18" charset="0"/>
            </a:rPr>
            <a:t> yang </a:t>
          </a:r>
          <a:r>
            <a:rPr lang="en-US" sz="1600" kern="1200" dirty="0" err="1" smtClean="0">
              <a:latin typeface="Arial Black" panose="020B0A04020102020204" pitchFamily="34" charset="0"/>
              <a:cs typeface="Times New Roman" panose="02020603050405020304" pitchFamily="18" charset="0"/>
            </a:rPr>
            <a:t>telah</a:t>
          </a:r>
          <a:r>
            <a:rPr lang="en-US" sz="1600" kern="1200" dirty="0" smtClean="0">
              <a:latin typeface="Arial Black" panose="020B0A04020102020204" pitchFamily="34" charset="0"/>
              <a:cs typeface="Times New Roman" panose="02020603050405020304" pitchFamily="18" charset="0"/>
            </a:rPr>
            <a:t> </a:t>
          </a:r>
          <a:r>
            <a:rPr lang="en-US" sz="1600" kern="1200" dirty="0" err="1" smtClean="0">
              <a:latin typeface="Arial Black" panose="020B0A04020102020204" pitchFamily="34" charset="0"/>
              <a:cs typeface="Times New Roman" panose="02020603050405020304" pitchFamily="18" charset="0"/>
            </a:rPr>
            <a:t>ada</a:t>
          </a:r>
          <a:r>
            <a:rPr lang="en-US" sz="1600" kern="1200" dirty="0" smtClean="0">
              <a:latin typeface="Arial Black" panose="020B0A04020102020204" pitchFamily="34" charset="0"/>
              <a:cs typeface="Times New Roman" panose="02020603050405020304" pitchFamily="18" charset="0"/>
            </a:rPr>
            <a:t>. </a:t>
          </a:r>
          <a:r>
            <a:rPr lang="en-US" sz="1600" kern="1200" dirty="0" err="1" smtClean="0">
              <a:latin typeface="Arial Black" panose="020B0A04020102020204" pitchFamily="34" charset="0"/>
              <a:cs typeface="Times New Roman" panose="02020603050405020304" pitchFamily="18" charset="0"/>
            </a:rPr>
            <a:t>Berkaitan</a:t>
          </a:r>
          <a:r>
            <a:rPr lang="en-US" sz="1600" kern="1200" dirty="0" smtClean="0">
              <a:latin typeface="Arial Black" panose="020B0A04020102020204" pitchFamily="34" charset="0"/>
              <a:cs typeface="Times New Roman" panose="02020603050405020304" pitchFamily="18" charset="0"/>
            </a:rPr>
            <a:t> dg Timing </a:t>
          </a:r>
          <a:r>
            <a:rPr lang="en-US" sz="1600" kern="1200" dirty="0" err="1" smtClean="0">
              <a:latin typeface="Arial Black" panose="020B0A04020102020204" pitchFamily="34" charset="0"/>
              <a:cs typeface="Times New Roman" panose="02020603050405020304" pitchFamily="18" charset="0"/>
            </a:rPr>
            <a:t>dan</a:t>
          </a:r>
          <a:r>
            <a:rPr lang="en-US" sz="1600" kern="1200" dirty="0" smtClean="0">
              <a:latin typeface="Arial Black" panose="020B0A04020102020204" pitchFamily="34" charset="0"/>
              <a:cs typeface="Times New Roman" panose="02020603050405020304" pitchFamily="18" charset="0"/>
            </a:rPr>
            <a:t> added value</a:t>
          </a:r>
          <a:endParaRPr lang="en-US" sz="1600" kern="1200" dirty="0">
            <a:latin typeface="Arial Black" panose="020B0A04020102020204" pitchFamily="34" charset="0"/>
            <a:cs typeface="Times New Roman" panose="02020603050405020304" pitchFamily="18" charset="0"/>
          </a:endParaRPr>
        </a:p>
      </dsp:txBody>
      <dsp:txXfrm rot="5400000">
        <a:off x="195725" y="1005840"/>
        <a:ext cx="1867644" cy="3017519"/>
      </dsp:txXfrm>
    </dsp:sp>
    <dsp:sp modelId="{A631C701-705F-4123-ABF7-CBB0C32DDF75}">
      <dsp:nvSpPr>
        <dsp:cNvPr id="0" name=""/>
        <dsp:cNvSpPr/>
      </dsp:nvSpPr>
      <dsp:spPr>
        <a:xfrm rot="16200000">
          <a:off x="428280" y="1580777"/>
          <a:ext cx="5029199" cy="1867644"/>
        </a:xfrm>
        <a:prstGeom prst="flowChartManualOperation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Arial Black" panose="020B0A04020102020204" pitchFamily="34" charset="0"/>
              <a:cs typeface="Times New Roman" panose="02020603050405020304" pitchFamily="18" charset="0"/>
            </a:rPr>
            <a:t>Inovasi</a:t>
          </a:r>
          <a:r>
            <a:rPr lang="en-US" sz="1600" kern="1200" dirty="0" smtClean="0">
              <a:latin typeface="Arial Black" panose="020B0A04020102020204" pitchFamily="34" charset="0"/>
              <a:cs typeface="Times New Roman" panose="02020603050405020304" pitchFamily="18" charset="0"/>
            </a:rPr>
            <a:t> proses:  metode2 </a:t>
          </a:r>
          <a:r>
            <a:rPr lang="en-US" sz="1600" kern="1200" dirty="0" err="1" smtClean="0">
              <a:latin typeface="Arial Black" panose="020B0A04020102020204" pitchFamily="34" charset="0"/>
              <a:cs typeface="Times New Roman" panose="02020603050405020304" pitchFamily="18" charset="0"/>
            </a:rPr>
            <a:t>baru</a:t>
          </a:r>
          <a:r>
            <a:rPr lang="en-US" sz="1600" kern="1200" dirty="0" smtClean="0">
              <a:latin typeface="Arial Black" panose="020B0A04020102020204" pitchFamily="34" charset="0"/>
              <a:cs typeface="Times New Roman" panose="02020603050405020304" pitchFamily="18" charset="0"/>
            </a:rPr>
            <a:t> </a:t>
          </a:r>
          <a:r>
            <a:rPr lang="en-US" sz="1600" kern="1200" dirty="0" err="1" smtClean="0">
              <a:latin typeface="Arial Black" panose="020B0A04020102020204" pitchFamily="34" charset="0"/>
              <a:cs typeface="Times New Roman" panose="02020603050405020304" pitchFamily="18" charset="0"/>
            </a:rPr>
            <a:t>dlm</a:t>
          </a:r>
          <a:r>
            <a:rPr lang="en-US" sz="1600" kern="1200" dirty="0" smtClean="0">
              <a:latin typeface="Arial Black" panose="020B0A04020102020204" pitchFamily="34" charset="0"/>
              <a:cs typeface="Times New Roman" panose="02020603050405020304" pitchFamily="18" charset="0"/>
            </a:rPr>
            <a:t> </a:t>
          </a:r>
          <a:r>
            <a:rPr lang="en-US" sz="1600" kern="1200" dirty="0" err="1" smtClean="0">
              <a:latin typeface="Arial Black" panose="020B0A04020102020204" pitchFamily="34" charset="0"/>
              <a:cs typeface="Times New Roman" panose="02020603050405020304" pitchFamily="18" charset="0"/>
            </a:rPr>
            <a:t>pengoperasian</a:t>
          </a:r>
          <a:r>
            <a:rPr lang="en-US" sz="1600" kern="1200" dirty="0" smtClean="0">
              <a:latin typeface="Arial Black" panose="020B0A04020102020204" pitchFamily="34" charset="0"/>
              <a:cs typeface="Times New Roman" panose="02020603050405020304" pitchFamily="18" charset="0"/>
            </a:rPr>
            <a:t>, </a:t>
          </a:r>
          <a:r>
            <a:rPr lang="en-US" sz="1600" kern="1200" dirty="0" err="1" smtClean="0">
              <a:latin typeface="Arial Black" panose="020B0A04020102020204" pitchFamily="34" charset="0"/>
              <a:cs typeface="Times New Roman" panose="02020603050405020304" pitchFamily="18" charset="0"/>
            </a:rPr>
            <a:t>dengan</a:t>
          </a:r>
          <a:r>
            <a:rPr lang="en-US" sz="1600" kern="1200" dirty="0" smtClean="0">
              <a:latin typeface="Arial Black" panose="020B0A04020102020204" pitchFamily="34" charset="0"/>
              <a:cs typeface="Times New Roman" panose="02020603050405020304" pitchFamily="18" charset="0"/>
            </a:rPr>
            <a:t> </a:t>
          </a:r>
          <a:r>
            <a:rPr lang="en-US" sz="1600" kern="1200" dirty="0" err="1" smtClean="0">
              <a:latin typeface="Arial Black" panose="020B0A04020102020204" pitchFamily="34" charset="0"/>
              <a:cs typeface="Times New Roman" panose="02020603050405020304" pitchFamily="18" charset="0"/>
            </a:rPr>
            <a:t>mengembang</a:t>
          </a:r>
          <a:endParaRPr lang="en-US" sz="1600" kern="1200" dirty="0" smtClean="0">
            <a:latin typeface="Arial Black" panose="020B0A04020102020204" pitchFamily="34" charset="0"/>
            <a:cs typeface="Times New Roman" panose="020206030504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Arial Black" panose="020B0A04020102020204" pitchFamily="34" charset="0"/>
              <a:cs typeface="Times New Roman" panose="02020603050405020304" pitchFamily="18" charset="0"/>
            </a:rPr>
            <a:t>kan</a:t>
          </a:r>
          <a:r>
            <a:rPr lang="en-US" sz="1600" kern="1200" dirty="0" smtClean="0">
              <a:latin typeface="Arial Black" panose="020B0A04020102020204" pitchFamily="34" charset="0"/>
              <a:cs typeface="Times New Roman" panose="02020603050405020304" pitchFamily="18" charset="0"/>
            </a:rPr>
            <a:t> </a:t>
          </a:r>
          <a:r>
            <a:rPr lang="en-US" sz="1600" kern="1200" dirty="0" err="1" smtClean="0">
              <a:latin typeface="Arial Black" panose="020B0A04020102020204" pitchFamily="34" charset="0"/>
              <a:cs typeface="Times New Roman" panose="02020603050405020304" pitchFamily="18" charset="0"/>
            </a:rPr>
            <a:t>tekn</a:t>
          </a:r>
          <a:r>
            <a:rPr lang="en-US" sz="1600" kern="1200" dirty="0" smtClean="0">
              <a:latin typeface="Arial Black" panose="020B0A04020102020204" pitchFamily="34" charset="0"/>
              <a:cs typeface="Times New Roman" panose="02020603050405020304" pitchFamily="18" charset="0"/>
            </a:rPr>
            <a:t> </a:t>
          </a:r>
          <a:r>
            <a:rPr lang="en-US" sz="1600" kern="1200" dirty="0" err="1" smtClean="0">
              <a:latin typeface="Arial Black" panose="020B0A04020102020204" pitchFamily="34" charset="0"/>
              <a:cs typeface="Times New Roman" panose="02020603050405020304" pitchFamily="18" charset="0"/>
            </a:rPr>
            <a:t>baru</a:t>
          </a:r>
          <a:r>
            <a:rPr lang="en-US" sz="1600" kern="1200" dirty="0" smtClean="0">
              <a:latin typeface="Arial Black" panose="020B0A04020102020204" pitchFamily="34" charset="0"/>
              <a:cs typeface="Times New Roman" panose="02020603050405020304" pitchFamily="18" charset="0"/>
            </a:rPr>
            <a:t> </a:t>
          </a:r>
          <a:r>
            <a:rPr lang="en-US" sz="1600" kern="1200" dirty="0" err="1" smtClean="0">
              <a:latin typeface="Arial Black" panose="020B0A04020102020204" pitchFamily="34" charset="0"/>
              <a:cs typeface="Times New Roman" panose="02020603050405020304" pitchFamily="18" charset="0"/>
            </a:rPr>
            <a:t>atau</a:t>
          </a:r>
          <a:r>
            <a:rPr lang="en-US" sz="1600" kern="1200" dirty="0" smtClean="0">
              <a:latin typeface="Arial Black" panose="020B0A04020102020204" pitchFamily="34" charset="0"/>
              <a:cs typeface="Times New Roman" panose="02020603050405020304" pitchFamily="18" charset="0"/>
            </a:rPr>
            <a:t> </a:t>
          </a:r>
          <a:r>
            <a:rPr lang="en-US" sz="1600" kern="1200" dirty="0" err="1" smtClean="0">
              <a:latin typeface="Arial Black" panose="020B0A04020102020204" pitchFamily="34" charset="0"/>
              <a:cs typeface="Times New Roman" panose="02020603050405020304" pitchFamily="18" charset="0"/>
            </a:rPr>
            <a:t>mengembang</a:t>
          </a:r>
          <a:endParaRPr lang="en-US" sz="1600" kern="1200" dirty="0" smtClean="0">
            <a:latin typeface="Arial Black" panose="020B0A04020102020204" pitchFamily="34" charset="0"/>
            <a:cs typeface="Times New Roman" panose="020206030504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Arial Black" panose="020B0A04020102020204" pitchFamily="34" charset="0"/>
              <a:cs typeface="Times New Roman" panose="02020603050405020304" pitchFamily="18" charset="0"/>
            </a:rPr>
            <a:t>kan</a:t>
          </a:r>
          <a:r>
            <a:rPr lang="en-US" sz="1600" kern="1200" dirty="0" smtClean="0">
              <a:latin typeface="Arial Black" panose="020B0A04020102020204" pitchFamily="34" charset="0"/>
              <a:cs typeface="Times New Roman" panose="02020603050405020304" pitchFamily="18" charset="0"/>
            </a:rPr>
            <a:t> </a:t>
          </a:r>
          <a:r>
            <a:rPr lang="en-US" sz="1600" kern="1200" dirty="0" err="1" smtClean="0">
              <a:latin typeface="Arial Black" panose="020B0A04020102020204" pitchFamily="34" charset="0"/>
              <a:cs typeface="Times New Roman" panose="02020603050405020304" pitchFamily="18" charset="0"/>
            </a:rPr>
            <a:t>tekn</a:t>
          </a:r>
          <a:r>
            <a:rPr lang="en-US" sz="1600" kern="1200" dirty="0" smtClean="0">
              <a:latin typeface="Arial Black" panose="020B0A04020102020204" pitchFamily="34" charset="0"/>
              <a:cs typeface="Times New Roman" panose="02020603050405020304" pitchFamily="18" charset="0"/>
            </a:rPr>
            <a:t> </a:t>
          </a:r>
          <a:r>
            <a:rPr lang="en-US" sz="1600" kern="1200" dirty="0" err="1" smtClean="0">
              <a:latin typeface="Arial Black" panose="020B0A04020102020204" pitchFamily="34" charset="0"/>
              <a:cs typeface="Times New Roman" panose="02020603050405020304" pitchFamily="18" charset="0"/>
            </a:rPr>
            <a:t>yg</a:t>
          </a:r>
          <a:r>
            <a:rPr lang="en-US" sz="1600" kern="1200" dirty="0" smtClean="0">
              <a:latin typeface="Arial Black" panose="020B0A04020102020204" pitchFamily="34" charset="0"/>
              <a:cs typeface="Times New Roman" panose="02020603050405020304" pitchFamily="18" charset="0"/>
            </a:rPr>
            <a:t> </a:t>
          </a:r>
          <a:r>
            <a:rPr lang="en-US" sz="1600" kern="1200" dirty="0" err="1" smtClean="0">
              <a:latin typeface="Arial Black" panose="020B0A04020102020204" pitchFamily="34" charset="0"/>
              <a:cs typeface="Times New Roman" panose="02020603050405020304" pitchFamily="18" charset="0"/>
            </a:rPr>
            <a:t>sdh</a:t>
          </a:r>
          <a:r>
            <a:rPr lang="en-US" sz="1600" kern="1200" dirty="0" smtClean="0">
              <a:latin typeface="Arial Black" panose="020B0A04020102020204" pitchFamily="34" charset="0"/>
              <a:cs typeface="Times New Roman" panose="02020603050405020304" pitchFamily="18" charset="0"/>
            </a:rPr>
            <a:t> </a:t>
          </a:r>
          <a:r>
            <a:rPr lang="en-US" sz="1600" kern="1200" dirty="0" err="1" smtClean="0">
              <a:latin typeface="Arial Black" panose="020B0A04020102020204" pitchFamily="34" charset="0"/>
              <a:cs typeface="Times New Roman" panose="02020603050405020304" pitchFamily="18" charset="0"/>
            </a:rPr>
            <a:t>ada</a:t>
          </a:r>
          <a:endParaRPr lang="en-US" sz="1600" kern="1200" dirty="0">
            <a:latin typeface="Arial Black" panose="020B0A04020102020204" pitchFamily="34" charset="0"/>
            <a:cs typeface="Times New Roman" panose="02020603050405020304" pitchFamily="18" charset="0"/>
          </a:endParaRPr>
        </a:p>
      </dsp:txBody>
      <dsp:txXfrm rot="5400000">
        <a:off x="2009057" y="1005840"/>
        <a:ext cx="1867644" cy="3017519"/>
      </dsp:txXfrm>
    </dsp:sp>
    <dsp:sp modelId="{5AED0685-0881-4117-A07A-64CBAF29D57F}">
      <dsp:nvSpPr>
        <dsp:cNvPr id="0" name=""/>
        <dsp:cNvSpPr/>
      </dsp:nvSpPr>
      <dsp:spPr>
        <a:xfrm rot="16200000">
          <a:off x="2884017" y="1132758"/>
          <a:ext cx="5029199" cy="2763683"/>
        </a:xfrm>
        <a:prstGeom prst="flowChartManualOperation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kern="1200" dirty="0" err="1" smtClean="0"/>
            <a:t>Inovasi</a:t>
          </a:r>
          <a:r>
            <a:rPr lang="en-US" sz="1800" b="1" i="0" kern="1200" dirty="0" smtClean="0"/>
            <a:t> </a:t>
          </a:r>
          <a:r>
            <a:rPr lang="en-US" sz="1800" b="1" i="0" kern="1200" dirty="0" err="1" smtClean="0"/>
            <a:t>sistem</a:t>
          </a:r>
          <a:r>
            <a:rPr lang="en-US" sz="1800" b="1" i="0" kern="1200" dirty="0" smtClean="0"/>
            <a:t> </a:t>
          </a:r>
          <a:r>
            <a:rPr lang="en-US" sz="1800" b="1" i="0" kern="1200" dirty="0" err="1" smtClean="0"/>
            <a:t>manajerial</a:t>
          </a:r>
          <a:r>
            <a:rPr lang="en-US" sz="1800" b="1" i="0" kern="1200" dirty="0" smtClean="0"/>
            <a:t>: </a:t>
          </a:r>
          <a:r>
            <a:rPr lang="en-US" sz="1800" b="1" i="0" kern="1200" dirty="0" err="1" smtClean="0"/>
            <a:t>perbaikan</a:t>
          </a:r>
          <a:r>
            <a:rPr lang="en-US" sz="1800" b="1" i="0" kern="1200" dirty="0" smtClean="0"/>
            <a:t> </a:t>
          </a:r>
          <a:r>
            <a:rPr lang="en-US" sz="1800" b="1" i="0" kern="1200" dirty="0" err="1" smtClean="0"/>
            <a:t>cara</a:t>
          </a:r>
          <a:r>
            <a:rPr lang="en-US" sz="1800" b="1" i="0" kern="1200" dirty="0" smtClean="0"/>
            <a:t> </a:t>
          </a:r>
          <a:r>
            <a:rPr lang="en-US" sz="1800" b="1" i="0" kern="1200" dirty="0" err="1" smtClean="0"/>
            <a:t>pengelolaan</a:t>
          </a:r>
          <a:r>
            <a:rPr lang="en-US" sz="1800" b="1" i="0" kern="1200" dirty="0" smtClean="0"/>
            <a:t> </a:t>
          </a:r>
          <a:r>
            <a:rPr lang="en-US" sz="1800" b="1" i="0" kern="1200" dirty="0" err="1" smtClean="0"/>
            <a:t>pekerjaan</a:t>
          </a:r>
          <a:r>
            <a:rPr lang="en-US" sz="1800" b="1" i="0" kern="1200" dirty="0" smtClean="0"/>
            <a:t>, </a:t>
          </a:r>
          <a:r>
            <a:rPr lang="en-US" sz="1800" b="1" i="0" kern="1200" dirty="0" err="1" smtClean="0"/>
            <a:t>a.l</a:t>
          </a:r>
          <a:r>
            <a:rPr lang="en-US" sz="1800" b="1" i="0" kern="1200" dirty="0" smtClean="0"/>
            <a:t>: </a:t>
          </a:r>
          <a:r>
            <a:rPr lang="en-US" sz="1800" b="1" i="0" kern="1200" dirty="0" err="1" smtClean="0"/>
            <a:t>membentuk</a:t>
          </a:r>
          <a:r>
            <a:rPr lang="en-US" sz="1800" b="1" i="0" kern="1200" dirty="0" smtClean="0"/>
            <a:t> </a:t>
          </a:r>
          <a:r>
            <a:rPr lang="en-US" sz="1800" b="1" i="0" kern="1200" dirty="0" err="1" smtClean="0"/>
            <a:t>kesatuan</a:t>
          </a:r>
          <a:r>
            <a:rPr lang="en-US" sz="1800" b="1" i="0" kern="1200" dirty="0" smtClean="0"/>
            <a:t> data </a:t>
          </a:r>
          <a:r>
            <a:rPr lang="en-US" sz="1800" b="1" i="0" kern="1200" dirty="0" err="1" smtClean="0"/>
            <a:t>dari</a:t>
          </a:r>
          <a:r>
            <a:rPr lang="en-US" sz="1800" b="1" i="0" kern="1200" dirty="0" smtClean="0"/>
            <a:t> </a:t>
          </a:r>
          <a:r>
            <a:rPr lang="en-US" sz="1800" b="1" i="0" kern="1200" dirty="0" err="1" smtClean="0"/>
            <a:t>sistem-sistem</a:t>
          </a:r>
          <a:r>
            <a:rPr lang="en-US" sz="1800" b="1" i="0" kern="1200" dirty="0" smtClean="0"/>
            <a:t> di </a:t>
          </a:r>
          <a:r>
            <a:rPr lang="en-US" sz="1800" b="1" i="0" kern="1200" dirty="0" err="1" smtClean="0"/>
            <a:t>bidang</a:t>
          </a:r>
          <a:r>
            <a:rPr lang="en-US" sz="1800" b="1" i="0" kern="1200" dirty="0" smtClean="0"/>
            <a:t> </a:t>
          </a:r>
          <a:r>
            <a:rPr lang="en-US" sz="1800" b="1" i="0" kern="1200" dirty="0" err="1" smtClean="0"/>
            <a:t>kepegawaian</a:t>
          </a:r>
          <a:r>
            <a:rPr lang="en-US" sz="1800" b="1" i="0" kern="1200" dirty="0" smtClean="0"/>
            <a:t> yang </a:t>
          </a:r>
          <a:r>
            <a:rPr lang="en-US" sz="1800" b="1" i="0" kern="1200" dirty="0" err="1" smtClean="0"/>
            <a:t>telah</a:t>
          </a:r>
          <a:r>
            <a:rPr lang="en-US" sz="1800" b="1" i="0" kern="1200" dirty="0" smtClean="0"/>
            <a:t> </a:t>
          </a:r>
          <a:r>
            <a:rPr lang="en-US" sz="1800" b="1" i="0" kern="1200" dirty="0" err="1" smtClean="0"/>
            <a:t>ada</a:t>
          </a:r>
          <a:r>
            <a:rPr lang="en-US" sz="1800" b="1" i="0" kern="1200" dirty="0" smtClean="0"/>
            <a:t>, </a:t>
          </a:r>
          <a:r>
            <a:rPr lang="en-US" sz="1800" b="1" i="0" kern="1200" dirty="0" err="1" smtClean="0"/>
            <a:t>membangun</a:t>
          </a:r>
          <a:r>
            <a:rPr lang="en-US" sz="1800" b="1" i="0" kern="1200" dirty="0" smtClean="0"/>
            <a:t> </a:t>
          </a:r>
          <a:r>
            <a:rPr lang="en-US" sz="1800" b="1" i="0" kern="1200" dirty="0" err="1" smtClean="0"/>
            <a:t>satu</a:t>
          </a:r>
          <a:r>
            <a:rPr lang="en-US" sz="1800" b="1" i="0" kern="1200" dirty="0" smtClean="0"/>
            <a:t> </a:t>
          </a:r>
          <a:r>
            <a:rPr lang="en-US" sz="1800" b="1" i="0" kern="1200" dirty="0" err="1" smtClean="0"/>
            <a:t>sistem</a:t>
          </a:r>
          <a:r>
            <a:rPr lang="en-US" sz="1800" b="1" i="0" kern="1200" dirty="0" smtClean="0"/>
            <a:t> yang </a:t>
          </a:r>
          <a:r>
            <a:rPr lang="en-US" sz="1800" b="1" i="0" kern="1200" dirty="0" err="1" smtClean="0"/>
            <a:t>dapat</a:t>
          </a:r>
          <a:r>
            <a:rPr lang="en-US" sz="1800" b="1" i="0" kern="1200" dirty="0" smtClean="0"/>
            <a:t> </a:t>
          </a:r>
          <a:r>
            <a:rPr lang="en-US" sz="1800" b="1" i="0" kern="1200" dirty="0" err="1" smtClean="0"/>
            <a:t>mengintegrasikan</a:t>
          </a:r>
          <a:r>
            <a:rPr lang="en-US" sz="1800" b="1" i="0" kern="1200" dirty="0" smtClean="0"/>
            <a:t> </a:t>
          </a:r>
          <a:r>
            <a:rPr lang="en-US" sz="1800" b="1" i="0" kern="1200" dirty="0" err="1" smtClean="0"/>
            <a:t>aktifitas</a:t>
          </a:r>
          <a:endParaRPr lang="en-US" sz="1800" b="1" kern="1200" dirty="0">
            <a:latin typeface="Arial Black" panose="020B0A04020102020204" pitchFamily="34" charset="0"/>
            <a:cs typeface="Times New Roman" panose="02020603050405020304" pitchFamily="18" charset="0"/>
          </a:endParaRPr>
        </a:p>
      </dsp:txBody>
      <dsp:txXfrm rot="5400000">
        <a:off x="4016775" y="1005840"/>
        <a:ext cx="2763683" cy="30175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Sistem Cerdas Berbasis Aktifitas dan Prerefensi Pengguna Dalam Gedung Untuk Penghematan Energi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6F96D4-F1EE-4FD7-88B8-1AE6EBD763E9}" type="datetimeFigureOut">
              <a:rPr lang="en-US" smtClean="0"/>
              <a:t>7/6/2024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FAD277-EF42-49E1-95F3-473782CF3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813707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Sistem Cerdas Berbasis Aktifitas dan Prerefensi Pengguna Dalam Gedung Untuk Penghematan Energi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7/6/2024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29044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Sistem Cerdas Berbasis Aktifitas dan Prerefensi Pengguna Dalam Gedung Untuk Penghematan Energi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740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0AAE8-68C0-401F-966D-4FB6C84AA625}" type="datetime1">
              <a:rPr lang="en-US" smtClean="0"/>
              <a:t>7/6/2024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F516E-80F1-4139-8F66-DA405775EFEE}" type="datetime1">
              <a:rPr lang="en-US" smtClean="0"/>
              <a:t>7/6/2024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A23AE-0563-42D8-8E2F-F2BAE56A78CA}" type="datetime1">
              <a:rPr lang="en-US" smtClean="0"/>
              <a:t>7/6/2024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6829B-1A9F-42E4-A142-46CA6EFF7EA3}" type="datetime1">
              <a:rPr lang="en-US" smtClean="0"/>
              <a:t>7/6/2024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807F3-9DF9-489A-981B-73F6FF8B70FF}" type="datetime1">
              <a:rPr lang="en-US" smtClean="0"/>
              <a:t>7/6/2024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2E774-DEB8-415D-9F42-B0533D98BF17}" type="datetime1">
              <a:rPr lang="en-US" smtClean="0"/>
              <a:t>7/6/2024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85B1-1ACB-4C91-9E0C-C28238B5D44D}" type="datetime1">
              <a:rPr lang="en-US" smtClean="0"/>
              <a:t>7/6/2024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DA286-5D11-4BBD-8B94-2CCC5C8EE16D}" type="datetime1">
              <a:rPr lang="en-US" smtClean="0"/>
              <a:t>7/6/2024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D5964-336F-4B2E-9120-3831DD6726EF}" type="datetime1">
              <a:rPr lang="en-US" smtClean="0"/>
              <a:t>7/6/2024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6D3D-F0A7-4C65-8172-0C39255BE841}" type="datetime1">
              <a:rPr lang="en-US" smtClean="0"/>
              <a:t>7/6/2024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1AC12-4A64-47FE-BC23-5204C2911FB7}" type="datetime1">
              <a:rPr lang="en-US" smtClean="0"/>
              <a:t>7/6/2024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8C9A0-602D-4032-8530-9D2D0AF2D258}" type="datetime1">
              <a:rPr lang="en-US" smtClean="0"/>
              <a:t>7/6/2024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E55E8-F8E4-4D77-BFDC-EB91F184E05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t>1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3" t="32975" r="38083" b="19612"/>
          <a:stretch/>
        </p:blipFill>
        <p:spPr bwMode="auto">
          <a:xfrm>
            <a:off x="76200" y="152400"/>
            <a:ext cx="89154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4864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68313" y="34925"/>
            <a:ext cx="8228012" cy="8524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defRPr/>
            </a:pPr>
            <a:r>
              <a:rPr lang="en-US" altLang="en-US" sz="3200" dirty="0" err="1" smtClean="0"/>
              <a:t>Jenis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Inovasi</a:t>
            </a:r>
            <a:endParaRPr lang="en-US" altLang="en-US" sz="3200" dirty="0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539750" y="1528763"/>
            <a:ext cx="8228013" cy="4708525"/>
          </a:xfrm>
        </p:spPr>
        <p:txBody>
          <a:bodyPr/>
          <a:lstStyle/>
          <a:p>
            <a:pPr marL="457200" indent="-457200">
              <a:buFont typeface="Arial" charset="0"/>
              <a:buChar char="•"/>
            </a:pPr>
            <a:r>
              <a:rPr lang="en-US" altLang="en-US" smtClean="0"/>
              <a:t>Inovasi Produk</a:t>
            </a:r>
          </a:p>
          <a:p>
            <a:pPr marL="457200" indent="-457200">
              <a:buFont typeface="Arial" charset="0"/>
              <a:buChar char="•"/>
            </a:pPr>
            <a:r>
              <a:rPr lang="en-US" altLang="en-US" smtClean="0"/>
              <a:t>Inovasi Proses</a:t>
            </a:r>
          </a:p>
          <a:p>
            <a:pPr marL="457200" indent="-457200">
              <a:buFont typeface="Arial" charset="0"/>
              <a:buChar char="•"/>
            </a:pPr>
            <a:r>
              <a:rPr lang="en-US" altLang="en-US" smtClean="0"/>
              <a:t>Inovasi sistem manajerial</a:t>
            </a:r>
          </a:p>
        </p:txBody>
      </p:sp>
    </p:spTree>
    <p:extLst>
      <p:ext uri="{BB962C8B-B14F-4D97-AF65-F5344CB8AC3E}">
        <p14:creationId xmlns:p14="http://schemas.microsoft.com/office/powerpoint/2010/main" val="9405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00821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Jenis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Inovasi</a:t>
            </a:r>
            <a:endParaRPr lang="en-US" sz="32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32790477"/>
              </p:ext>
            </p:extLst>
          </p:nvPr>
        </p:nvGraphicFramePr>
        <p:xfrm>
          <a:off x="304800" y="762000"/>
          <a:ext cx="67818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 rotWithShape="1">
          <a:blip r:embed="rId7"/>
          <a:srcRect l="24445" t="43014" r="45152" b="26063"/>
          <a:stretch/>
        </p:blipFill>
        <p:spPr>
          <a:xfrm>
            <a:off x="6986167" y="4038600"/>
            <a:ext cx="2157831" cy="234420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68313" y="34925"/>
            <a:ext cx="8228012" cy="8524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defRPr/>
            </a:pPr>
            <a:r>
              <a:rPr lang="en-US" altLang="en-US" sz="3200" dirty="0" err="1" smtClean="0"/>
              <a:t>Inovasi</a:t>
            </a:r>
            <a:r>
              <a:rPr lang="en-US" altLang="en-US" sz="3200" dirty="0" smtClean="0"/>
              <a:t> Proses</a:t>
            </a:r>
            <a:endParaRPr lang="en-US" altLang="en-US" sz="3200" dirty="0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539750" y="1528763"/>
            <a:ext cx="8228013" cy="4708525"/>
          </a:xfrm>
        </p:spPr>
        <p:txBody>
          <a:bodyPr/>
          <a:lstStyle/>
          <a:p>
            <a:pPr marL="457200" indent="-457200">
              <a:buFont typeface="Arial" charset="0"/>
              <a:buChar char="•"/>
            </a:pPr>
            <a:r>
              <a:rPr lang="en-US" altLang="en-US" dirty="0" err="1" smtClean="0"/>
              <a:t>Menggambarkan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bagaimana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cara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organisasi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menghasilkan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produk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menghasilkan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layanannya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2082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t>5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8" t="40718" r="42222" b="17457"/>
          <a:stretch/>
        </p:blipFill>
        <p:spPr bwMode="auto">
          <a:xfrm>
            <a:off x="381000" y="152400"/>
            <a:ext cx="8386540" cy="624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3286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t>6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3" t="33190" r="36750" b="19612"/>
          <a:stretch/>
        </p:blipFill>
        <p:spPr bwMode="auto">
          <a:xfrm>
            <a:off x="152400" y="152400"/>
            <a:ext cx="8685073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0538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t>7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2" t="35130" r="43875" b="18318"/>
          <a:stretch/>
        </p:blipFill>
        <p:spPr bwMode="auto">
          <a:xfrm>
            <a:off x="228600" y="2628"/>
            <a:ext cx="8610600" cy="6474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4864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t>8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0" t="43104" r="36871" b="10344"/>
          <a:stretch/>
        </p:blipFill>
        <p:spPr bwMode="auto">
          <a:xfrm>
            <a:off x="0" y="-7883"/>
            <a:ext cx="9144000" cy="6484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4864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9009</TotalTime>
  <Words>106</Words>
  <Application>Microsoft Office PowerPoint</Application>
  <PresentationFormat>On-screen Show (4:3)</PresentationFormat>
  <Paragraphs>20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Jenis Inovasi</vt:lpstr>
      <vt:lpstr>Jenis Inovasi</vt:lpstr>
      <vt:lpstr>Inovasi Proses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ASUS</dc:creator>
  <cp:lastModifiedBy>user</cp:lastModifiedBy>
  <cp:revision>680</cp:revision>
  <dcterms:created xsi:type="dcterms:W3CDTF">2015-01-09T03:42:00Z</dcterms:created>
  <dcterms:modified xsi:type="dcterms:W3CDTF">2024-07-06T09:09:27Z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1033-10.2.0.5838</vt:lpwstr>
  </property>
</Properties>
</file>