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74" r:id="rId20"/>
    <p:sldId id="277" r:id="rId21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23"/>
      <p:bold r:id="rId24"/>
      <p:italic r:id="rId25"/>
      <p:boldItalic r:id="rId26"/>
    </p:embeddedFont>
    <p:embeddedFont>
      <p:font typeface="IBM Plex Mono Medium" panose="020B0609050203000203" pitchFamily="49" charset="0"/>
      <p:regular r:id="rId27"/>
      <p:bold r:id="rId28"/>
      <p:italic r:id="rId29"/>
      <p:boldItalic r:id="rId30"/>
    </p:embeddedFont>
    <p:embeddedFont>
      <p:font typeface="Inter" panose="020B0604020202020204" charset="0"/>
      <p:regular r:id="rId31"/>
      <p:bold r:id="rId32"/>
      <p:italic r:id="rId33"/>
      <p:boldItalic r:id="rId34"/>
    </p:embeddedFont>
    <p:embeddedFont>
      <p:font typeface="Inter ExtraLight" panose="020B0604020202020204" charset="0"/>
      <p:regular r:id="rId35"/>
      <p:bold r:id="rId36"/>
      <p:italic r:id="rId37"/>
      <p:boldItalic r:id="rId38"/>
    </p:embeddedFont>
    <p:embeddedFont>
      <p:font typeface="Inter Light" panose="020B0604020202020204" charset="0"/>
      <p:regular r:id="rId39"/>
      <p:bold r:id="rId40"/>
      <p:italic r:id="rId41"/>
      <p:boldItalic r:id="rId42"/>
    </p:embeddedFont>
    <p:embeddedFont>
      <p:font typeface="Inter Medium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1E2"/>
    <a:srgbClr val="0022B4"/>
    <a:srgbClr val="75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578F0-5D07-48C0-8489-29825D1A73A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0A62FB0-D53B-4C4B-81F5-5FA60B8E269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Mutasi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Debet</a:t>
          </a:r>
          <a:endParaRPr lang="en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C54AB-BBAB-4AD2-A8B8-E909C9AD6D9F}" type="parTrans" cxnId="{4A05C429-BEB1-42EC-8330-33869E7901CF}">
      <dgm:prSet/>
      <dgm:spPr/>
      <dgm:t>
        <a:bodyPr/>
        <a:lstStyle/>
        <a:p>
          <a:endParaRPr lang="en-ID"/>
        </a:p>
      </dgm:t>
    </dgm:pt>
    <dgm:pt modelId="{A895FE69-20A5-4CBF-B621-487AD31FDF05}" type="sibTrans" cxnId="{4A05C429-BEB1-42EC-8330-33869E7901CF}">
      <dgm:prSet/>
      <dgm:spPr/>
      <dgm:t>
        <a:bodyPr/>
        <a:lstStyle/>
        <a:p>
          <a:endParaRPr lang="en-ID"/>
        </a:p>
      </dgm:t>
    </dgm:pt>
    <dgm:pt modelId="{5EB14ACB-9804-434C-B89E-E5B6F7B0D9E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Mutasi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ID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Kredit</a:t>
          </a:r>
          <a:endParaRPr lang="en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B83FA-823D-418C-B4BA-69B763C80256}" type="parTrans" cxnId="{297072D1-23E7-4786-84D0-1876DD481412}">
      <dgm:prSet/>
      <dgm:spPr/>
      <dgm:t>
        <a:bodyPr/>
        <a:lstStyle/>
        <a:p>
          <a:endParaRPr lang="en-ID"/>
        </a:p>
      </dgm:t>
    </dgm:pt>
    <dgm:pt modelId="{C0F1DB8E-9CF4-4D84-B4B3-802D785FDD3B}" type="sibTrans" cxnId="{297072D1-23E7-4786-84D0-1876DD481412}">
      <dgm:prSet/>
      <dgm:spPr/>
      <dgm:t>
        <a:bodyPr/>
        <a:lstStyle/>
        <a:p>
          <a:endParaRPr lang="en-ID"/>
        </a:p>
      </dgm:t>
    </dgm:pt>
    <dgm:pt modelId="{4F0ECC53-741E-4C2F-8149-3811F5E676F6}" type="pres">
      <dgm:prSet presAssocID="{F33578F0-5D07-48C0-8489-29825D1A73A3}" presName="diagram" presStyleCnt="0">
        <dgm:presLayoutVars>
          <dgm:dir/>
          <dgm:resizeHandles val="exact"/>
        </dgm:presLayoutVars>
      </dgm:prSet>
      <dgm:spPr/>
    </dgm:pt>
    <dgm:pt modelId="{3B94CA45-1547-41C7-8BDE-FF98B4310309}" type="pres">
      <dgm:prSet presAssocID="{90A62FB0-D53B-4C4B-81F5-5FA60B8E2696}" presName="arrow" presStyleLbl="node1" presStyleIdx="0" presStyleCnt="2">
        <dgm:presLayoutVars>
          <dgm:bulletEnabled val="1"/>
        </dgm:presLayoutVars>
      </dgm:prSet>
      <dgm:spPr/>
    </dgm:pt>
    <dgm:pt modelId="{2B4B8D4A-0A38-4ECC-8671-EE3931510F62}" type="pres">
      <dgm:prSet presAssocID="{5EB14ACB-9804-434C-B89E-E5B6F7B0D9E1}" presName="arrow" presStyleLbl="node1" presStyleIdx="1" presStyleCnt="2">
        <dgm:presLayoutVars>
          <dgm:bulletEnabled val="1"/>
        </dgm:presLayoutVars>
      </dgm:prSet>
      <dgm:spPr/>
    </dgm:pt>
  </dgm:ptLst>
  <dgm:cxnLst>
    <dgm:cxn modelId="{1359491B-6B86-4D11-A0AB-8012C4D6654B}" type="presOf" srcId="{90A62FB0-D53B-4C4B-81F5-5FA60B8E2696}" destId="{3B94CA45-1547-41C7-8BDE-FF98B4310309}" srcOrd="0" destOrd="0" presId="urn:microsoft.com/office/officeart/2005/8/layout/arrow5"/>
    <dgm:cxn modelId="{4A05C429-BEB1-42EC-8330-33869E7901CF}" srcId="{F33578F0-5D07-48C0-8489-29825D1A73A3}" destId="{90A62FB0-D53B-4C4B-81F5-5FA60B8E2696}" srcOrd="0" destOrd="0" parTransId="{CAFC54AB-BBAB-4AD2-A8B8-E909C9AD6D9F}" sibTransId="{A895FE69-20A5-4CBF-B621-487AD31FDF05}"/>
    <dgm:cxn modelId="{C24C4E3D-BB94-4658-944B-B4FEB13263D3}" type="presOf" srcId="{F33578F0-5D07-48C0-8489-29825D1A73A3}" destId="{4F0ECC53-741E-4C2F-8149-3811F5E676F6}" srcOrd="0" destOrd="0" presId="urn:microsoft.com/office/officeart/2005/8/layout/arrow5"/>
    <dgm:cxn modelId="{2A3D429F-4770-4B28-B610-23BF9612BB79}" type="presOf" srcId="{5EB14ACB-9804-434C-B89E-E5B6F7B0D9E1}" destId="{2B4B8D4A-0A38-4ECC-8671-EE3931510F62}" srcOrd="0" destOrd="0" presId="urn:microsoft.com/office/officeart/2005/8/layout/arrow5"/>
    <dgm:cxn modelId="{297072D1-23E7-4786-84D0-1876DD481412}" srcId="{F33578F0-5D07-48C0-8489-29825D1A73A3}" destId="{5EB14ACB-9804-434C-B89E-E5B6F7B0D9E1}" srcOrd="1" destOrd="0" parTransId="{953B83FA-823D-418C-B4BA-69B763C80256}" sibTransId="{C0F1DB8E-9CF4-4D84-B4B3-802D785FDD3B}"/>
    <dgm:cxn modelId="{809ED559-B051-43E9-B1F7-F4319249E89B}" type="presParOf" srcId="{4F0ECC53-741E-4C2F-8149-3811F5E676F6}" destId="{3B94CA45-1547-41C7-8BDE-FF98B4310309}" srcOrd="0" destOrd="0" presId="urn:microsoft.com/office/officeart/2005/8/layout/arrow5"/>
    <dgm:cxn modelId="{38B5F00C-4E09-47C9-903E-54F8F8DE5648}" type="presParOf" srcId="{4F0ECC53-741E-4C2F-8149-3811F5E676F6}" destId="{2B4B8D4A-0A38-4ECC-8671-EE3931510F6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40480-2F0D-4B2A-A247-9C250C7049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2F55997-8B61-43C3-A1E1-99BECE2053B6}">
      <dgm:prSet phldrT="[Text]"/>
      <dgm:spPr/>
      <dgm:t>
        <a:bodyPr/>
        <a:lstStyle/>
        <a:p>
          <a:r>
            <a:rPr lang="en-US" b="1" dirty="0"/>
            <a:t>Deposito</a:t>
          </a:r>
        </a:p>
      </dgm:t>
    </dgm:pt>
    <dgm:pt modelId="{2BEBCED0-0D83-40F6-A40F-E21720D5F1C5}" type="parTrans" cxnId="{B529D8F6-3B7A-43CC-B200-EF0E5C8F774E}">
      <dgm:prSet/>
      <dgm:spPr/>
      <dgm:t>
        <a:bodyPr/>
        <a:lstStyle/>
        <a:p>
          <a:endParaRPr lang="en-ID"/>
        </a:p>
      </dgm:t>
    </dgm:pt>
    <dgm:pt modelId="{1882894B-F2E7-4FD5-8E5F-2866A5DF216D}" type="sibTrans" cxnId="{B529D8F6-3B7A-43CC-B200-EF0E5C8F774E}">
      <dgm:prSet/>
      <dgm:spPr/>
      <dgm:t>
        <a:bodyPr/>
        <a:lstStyle/>
        <a:p>
          <a:endParaRPr lang="en-ID"/>
        </a:p>
      </dgm:t>
    </dgm:pt>
    <dgm:pt modelId="{4885539A-942F-466E-BB11-A2AE82867E71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Deposito </a:t>
          </a:r>
          <a:r>
            <a:rPr lang="en-US" b="1" dirty="0" err="1"/>
            <a:t>Berjangka</a:t>
          </a:r>
          <a:endParaRPr lang="en-ID" b="1" dirty="0"/>
        </a:p>
      </dgm:t>
    </dgm:pt>
    <dgm:pt modelId="{85E2FA47-C894-421A-A066-92A52F810A3B}" type="parTrans" cxnId="{EF33CE39-6501-4448-83F3-58E4297BF2F5}">
      <dgm:prSet/>
      <dgm:spPr/>
      <dgm:t>
        <a:bodyPr/>
        <a:lstStyle/>
        <a:p>
          <a:endParaRPr lang="en-ID"/>
        </a:p>
      </dgm:t>
    </dgm:pt>
    <dgm:pt modelId="{2EF66728-9C24-4227-9696-A9B6DC1318FB}" type="sibTrans" cxnId="{EF33CE39-6501-4448-83F3-58E4297BF2F5}">
      <dgm:prSet/>
      <dgm:spPr/>
      <dgm:t>
        <a:bodyPr/>
        <a:lstStyle/>
        <a:p>
          <a:endParaRPr lang="en-ID"/>
        </a:p>
      </dgm:t>
    </dgm:pt>
    <dgm:pt modelId="{5EA570B4-D2EC-420F-90CE-618EE52A829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/>
            <a:t>Deposito </a:t>
          </a:r>
        </a:p>
        <a:p>
          <a:r>
            <a:rPr lang="en-ID" b="1" dirty="0"/>
            <a:t>Automatic</a:t>
          </a:r>
        </a:p>
        <a:p>
          <a:r>
            <a:rPr lang="en-ID" b="1" dirty="0"/>
            <a:t>Rollover</a:t>
          </a:r>
        </a:p>
      </dgm:t>
    </dgm:pt>
    <dgm:pt modelId="{6EE3AE22-BB18-45FD-88C7-A52496F41D87}" type="parTrans" cxnId="{013E8250-2209-48C0-B2B9-66326939ABDE}">
      <dgm:prSet/>
      <dgm:spPr/>
      <dgm:t>
        <a:bodyPr/>
        <a:lstStyle/>
        <a:p>
          <a:endParaRPr lang="en-ID"/>
        </a:p>
      </dgm:t>
    </dgm:pt>
    <dgm:pt modelId="{3A1FEBF8-B724-4B8E-A6D6-7641EA7FDB51}" type="sibTrans" cxnId="{013E8250-2209-48C0-B2B9-66326939ABDE}">
      <dgm:prSet/>
      <dgm:spPr/>
      <dgm:t>
        <a:bodyPr/>
        <a:lstStyle/>
        <a:p>
          <a:endParaRPr lang="en-ID"/>
        </a:p>
      </dgm:t>
    </dgm:pt>
    <dgm:pt modelId="{657502D5-078C-4C21-A79D-B883ABE269B2}">
      <dgm:prSet phldrT="[Text]"/>
      <dgm:spPr/>
      <dgm:t>
        <a:bodyPr/>
        <a:lstStyle/>
        <a:p>
          <a:r>
            <a:rPr lang="en-US" b="1" dirty="0"/>
            <a:t>Deposito </a:t>
          </a:r>
        </a:p>
        <a:p>
          <a:r>
            <a:rPr lang="en-US" b="1" dirty="0"/>
            <a:t>Non Automatic</a:t>
          </a:r>
        </a:p>
        <a:p>
          <a:r>
            <a:rPr lang="en-US" b="1" dirty="0"/>
            <a:t>Rollover</a:t>
          </a:r>
          <a:endParaRPr lang="en-ID" b="1" dirty="0"/>
        </a:p>
      </dgm:t>
    </dgm:pt>
    <dgm:pt modelId="{F448E8FE-0316-4D1F-8D0B-2903985A3D13}" type="parTrans" cxnId="{F5B334B3-3217-483A-8F14-A26B3764336C}">
      <dgm:prSet/>
      <dgm:spPr/>
      <dgm:t>
        <a:bodyPr/>
        <a:lstStyle/>
        <a:p>
          <a:endParaRPr lang="en-ID"/>
        </a:p>
      </dgm:t>
    </dgm:pt>
    <dgm:pt modelId="{8A03BE4D-34E6-4BE2-A2FD-6A09970C5408}" type="sibTrans" cxnId="{F5B334B3-3217-483A-8F14-A26B3764336C}">
      <dgm:prSet/>
      <dgm:spPr/>
      <dgm:t>
        <a:bodyPr/>
        <a:lstStyle/>
        <a:p>
          <a:endParaRPr lang="en-ID"/>
        </a:p>
      </dgm:t>
    </dgm:pt>
    <dgm:pt modelId="{CE3F9D4A-D6FA-49D5-ADEA-1A0F3F81F4B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err="1"/>
            <a:t>Sertifikat</a:t>
          </a:r>
          <a:r>
            <a:rPr lang="en-US" b="1" dirty="0"/>
            <a:t> Deposito</a:t>
          </a:r>
          <a:endParaRPr lang="en-ID" b="1" dirty="0"/>
        </a:p>
      </dgm:t>
    </dgm:pt>
    <dgm:pt modelId="{E0D0D841-BA8C-4DDF-87D7-44684929DFD0}" type="parTrans" cxnId="{C9AEFC84-E330-4E7D-8C1D-C6879F69EC04}">
      <dgm:prSet/>
      <dgm:spPr/>
      <dgm:t>
        <a:bodyPr/>
        <a:lstStyle/>
        <a:p>
          <a:endParaRPr lang="en-ID"/>
        </a:p>
      </dgm:t>
    </dgm:pt>
    <dgm:pt modelId="{B348280B-14D0-41CA-B533-8F3AE3BC8AC7}" type="sibTrans" cxnId="{C9AEFC84-E330-4E7D-8C1D-C6879F69EC04}">
      <dgm:prSet/>
      <dgm:spPr/>
      <dgm:t>
        <a:bodyPr/>
        <a:lstStyle/>
        <a:p>
          <a:endParaRPr lang="en-ID"/>
        </a:p>
      </dgm:t>
    </dgm:pt>
    <dgm:pt modelId="{B8594AFB-EE58-419E-850B-5F25D96F7611}">
      <dgm:prSet/>
      <dgm:spPr>
        <a:solidFill>
          <a:srgbClr val="00B050"/>
        </a:solidFill>
      </dgm:spPr>
      <dgm:t>
        <a:bodyPr/>
        <a:lstStyle/>
        <a:p>
          <a:r>
            <a:rPr lang="en-US" b="1" dirty="0"/>
            <a:t>Deposito On Call</a:t>
          </a:r>
          <a:endParaRPr lang="en-ID" b="1" dirty="0"/>
        </a:p>
      </dgm:t>
    </dgm:pt>
    <dgm:pt modelId="{C2DEFD5E-1E6C-4A62-AE6A-2C7D8BC0EBAE}" type="parTrans" cxnId="{6872188D-71B7-4840-90E3-8D682FBCEBF3}">
      <dgm:prSet/>
      <dgm:spPr/>
      <dgm:t>
        <a:bodyPr/>
        <a:lstStyle/>
        <a:p>
          <a:endParaRPr lang="en-ID"/>
        </a:p>
      </dgm:t>
    </dgm:pt>
    <dgm:pt modelId="{B969693C-BC80-4F72-9059-0B98B68E84B9}" type="sibTrans" cxnId="{6872188D-71B7-4840-90E3-8D682FBCEBF3}">
      <dgm:prSet/>
      <dgm:spPr/>
      <dgm:t>
        <a:bodyPr/>
        <a:lstStyle/>
        <a:p>
          <a:endParaRPr lang="en-ID"/>
        </a:p>
      </dgm:t>
    </dgm:pt>
    <dgm:pt modelId="{E34C3CF8-28BC-40A8-BBD6-5A373D9FA3E1}" type="pres">
      <dgm:prSet presAssocID="{86840480-2F0D-4B2A-A247-9C250C7049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34CD75-A544-47B4-A76D-AB72B23CF18F}" type="pres">
      <dgm:prSet presAssocID="{22F55997-8B61-43C3-A1E1-99BECE2053B6}" presName="root1" presStyleCnt="0"/>
      <dgm:spPr/>
    </dgm:pt>
    <dgm:pt modelId="{632D0C83-BC35-4B8C-88BE-B6547BCDEFA3}" type="pres">
      <dgm:prSet presAssocID="{22F55997-8B61-43C3-A1E1-99BECE2053B6}" presName="LevelOneTextNode" presStyleLbl="node0" presStyleIdx="0" presStyleCnt="1">
        <dgm:presLayoutVars>
          <dgm:chPref val="3"/>
        </dgm:presLayoutVars>
      </dgm:prSet>
      <dgm:spPr/>
    </dgm:pt>
    <dgm:pt modelId="{6467FA0D-1865-443A-982A-10B329EC33A6}" type="pres">
      <dgm:prSet presAssocID="{22F55997-8B61-43C3-A1E1-99BECE2053B6}" presName="level2hierChild" presStyleCnt="0"/>
      <dgm:spPr/>
    </dgm:pt>
    <dgm:pt modelId="{BA29B74D-A8EB-448F-8ED8-10B1E3E741E2}" type="pres">
      <dgm:prSet presAssocID="{85E2FA47-C894-421A-A066-92A52F810A3B}" presName="conn2-1" presStyleLbl="parChTrans1D2" presStyleIdx="0" presStyleCnt="3"/>
      <dgm:spPr/>
    </dgm:pt>
    <dgm:pt modelId="{153A0D59-3DD0-46F6-860F-43896002C211}" type="pres">
      <dgm:prSet presAssocID="{85E2FA47-C894-421A-A066-92A52F810A3B}" presName="connTx" presStyleLbl="parChTrans1D2" presStyleIdx="0" presStyleCnt="3"/>
      <dgm:spPr/>
    </dgm:pt>
    <dgm:pt modelId="{F89EA0CA-F970-485E-A785-DB64F4549231}" type="pres">
      <dgm:prSet presAssocID="{4885539A-942F-466E-BB11-A2AE82867E71}" presName="root2" presStyleCnt="0"/>
      <dgm:spPr/>
    </dgm:pt>
    <dgm:pt modelId="{EA627485-216E-4F43-93DF-CAF7BA3047EB}" type="pres">
      <dgm:prSet presAssocID="{4885539A-942F-466E-BB11-A2AE82867E71}" presName="LevelTwoTextNode" presStyleLbl="node2" presStyleIdx="0" presStyleCnt="3">
        <dgm:presLayoutVars>
          <dgm:chPref val="3"/>
        </dgm:presLayoutVars>
      </dgm:prSet>
      <dgm:spPr/>
    </dgm:pt>
    <dgm:pt modelId="{04BF500E-9107-4A4E-970D-635A8FA4C5A0}" type="pres">
      <dgm:prSet presAssocID="{4885539A-942F-466E-BB11-A2AE82867E71}" presName="level3hierChild" presStyleCnt="0"/>
      <dgm:spPr/>
    </dgm:pt>
    <dgm:pt modelId="{D097D407-DE52-40FE-8720-8039C368DD80}" type="pres">
      <dgm:prSet presAssocID="{6EE3AE22-BB18-45FD-88C7-A52496F41D87}" presName="conn2-1" presStyleLbl="parChTrans1D3" presStyleIdx="0" presStyleCnt="2"/>
      <dgm:spPr/>
    </dgm:pt>
    <dgm:pt modelId="{2B151266-3F3F-4990-9C5A-C0C254AA02C7}" type="pres">
      <dgm:prSet presAssocID="{6EE3AE22-BB18-45FD-88C7-A52496F41D87}" presName="connTx" presStyleLbl="parChTrans1D3" presStyleIdx="0" presStyleCnt="2"/>
      <dgm:spPr/>
    </dgm:pt>
    <dgm:pt modelId="{EF71A66B-B4A0-458D-B4CF-96F0A0B5B49E}" type="pres">
      <dgm:prSet presAssocID="{5EA570B4-D2EC-420F-90CE-618EE52A829C}" presName="root2" presStyleCnt="0"/>
      <dgm:spPr/>
    </dgm:pt>
    <dgm:pt modelId="{AF77138E-9B74-4DA8-B52A-576AA4793DEB}" type="pres">
      <dgm:prSet presAssocID="{5EA570B4-D2EC-420F-90CE-618EE52A829C}" presName="LevelTwoTextNode" presStyleLbl="node3" presStyleIdx="0" presStyleCnt="2">
        <dgm:presLayoutVars>
          <dgm:chPref val="3"/>
        </dgm:presLayoutVars>
      </dgm:prSet>
      <dgm:spPr/>
    </dgm:pt>
    <dgm:pt modelId="{E66C75E9-4BB0-4BF1-8386-ECBEF56B52B5}" type="pres">
      <dgm:prSet presAssocID="{5EA570B4-D2EC-420F-90CE-618EE52A829C}" presName="level3hierChild" presStyleCnt="0"/>
      <dgm:spPr/>
    </dgm:pt>
    <dgm:pt modelId="{31B69024-2F34-4783-BBA5-9C4C3C391B87}" type="pres">
      <dgm:prSet presAssocID="{F448E8FE-0316-4D1F-8D0B-2903985A3D13}" presName="conn2-1" presStyleLbl="parChTrans1D3" presStyleIdx="1" presStyleCnt="2"/>
      <dgm:spPr/>
    </dgm:pt>
    <dgm:pt modelId="{9C9B77BD-9C2B-4C7A-B795-E96E06B07D68}" type="pres">
      <dgm:prSet presAssocID="{F448E8FE-0316-4D1F-8D0B-2903985A3D13}" presName="connTx" presStyleLbl="parChTrans1D3" presStyleIdx="1" presStyleCnt="2"/>
      <dgm:spPr/>
    </dgm:pt>
    <dgm:pt modelId="{9A69F091-0A53-42A8-A393-651AFC8038A5}" type="pres">
      <dgm:prSet presAssocID="{657502D5-078C-4C21-A79D-B883ABE269B2}" presName="root2" presStyleCnt="0"/>
      <dgm:spPr/>
    </dgm:pt>
    <dgm:pt modelId="{870B42A2-268B-459D-BECA-D2858A4481B8}" type="pres">
      <dgm:prSet presAssocID="{657502D5-078C-4C21-A79D-B883ABE269B2}" presName="LevelTwoTextNode" presStyleLbl="node3" presStyleIdx="1" presStyleCnt="2">
        <dgm:presLayoutVars>
          <dgm:chPref val="3"/>
        </dgm:presLayoutVars>
      </dgm:prSet>
      <dgm:spPr/>
    </dgm:pt>
    <dgm:pt modelId="{AA0CDEF3-C40F-49A4-8C17-B8548548C91F}" type="pres">
      <dgm:prSet presAssocID="{657502D5-078C-4C21-A79D-B883ABE269B2}" presName="level3hierChild" presStyleCnt="0"/>
      <dgm:spPr/>
    </dgm:pt>
    <dgm:pt modelId="{E8C52569-5AF7-4FFA-B200-8C1C08C5B71C}" type="pres">
      <dgm:prSet presAssocID="{E0D0D841-BA8C-4DDF-87D7-44684929DFD0}" presName="conn2-1" presStyleLbl="parChTrans1D2" presStyleIdx="1" presStyleCnt="3"/>
      <dgm:spPr/>
    </dgm:pt>
    <dgm:pt modelId="{4569C566-C153-42DC-948D-22F681863FB6}" type="pres">
      <dgm:prSet presAssocID="{E0D0D841-BA8C-4DDF-87D7-44684929DFD0}" presName="connTx" presStyleLbl="parChTrans1D2" presStyleIdx="1" presStyleCnt="3"/>
      <dgm:spPr/>
    </dgm:pt>
    <dgm:pt modelId="{4F34E14C-5A14-4517-BC20-5FE071B5DAFF}" type="pres">
      <dgm:prSet presAssocID="{CE3F9D4A-D6FA-49D5-ADEA-1A0F3F81F4B3}" presName="root2" presStyleCnt="0"/>
      <dgm:spPr/>
    </dgm:pt>
    <dgm:pt modelId="{3216BFB4-783D-48A6-B3DC-A55338EE93A5}" type="pres">
      <dgm:prSet presAssocID="{CE3F9D4A-D6FA-49D5-ADEA-1A0F3F81F4B3}" presName="LevelTwoTextNode" presStyleLbl="node2" presStyleIdx="1" presStyleCnt="3">
        <dgm:presLayoutVars>
          <dgm:chPref val="3"/>
        </dgm:presLayoutVars>
      </dgm:prSet>
      <dgm:spPr/>
    </dgm:pt>
    <dgm:pt modelId="{5661FF26-3A46-40AB-AAA3-D3F38A052919}" type="pres">
      <dgm:prSet presAssocID="{CE3F9D4A-D6FA-49D5-ADEA-1A0F3F81F4B3}" presName="level3hierChild" presStyleCnt="0"/>
      <dgm:spPr/>
    </dgm:pt>
    <dgm:pt modelId="{2EA1A06C-E52D-45CD-A0B3-AFF25D84D3B3}" type="pres">
      <dgm:prSet presAssocID="{C2DEFD5E-1E6C-4A62-AE6A-2C7D8BC0EBAE}" presName="conn2-1" presStyleLbl="parChTrans1D2" presStyleIdx="2" presStyleCnt="3"/>
      <dgm:spPr/>
    </dgm:pt>
    <dgm:pt modelId="{85496DF0-39F4-481D-BE4C-FFEEA482B7C8}" type="pres">
      <dgm:prSet presAssocID="{C2DEFD5E-1E6C-4A62-AE6A-2C7D8BC0EBAE}" presName="connTx" presStyleLbl="parChTrans1D2" presStyleIdx="2" presStyleCnt="3"/>
      <dgm:spPr/>
    </dgm:pt>
    <dgm:pt modelId="{A2A02C91-C957-4B79-81A7-A14DCC7244D1}" type="pres">
      <dgm:prSet presAssocID="{B8594AFB-EE58-419E-850B-5F25D96F7611}" presName="root2" presStyleCnt="0"/>
      <dgm:spPr/>
    </dgm:pt>
    <dgm:pt modelId="{82555F55-EA26-4CCA-BD29-3AF310AAD3A2}" type="pres">
      <dgm:prSet presAssocID="{B8594AFB-EE58-419E-850B-5F25D96F7611}" presName="LevelTwoTextNode" presStyleLbl="node2" presStyleIdx="2" presStyleCnt="3">
        <dgm:presLayoutVars>
          <dgm:chPref val="3"/>
        </dgm:presLayoutVars>
      </dgm:prSet>
      <dgm:spPr/>
    </dgm:pt>
    <dgm:pt modelId="{AAD52E7E-74F9-44CD-AE98-382F682767B1}" type="pres">
      <dgm:prSet presAssocID="{B8594AFB-EE58-419E-850B-5F25D96F7611}" presName="level3hierChild" presStyleCnt="0"/>
      <dgm:spPr/>
    </dgm:pt>
  </dgm:ptLst>
  <dgm:cxnLst>
    <dgm:cxn modelId="{2F1A2208-648F-4FDC-B2DA-020DE435F1B2}" type="presOf" srcId="{6EE3AE22-BB18-45FD-88C7-A52496F41D87}" destId="{D097D407-DE52-40FE-8720-8039C368DD80}" srcOrd="0" destOrd="0" presId="urn:microsoft.com/office/officeart/2005/8/layout/hierarchy2"/>
    <dgm:cxn modelId="{9A6F780C-9D32-4988-BE88-49DE6D9BA1B5}" type="presOf" srcId="{85E2FA47-C894-421A-A066-92A52F810A3B}" destId="{BA29B74D-A8EB-448F-8ED8-10B1E3E741E2}" srcOrd="0" destOrd="0" presId="urn:microsoft.com/office/officeart/2005/8/layout/hierarchy2"/>
    <dgm:cxn modelId="{F8C39123-1C5D-4B93-AD4D-152B76A92A96}" type="presOf" srcId="{C2DEFD5E-1E6C-4A62-AE6A-2C7D8BC0EBAE}" destId="{2EA1A06C-E52D-45CD-A0B3-AFF25D84D3B3}" srcOrd="0" destOrd="0" presId="urn:microsoft.com/office/officeart/2005/8/layout/hierarchy2"/>
    <dgm:cxn modelId="{0EC5B72A-620E-49E3-9B92-B44FDD56370E}" type="presOf" srcId="{E0D0D841-BA8C-4DDF-87D7-44684929DFD0}" destId="{E8C52569-5AF7-4FFA-B200-8C1C08C5B71C}" srcOrd="0" destOrd="0" presId="urn:microsoft.com/office/officeart/2005/8/layout/hierarchy2"/>
    <dgm:cxn modelId="{14DAA52E-91E1-469D-BB71-F8B5B25BBC6C}" type="presOf" srcId="{5EA570B4-D2EC-420F-90CE-618EE52A829C}" destId="{AF77138E-9B74-4DA8-B52A-576AA4793DEB}" srcOrd="0" destOrd="0" presId="urn:microsoft.com/office/officeart/2005/8/layout/hierarchy2"/>
    <dgm:cxn modelId="{B3B80330-3BD5-467E-A99A-D3A8D4B89FF0}" type="presOf" srcId="{657502D5-078C-4C21-A79D-B883ABE269B2}" destId="{870B42A2-268B-459D-BECA-D2858A4481B8}" srcOrd="0" destOrd="0" presId="urn:microsoft.com/office/officeart/2005/8/layout/hierarchy2"/>
    <dgm:cxn modelId="{EF33CE39-6501-4448-83F3-58E4297BF2F5}" srcId="{22F55997-8B61-43C3-A1E1-99BECE2053B6}" destId="{4885539A-942F-466E-BB11-A2AE82867E71}" srcOrd="0" destOrd="0" parTransId="{85E2FA47-C894-421A-A066-92A52F810A3B}" sibTransId="{2EF66728-9C24-4227-9696-A9B6DC1318FB}"/>
    <dgm:cxn modelId="{51A4E03A-460F-4B87-842D-59017D81B133}" type="presOf" srcId="{F448E8FE-0316-4D1F-8D0B-2903985A3D13}" destId="{9C9B77BD-9C2B-4C7A-B795-E96E06B07D68}" srcOrd="1" destOrd="0" presId="urn:microsoft.com/office/officeart/2005/8/layout/hierarchy2"/>
    <dgm:cxn modelId="{EE84AB64-BD3C-4BEE-B1A7-32EBE0B3DBD1}" type="presOf" srcId="{22F55997-8B61-43C3-A1E1-99BECE2053B6}" destId="{632D0C83-BC35-4B8C-88BE-B6547BCDEFA3}" srcOrd="0" destOrd="0" presId="urn:microsoft.com/office/officeart/2005/8/layout/hierarchy2"/>
    <dgm:cxn modelId="{97891050-1301-4A9A-8F87-8AA1D80BD68A}" type="presOf" srcId="{CE3F9D4A-D6FA-49D5-ADEA-1A0F3F81F4B3}" destId="{3216BFB4-783D-48A6-B3DC-A55338EE93A5}" srcOrd="0" destOrd="0" presId="urn:microsoft.com/office/officeart/2005/8/layout/hierarchy2"/>
    <dgm:cxn modelId="{013E8250-2209-48C0-B2B9-66326939ABDE}" srcId="{4885539A-942F-466E-BB11-A2AE82867E71}" destId="{5EA570B4-D2EC-420F-90CE-618EE52A829C}" srcOrd="0" destOrd="0" parTransId="{6EE3AE22-BB18-45FD-88C7-A52496F41D87}" sibTransId="{3A1FEBF8-B724-4B8E-A6D6-7641EA7FDB51}"/>
    <dgm:cxn modelId="{4AEAA650-1E88-4943-87BB-944C6D59A0C1}" type="presOf" srcId="{C2DEFD5E-1E6C-4A62-AE6A-2C7D8BC0EBAE}" destId="{85496DF0-39F4-481D-BE4C-FFEEA482B7C8}" srcOrd="1" destOrd="0" presId="urn:microsoft.com/office/officeart/2005/8/layout/hierarchy2"/>
    <dgm:cxn modelId="{27FCDE77-FF4E-4B32-ACAB-EC6F5C915041}" type="presOf" srcId="{F448E8FE-0316-4D1F-8D0B-2903985A3D13}" destId="{31B69024-2F34-4783-BBA5-9C4C3C391B87}" srcOrd="0" destOrd="0" presId="urn:microsoft.com/office/officeart/2005/8/layout/hierarchy2"/>
    <dgm:cxn modelId="{C9AEFC84-E330-4E7D-8C1D-C6879F69EC04}" srcId="{22F55997-8B61-43C3-A1E1-99BECE2053B6}" destId="{CE3F9D4A-D6FA-49D5-ADEA-1A0F3F81F4B3}" srcOrd="1" destOrd="0" parTransId="{E0D0D841-BA8C-4DDF-87D7-44684929DFD0}" sibTransId="{B348280B-14D0-41CA-B533-8F3AE3BC8AC7}"/>
    <dgm:cxn modelId="{6872188D-71B7-4840-90E3-8D682FBCEBF3}" srcId="{22F55997-8B61-43C3-A1E1-99BECE2053B6}" destId="{B8594AFB-EE58-419E-850B-5F25D96F7611}" srcOrd="2" destOrd="0" parTransId="{C2DEFD5E-1E6C-4A62-AE6A-2C7D8BC0EBAE}" sibTransId="{B969693C-BC80-4F72-9059-0B98B68E84B9}"/>
    <dgm:cxn modelId="{E5706890-7499-41E2-8BC7-F5A8E4F35DAB}" type="presOf" srcId="{85E2FA47-C894-421A-A066-92A52F810A3B}" destId="{153A0D59-3DD0-46F6-860F-43896002C211}" srcOrd="1" destOrd="0" presId="urn:microsoft.com/office/officeart/2005/8/layout/hierarchy2"/>
    <dgm:cxn modelId="{F8335B93-2279-4EBC-94CD-488C316906EC}" type="presOf" srcId="{6EE3AE22-BB18-45FD-88C7-A52496F41D87}" destId="{2B151266-3F3F-4990-9C5A-C0C254AA02C7}" srcOrd="1" destOrd="0" presId="urn:microsoft.com/office/officeart/2005/8/layout/hierarchy2"/>
    <dgm:cxn modelId="{3EAA2AA2-73FF-42DC-B39F-9CFB609A88CE}" type="presOf" srcId="{E0D0D841-BA8C-4DDF-87D7-44684929DFD0}" destId="{4569C566-C153-42DC-948D-22F681863FB6}" srcOrd="1" destOrd="0" presId="urn:microsoft.com/office/officeart/2005/8/layout/hierarchy2"/>
    <dgm:cxn modelId="{A7B87EA2-4762-4468-BC9D-88389000B618}" type="presOf" srcId="{86840480-2F0D-4B2A-A247-9C250C7049E4}" destId="{E34C3CF8-28BC-40A8-BBD6-5A373D9FA3E1}" srcOrd="0" destOrd="0" presId="urn:microsoft.com/office/officeart/2005/8/layout/hierarchy2"/>
    <dgm:cxn modelId="{F5B334B3-3217-483A-8F14-A26B3764336C}" srcId="{4885539A-942F-466E-BB11-A2AE82867E71}" destId="{657502D5-078C-4C21-A79D-B883ABE269B2}" srcOrd="1" destOrd="0" parTransId="{F448E8FE-0316-4D1F-8D0B-2903985A3D13}" sibTransId="{8A03BE4D-34E6-4BE2-A2FD-6A09970C5408}"/>
    <dgm:cxn modelId="{710705CB-5506-42A8-88F1-17072B854275}" type="presOf" srcId="{4885539A-942F-466E-BB11-A2AE82867E71}" destId="{EA627485-216E-4F43-93DF-CAF7BA3047EB}" srcOrd="0" destOrd="0" presId="urn:microsoft.com/office/officeart/2005/8/layout/hierarchy2"/>
    <dgm:cxn modelId="{B529D8F6-3B7A-43CC-B200-EF0E5C8F774E}" srcId="{86840480-2F0D-4B2A-A247-9C250C7049E4}" destId="{22F55997-8B61-43C3-A1E1-99BECE2053B6}" srcOrd="0" destOrd="0" parTransId="{2BEBCED0-0D83-40F6-A40F-E21720D5F1C5}" sibTransId="{1882894B-F2E7-4FD5-8E5F-2866A5DF216D}"/>
    <dgm:cxn modelId="{2B0760F7-074C-4DBA-85B2-0163C39CB068}" type="presOf" srcId="{B8594AFB-EE58-419E-850B-5F25D96F7611}" destId="{82555F55-EA26-4CCA-BD29-3AF310AAD3A2}" srcOrd="0" destOrd="0" presId="urn:microsoft.com/office/officeart/2005/8/layout/hierarchy2"/>
    <dgm:cxn modelId="{7B845E7F-8EC2-400B-B249-3EDAAF504C61}" type="presParOf" srcId="{E34C3CF8-28BC-40A8-BBD6-5A373D9FA3E1}" destId="{FD34CD75-A544-47B4-A76D-AB72B23CF18F}" srcOrd="0" destOrd="0" presId="urn:microsoft.com/office/officeart/2005/8/layout/hierarchy2"/>
    <dgm:cxn modelId="{0D084D77-F911-43FD-89D6-6A91C7AB5CE5}" type="presParOf" srcId="{FD34CD75-A544-47B4-A76D-AB72B23CF18F}" destId="{632D0C83-BC35-4B8C-88BE-B6547BCDEFA3}" srcOrd="0" destOrd="0" presId="urn:microsoft.com/office/officeart/2005/8/layout/hierarchy2"/>
    <dgm:cxn modelId="{C924E3F2-3ED2-4255-8E06-5437F7636997}" type="presParOf" srcId="{FD34CD75-A544-47B4-A76D-AB72B23CF18F}" destId="{6467FA0D-1865-443A-982A-10B329EC33A6}" srcOrd="1" destOrd="0" presId="urn:microsoft.com/office/officeart/2005/8/layout/hierarchy2"/>
    <dgm:cxn modelId="{8D564D8D-EAD1-4F33-AA79-E433DFD04690}" type="presParOf" srcId="{6467FA0D-1865-443A-982A-10B329EC33A6}" destId="{BA29B74D-A8EB-448F-8ED8-10B1E3E741E2}" srcOrd="0" destOrd="0" presId="urn:microsoft.com/office/officeart/2005/8/layout/hierarchy2"/>
    <dgm:cxn modelId="{FC1BC86B-9C28-4148-AE66-1E3794B4A7A6}" type="presParOf" srcId="{BA29B74D-A8EB-448F-8ED8-10B1E3E741E2}" destId="{153A0D59-3DD0-46F6-860F-43896002C211}" srcOrd="0" destOrd="0" presId="urn:microsoft.com/office/officeart/2005/8/layout/hierarchy2"/>
    <dgm:cxn modelId="{618A2619-B47D-4439-8290-BA22A05D0992}" type="presParOf" srcId="{6467FA0D-1865-443A-982A-10B329EC33A6}" destId="{F89EA0CA-F970-485E-A785-DB64F4549231}" srcOrd="1" destOrd="0" presId="urn:microsoft.com/office/officeart/2005/8/layout/hierarchy2"/>
    <dgm:cxn modelId="{4F95EAE0-77CE-4252-937E-6DA173E57B69}" type="presParOf" srcId="{F89EA0CA-F970-485E-A785-DB64F4549231}" destId="{EA627485-216E-4F43-93DF-CAF7BA3047EB}" srcOrd="0" destOrd="0" presId="urn:microsoft.com/office/officeart/2005/8/layout/hierarchy2"/>
    <dgm:cxn modelId="{E09D9C85-574C-49CF-A99E-8070294C4BBC}" type="presParOf" srcId="{F89EA0CA-F970-485E-A785-DB64F4549231}" destId="{04BF500E-9107-4A4E-970D-635A8FA4C5A0}" srcOrd="1" destOrd="0" presId="urn:microsoft.com/office/officeart/2005/8/layout/hierarchy2"/>
    <dgm:cxn modelId="{DCEDCC55-0E64-4619-8DE1-453B7F66D935}" type="presParOf" srcId="{04BF500E-9107-4A4E-970D-635A8FA4C5A0}" destId="{D097D407-DE52-40FE-8720-8039C368DD80}" srcOrd="0" destOrd="0" presId="urn:microsoft.com/office/officeart/2005/8/layout/hierarchy2"/>
    <dgm:cxn modelId="{BD99F35A-5D39-4CDB-A800-18331C852EAC}" type="presParOf" srcId="{D097D407-DE52-40FE-8720-8039C368DD80}" destId="{2B151266-3F3F-4990-9C5A-C0C254AA02C7}" srcOrd="0" destOrd="0" presId="urn:microsoft.com/office/officeart/2005/8/layout/hierarchy2"/>
    <dgm:cxn modelId="{5147E928-7581-4087-BC7D-983F4D39CBD8}" type="presParOf" srcId="{04BF500E-9107-4A4E-970D-635A8FA4C5A0}" destId="{EF71A66B-B4A0-458D-B4CF-96F0A0B5B49E}" srcOrd="1" destOrd="0" presId="urn:microsoft.com/office/officeart/2005/8/layout/hierarchy2"/>
    <dgm:cxn modelId="{D469E9B2-567E-4657-AB33-F668BEFD73A4}" type="presParOf" srcId="{EF71A66B-B4A0-458D-B4CF-96F0A0B5B49E}" destId="{AF77138E-9B74-4DA8-B52A-576AA4793DEB}" srcOrd="0" destOrd="0" presId="urn:microsoft.com/office/officeart/2005/8/layout/hierarchy2"/>
    <dgm:cxn modelId="{BDE78DC6-A0AD-4583-BCD2-1B11FF1562D0}" type="presParOf" srcId="{EF71A66B-B4A0-458D-B4CF-96F0A0B5B49E}" destId="{E66C75E9-4BB0-4BF1-8386-ECBEF56B52B5}" srcOrd="1" destOrd="0" presId="urn:microsoft.com/office/officeart/2005/8/layout/hierarchy2"/>
    <dgm:cxn modelId="{D1448EAA-8FE7-4F4F-9588-4660DC61CBFF}" type="presParOf" srcId="{04BF500E-9107-4A4E-970D-635A8FA4C5A0}" destId="{31B69024-2F34-4783-BBA5-9C4C3C391B87}" srcOrd="2" destOrd="0" presId="urn:microsoft.com/office/officeart/2005/8/layout/hierarchy2"/>
    <dgm:cxn modelId="{12A8920B-1D13-4822-9030-678A4088C177}" type="presParOf" srcId="{31B69024-2F34-4783-BBA5-9C4C3C391B87}" destId="{9C9B77BD-9C2B-4C7A-B795-E96E06B07D68}" srcOrd="0" destOrd="0" presId="urn:microsoft.com/office/officeart/2005/8/layout/hierarchy2"/>
    <dgm:cxn modelId="{583051E6-4964-4014-8859-EA07E94ECC91}" type="presParOf" srcId="{04BF500E-9107-4A4E-970D-635A8FA4C5A0}" destId="{9A69F091-0A53-42A8-A393-651AFC8038A5}" srcOrd="3" destOrd="0" presId="urn:microsoft.com/office/officeart/2005/8/layout/hierarchy2"/>
    <dgm:cxn modelId="{D15A32BA-8CF2-46BF-A11C-E3AAC7F6E84E}" type="presParOf" srcId="{9A69F091-0A53-42A8-A393-651AFC8038A5}" destId="{870B42A2-268B-459D-BECA-D2858A4481B8}" srcOrd="0" destOrd="0" presId="urn:microsoft.com/office/officeart/2005/8/layout/hierarchy2"/>
    <dgm:cxn modelId="{1011F3CF-DD9B-48CC-95E0-C2432105C3A9}" type="presParOf" srcId="{9A69F091-0A53-42A8-A393-651AFC8038A5}" destId="{AA0CDEF3-C40F-49A4-8C17-B8548548C91F}" srcOrd="1" destOrd="0" presId="urn:microsoft.com/office/officeart/2005/8/layout/hierarchy2"/>
    <dgm:cxn modelId="{16DDBB1F-12F9-4287-AF32-326AB8193AB6}" type="presParOf" srcId="{6467FA0D-1865-443A-982A-10B329EC33A6}" destId="{E8C52569-5AF7-4FFA-B200-8C1C08C5B71C}" srcOrd="2" destOrd="0" presId="urn:microsoft.com/office/officeart/2005/8/layout/hierarchy2"/>
    <dgm:cxn modelId="{A5990B83-A00E-4DAF-847B-95CB99D06348}" type="presParOf" srcId="{E8C52569-5AF7-4FFA-B200-8C1C08C5B71C}" destId="{4569C566-C153-42DC-948D-22F681863FB6}" srcOrd="0" destOrd="0" presId="urn:microsoft.com/office/officeart/2005/8/layout/hierarchy2"/>
    <dgm:cxn modelId="{935F4268-E735-480D-9E14-A96F06455911}" type="presParOf" srcId="{6467FA0D-1865-443A-982A-10B329EC33A6}" destId="{4F34E14C-5A14-4517-BC20-5FE071B5DAFF}" srcOrd="3" destOrd="0" presId="urn:microsoft.com/office/officeart/2005/8/layout/hierarchy2"/>
    <dgm:cxn modelId="{46353D7B-8682-48FE-997D-04CAAF3FE03B}" type="presParOf" srcId="{4F34E14C-5A14-4517-BC20-5FE071B5DAFF}" destId="{3216BFB4-783D-48A6-B3DC-A55338EE93A5}" srcOrd="0" destOrd="0" presId="urn:microsoft.com/office/officeart/2005/8/layout/hierarchy2"/>
    <dgm:cxn modelId="{D9B001C5-A348-4E4F-A534-45932CA4BE04}" type="presParOf" srcId="{4F34E14C-5A14-4517-BC20-5FE071B5DAFF}" destId="{5661FF26-3A46-40AB-AAA3-D3F38A052919}" srcOrd="1" destOrd="0" presId="urn:microsoft.com/office/officeart/2005/8/layout/hierarchy2"/>
    <dgm:cxn modelId="{F5B73550-42A0-4F78-AA62-D879638FDAC2}" type="presParOf" srcId="{6467FA0D-1865-443A-982A-10B329EC33A6}" destId="{2EA1A06C-E52D-45CD-A0B3-AFF25D84D3B3}" srcOrd="4" destOrd="0" presId="urn:microsoft.com/office/officeart/2005/8/layout/hierarchy2"/>
    <dgm:cxn modelId="{0CE1EC49-AD05-49A3-872E-0D26EC1DBD8A}" type="presParOf" srcId="{2EA1A06C-E52D-45CD-A0B3-AFF25D84D3B3}" destId="{85496DF0-39F4-481D-BE4C-FFEEA482B7C8}" srcOrd="0" destOrd="0" presId="urn:microsoft.com/office/officeart/2005/8/layout/hierarchy2"/>
    <dgm:cxn modelId="{FE91813E-5B99-4DCB-8199-4AFD178C086F}" type="presParOf" srcId="{6467FA0D-1865-443A-982A-10B329EC33A6}" destId="{A2A02C91-C957-4B79-81A7-A14DCC7244D1}" srcOrd="5" destOrd="0" presId="urn:microsoft.com/office/officeart/2005/8/layout/hierarchy2"/>
    <dgm:cxn modelId="{44D06F1A-C770-433C-820B-9F76AAA1FF0B}" type="presParOf" srcId="{A2A02C91-C957-4B79-81A7-A14DCC7244D1}" destId="{82555F55-EA26-4CCA-BD29-3AF310AAD3A2}" srcOrd="0" destOrd="0" presId="urn:microsoft.com/office/officeart/2005/8/layout/hierarchy2"/>
    <dgm:cxn modelId="{DAF3FB20-31C7-47E4-9A4D-24B47EE3A805}" type="presParOf" srcId="{A2A02C91-C957-4B79-81A7-A14DCC7244D1}" destId="{AAD52E7E-74F9-44CD-AE98-382F682767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4CA45-1547-41C7-8BDE-FF98B4310309}">
      <dsp:nvSpPr>
        <dsp:cNvPr id="0" name=""/>
        <dsp:cNvSpPr/>
      </dsp:nvSpPr>
      <dsp:spPr>
        <a:xfrm rot="16200000">
          <a:off x="1312" y="473226"/>
          <a:ext cx="2824182" cy="282418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Mutasi</a:t>
          </a:r>
          <a:endParaRPr lang="en-US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Debet</a:t>
          </a:r>
          <a:endParaRPr lang="en-ID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313" y="1179270"/>
        <a:ext cx="2329950" cy="1412091"/>
      </dsp:txXfrm>
    </dsp:sp>
    <dsp:sp modelId="{2B4B8D4A-0A38-4ECC-8671-EE3931510F62}">
      <dsp:nvSpPr>
        <dsp:cNvPr id="0" name=""/>
        <dsp:cNvSpPr/>
      </dsp:nvSpPr>
      <dsp:spPr>
        <a:xfrm rot="5400000">
          <a:off x="3010959" y="473226"/>
          <a:ext cx="2824182" cy="282418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Mutasi</a:t>
          </a:r>
          <a:endParaRPr lang="en-US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Kredit</a:t>
          </a:r>
          <a:endParaRPr lang="en-ID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05192" y="1179272"/>
        <a:ext cx="2329950" cy="1412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0C83-BC35-4B8C-88BE-B6547BCDEFA3}">
      <dsp:nvSpPr>
        <dsp:cNvPr id="0" name=""/>
        <dsp:cNvSpPr/>
      </dsp:nvSpPr>
      <dsp:spPr>
        <a:xfrm>
          <a:off x="2817" y="1458734"/>
          <a:ext cx="1494294" cy="747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Deposito</a:t>
          </a:r>
        </a:p>
      </dsp:txBody>
      <dsp:txXfrm>
        <a:off x="24700" y="1480617"/>
        <a:ext cx="1450528" cy="703381"/>
      </dsp:txXfrm>
    </dsp:sp>
    <dsp:sp modelId="{BA29B74D-A8EB-448F-8ED8-10B1E3E741E2}">
      <dsp:nvSpPr>
        <dsp:cNvPr id="0" name=""/>
        <dsp:cNvSpPr/>
      </dsp:nvSpPr>
      <dsp:spPr>
        <a:xfrm rot="18289469">
          <a:off x="1272635" y="1381911"/>
          <a:ext cx="1046673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046673" y="207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69804" y="1376531"/>
        <a:ext cx="52333" cy="52333"/>
      </dsp:txXfrm>
    </dsp:sp>
    <dsp:sp modelId="{EA627485-216E-4F43-93DF-CAF7BA3047EB}">
      <dsp:nvSpPr>
        <dsp:cNvPr id="0" name=""/>
        <dsp:cNvSpPr/>
      </dsp:nvSpPr>
      <dsp:spPr>
        <a:xfrm>
          <a:off x="2094830" y="599514"/>
          <a:ext cx="1494294" cy="7471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Deposito </a:t>
          </a:r>
          <a:r>
            <a:rPr lang="en-US" sz="1300" b="1" kern="1200" dirty="0" err="1"/>
            <a:t>Berjangka</a:t>
          </a:r>
          <a:endParaRPr lang="en-ID" sz="1300" b="1" kern="1200" dirty="0"/>
        </a:p>
      </dsp:txBody>
      <dsp:txXfrm>
        <a:off x="2116713" y="621397"/>
        <a:ext cx="1450528" cy="703381"/>
      </dsp:txXfrm>
    </dsp:sp>
    <dsp:sp modelId="{D097D407-DE52-40FE-8720-8039C368DD80}">
      <dsp:nvSpPr>
        <dsp:cNvPr id="0" name=""/>
        <dsp:cNvSpPr/>
      </dsp:nvSpPr>
      <dsp:spPr>
        <a:xfrm rot="19457599">
          <a:off x="3519938" y="737497"/>
          <a:ext cx="736091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736091" y="207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869582" y="739881"/>
        <a:ext cx="36804" cy="36804"/>
      </dsp:txXfrm>
    </dsp:sp>
    <dsp:sp modelId="{AF77138E-9B74-4DA8-B52A-576AA4793DEB}">
      <dsp:nvSpPr>
        <dsp:cNvPr id="0" name=""/>
        <dsp:cNvSpPr/>
      </dsp:nvSpPr>
      <dsp:spPr>
        <a:xfrm>
          <a:off x="4186843" y="169904"/>
          <a:ext cx="1494294" cy="74714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Deposito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kern="1200" dirty="0"/>
            <a:t>Automatic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kern="1200" dirty="0"/>
            <a:t>Rollover</a:t>
          </a:r>
        </a:p>
      </dsp:txBody>
      <dsp:txXfrm>
        <a:off x="4208726" y="191787"/>
        <a:ext cx="1450528" cy="703381"/>
      </dsp:txXfrm>
    </dsp:sp>
    <dsp:sp modelId="{31B69024-2F34-4783-BBA5-9C4C3C391B87}">
      <dsp:nvSpPr>
        <dsp:cNvPr id="0" name=""/>
        <dsp:cNvSpPr/>
      </dsp:nvSpPr>
      <dsp:spPr>
        <a:xfrm rot="2142401">
          <a:off x="3519938" y="1167107"/>
          <a:ext cx="736091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736091" y="207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3869582" y="1169490"/>
        <a:ext cx="36804" cy="36804"/>
      </dsp:txXfrm>
    </dsp:sp>
    <dsp:sp modelId="{870B42A2-268B-459D-BECA-D2858A4481B8}">
      <dsp:nvSpPr>
        <dsp:cNvPr id="0" name=""/>
        <dsp:cNvSpPr/>
      </dsp:nvSpPr>
      <dsp:spPr>
        <a:xfrm>
          <a:off x="4186843" y="1029124"/>
          <a:ext cx="1494294" cy="7471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Deposito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Non Automatic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Rollover</a:t>
          </a:r>
          <a:endParaRPr lang="en-ID" sz="1300" b="1" kern="1200" dirty="0"/>
        </a:p>
      </dsp:txBody>
      <dsp:txXfrm>
        <a:off x="4208726" y="1051007"/>
        <a:ext cx="1450528" cy="703381"/>
      </dsp:txXfrm>
    </dsp:sp>
    <dsp:sp modelId="{E8C52569-5AF7-4FFA-B200-8C1C08C5B71C}">
      <dsp:nvSpPr>
        <dsp:cNvPr id="0" name=""/>
        <dsp:cNvSpPr/>
      </dsp:nvSpPr>
      <dsp:spPr>
        <a:xfrm>
          <a:off x="1497112" y="1811521"/>
          <a:ext cx="597717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597717" y="207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81028" y="1817364"/>
        <a:ext cx="29885" cy="29885"/>
      </dsp:txXfrm>
    </dsp:sp>
    <dsp:sp modelId="{3216BFB4-783D-48A6-B3DC-A55338EE93A5}">
      <dsp:nvSpPr>
        <dsp:cNvPr id="0" name=""/>
        <dsp:cNvSpPr/>
      </dsp:nvSpPr>
      <dsp:spPr>
        <a:xfrm>
          <a:off x="2094830" y="1458734"/>
          <a:ext cx="1494294" cy="7471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Sertifikat</a:t>
          </a:r>
          <a:r>
            <a:rPr lang="en-US" sz="1300" b="1" kern="1200" dirty="0"/>
            <a:t> Deposito</a:t>
          </a:r>
          <a:endParaRPr lang="en-ID" sz="1300" b="1" kern="1200" dirty="0"/>
        </a:p>
      </dsp:txBody>
      <dsp:txXfrm>
        <a:off x="2116713" y="1480617"/>
        <a:ext cx="1450528" cy="703381"/>
      </dsp:txXfrm>
    </dsp:sp>
    <dsp:sp modelId="{2EA1A06C-E52D-45CD-A0B3-AFF25D84D3B3}">
      <dsp:nvSpPr>
        <dsp:cNvPr id="0" name=""/>
        <dsp:cNvSpPr/>
      </dsp:nvSpPr>
      <dsp:spPr>
        <a:xfrm rot="3310531">
          <a:off x="1272635" y="2241131"/>
          <a:ext cx="1046673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1046673" y="207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69804" y="2235750"/>
        <a:ext cx="52333" cy="52333"/>
      </dsp:txXfrm>
    </dsp:sp>
    <dsp:sp modelId="{82555F55-EA26-4CCA-BD29-3AF310AAD3A2}">
      <dsp:nvSpPr>
        <dsp:cNvPr id="0" name=""/>
        <dsp:cNvSpPr/>
      </dsp:nvSpPr>
      <dsp:spPr>
        <a:xfrm>
          <a:off x="2094830" y="2317953"/>
          <a:ext cx="1494294" cy="74714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Deposito On Call</a:t>
          </a:r>
          <a:endParaRPr lang="en-ID" sz="1300" b="1" kern="1200" dirty="0"/>
        </a:p>
      </dsp:txBody>
      <dsp:txXfrm>
        <a:off x="2116713" y="2339836"/>
        <a:ext cx="1450528" cy="703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f956aea4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g2ef956aea4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f956aea4a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ef956aea4a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f956aea4a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ef956aea4a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f956aea4a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ef956aea4a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f956aea4a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ef956aea4a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f956aea4a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ef956aea4a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f956aea4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f956aea4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f956aea4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f956aea4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92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f956aea4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f956aea4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617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ef956aea4a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ef956aea4a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54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f956aea4a_1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ef956aea4a_1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f956aea4a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2ef956aea4a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f956aea4a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2ef956aea4a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f956aea4a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ef956aea4a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f956aea4a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f956aea4a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f956aea4a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ef956aea4a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f956aea4a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ef956aea4a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956aea4a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ef956aea4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f956aea4a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ef956aea4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f956aea4a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ef956aea4a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"/>
            <a:ext cx="9144003" cy="3196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6250" y="3387050"/>
            <a:ext cx="5701500" cy="15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00550" y="25520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5997225" y="4714875"/>
            <a:ext cx="2865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8325" y="16503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0" y="3577687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/>
          <p:nvPr/>
        </p:nvSpPr>
        <p:spPr>
          <a:xfrm>
            <a:off x="2340146" y="3530061"/>
            <a:ext cx="95250" cy="952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483867" y="35332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627587" y="35332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5692150" y="791800"/>
            <a:ext cx="1365900" cy="136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7466413" y="791800"/>
            <a:ext cx="1365900" cy="136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5692150" y="2821975"/>
            <a:ext cx="1365900" cy="136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pic" idx="5"/>
          </p:nvPr>
        </p:nvSpPr>
        <p:spPr>
          <a:xfrm>
            <a:off x="7466425" y="2821975"/>
            <a:ext cx="1365900" cy="1365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3"/>
          </p:nvPr>
        </p:nvSpPr>
        <p:spPr>
          <a:xfrm>
            <a:off x="271050" y="3431400"/>
            <a:ext cx="8601900" cy="137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373825" y="1694063"/>
            <a:ext cx="20709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6"/>
          <p:cNvSpPr>
            <a:spLocks noGrp="1"/>
          </p:cNvSpPr>
          <p:nvPr>
            <p:ph type="pic" idx="3"/>
          </p:nvPr>
        </p:nvSpPr>
        <p:spPr>
          <a:xfrm>
            <a:off x="2495533" y="1694063"/>
            <a:ext cx="20709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>
            <a:spLocks noGrp="1"/>
          </p:cNvSpPr>
          <p:nvPr>
            <p:ph type="pic" idx="4"/>
          </p:nvPr>
        </p:nvSpPr>
        <p:spPr>
          <a:xfrm>
            <a:off x="4617242" y="1694063"/>
            <a:ext cx="20709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>
            <a:spLocks noGrp="1"/>
          </p:cNvSpPr>
          <p:nvPr>
            <p:ph type="pic" idx="5"/>
          </p:nvPr>
        </p:nvSpPr>
        <p:spPr>
          <a:xfrm>
            <a:off x="6738950" y="1694063"/>
            <a:ext cx="20709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381000" y="528613"/>
            <a:ext cx="8382000" cy="4086274"/>
          </a:xfrm>
          <a:custGeom>
            <a:avLst/>
            <a:gdLst/>
            <a:ahLst/>
            <a:cxnLst/>
            <a:rect l="l" t="t" r="r" b="b"/>
            <a:pathLst>
              <a:path w="16764000" h="8172547" extrusionOk="0">
                <a:moveTo>
                  <a:pt x="0" y="0"/>
                </a:moveTo>
                <a:lnTo>
                  <a:pt x="16764000" y="0"/>
                </a:lnTo>
                <a:lnTo>
                  <a:pt x="16764000" y="8172547"/>
                </a:lnTo>
                <a:lnTo>
                  <a:pt x="0" y="8172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6758" t="-21658" r="-6758"/>
            </a:stretch>
          </a:blipFill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"/>
            <a:ext cx="9144003" cy="319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 Medium"/>
              <a:buChar char="●"/>
              <a:defRPr sz="18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Mono Medium"/>
              <a:buChar char="○"/>
              <a:defRPr>
                <a:solidFill>
                  <a:schemeClr val="dk2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58;p32">
            <a:extLst>
              <a:ext uri="{FF2B5EF4-FFF2-40B4-BE49-F238E27FC236}">
                <a16:creationId xmlns:a16="http://schemas.microsoft.com/office/drawing/2014/main" id="{6243CE57-7923-AEA1-641B-D82043837643}"/>
              </a:ext>
            </a:extLst>
          </p:cNvPr>
          <p:cNvGrpSpPr/>
          <p:nvPr/>
        </p:nvGrpSpPr>
        <p:grpSpPr>
          <a:xfrm>
            <a:off x="469487" y="261825"/>
            <a:ext cx="5305777" cy="1979829"/>
            <a:chOff x="0" y="-19050"/>
            <a:chExt cx="1658589" cy="678307"/>
          </a:xfrm>
        </p:grpSpPr>
        <p:sp>
          <p:nvSpPr>
            <p:cNvPr id="18" name="Google Shape;459;p32">
              <a:extLst>
                <a:ext uri="{FF2B5EF4-FFF2-40B4-BE49-F238E27FC236}">
                  <a16:creationId xmlns:a16="http://schemas.microsoft.com/office/drawing/2014/main" id="{DE70A204-19B3-6570-AB1D-7CC2679E4EA5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0;p32">
              <a:extLst>
                <a:ext uri="{FF2B5EF4-FFF2-40B4-BE49-F238E27FC236}">
                  <a16:creationId xmlns:a16="http://schemas.microsoft.com/office/drawing/2014/main" id="{49717B2E-97D1-7900-CA4A-5063B9F12CD4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1"/>
          <p:cNvSpPr txBox="1"/>
          <p:nvPr/>
        </p:nvSpPr>
        <p:spPr>
          <a:xfrm>
            <a:off x="633589" y="297364"/>
            <a:ext cx="503343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Giro </a:t>
            </a:r>
            <a:r>
              <a:rPr lang="es-ES" sz="3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Nasabah</a:t>
            </a:r>
            <a:r>
              <a:rPr lang="es-ES" sz="3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, </a:t>
            </a:r>
            <a:r>
              <a:rPr lang="es-ES" sz="3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Tabungan</a:t>
            </a:r>
            <a:r>
              <a:rPr lang="es-ES" sz="3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, Deposito , Dan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Surat </a:t>
            </a:r>
            <a:r>
              <a:rPr lang="es-ES" sz="3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Berharga</a:t>
            </a:r>
            <a:r>
              <a:rPr lang="es-ES" sz="3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 Yang </a:t>
            </a:r>
            <a:r>
              <a:rPr lang="es-ES" sz="3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Diterbitkan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14701-4722-BFE3-EACB-7E746B6CBFCD}"/>
              </a:ext>
            </a:extLst>
          </p:cNvPr>
          <p:cNvSpPr txBox="1"/>
          <p:nvPr/>
        </p:nvSpPr>
        <p:spPr>
          <a:xfrm>
            <a:off x="5378802" y="3528320"/>
            <a:ext cx="3510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Dapotua S (2212120079)</a:t>
            </a:r>
          </a:p>
          <a:p>
            <a:pPr algn="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Inggit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Annisa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Putri (2212120080)</a:t>
            </a:r>
          </a:p>
          <a:p>
            <a:pPr algn="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Nurhayati (2212120082)</a:t>
            </a:r>
            <a:endParaRPr lang="en-ID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FBA283-49FA-D625-2171-2FF85405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15" name="Google Shape;91;p13">
            <a:extLst>
              <a:ext uri="{FF2B5EF4-FFF2-40B4-BE49-F238E27FC236}">
                <a16:creationId xmlns:a16="http://schemas.microsoft.com/office/drawing/2014/main" id="{D2F5FE40-0EAD-0837-0829-D908BECFF023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AA66BD-B763-C32C-946B-9C663A3C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9" y="2392027"/>
            <a:ext cx="3825522" cy="22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7694B62C-2FA4-0DEA-4396-46F81293DC73}"/>
              </a:ext>
            </a:extLst>
          </p:cNvPr>
          <p:cNvGrpSpPr/>
          <p:nvPr/>
        </p:nvGrpSpPr>
        <p:grpSpPr>
          <a:xfrm>
            <a:off x="380354" y="310232"/>
            <a:ext cx="5305777" cy="1694402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DAF8EC11-E914-393E-2092-E2D1D3DE6811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5C9A23B6-BFAC-9BD9-EFC7-21E5167943FD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0"/>
          <p:cNvSpPr txBox="1"/>
          <p:nvPr/>
        </p:nvSpPr>
        <p:spPr>
          <a:xfrm>
            <a:off x="315061" y="2571750"/>
            <a:ext cx="525395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b="0" i="0" u="none" strike="noStrike" cap="none" dirty="0">
                <a:solidFill>
                  <a:srgbClr val="191919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H</a:t>
            </a:r>
            <a:r>
              <a:rPr lang="en" sz="2000" b="0" i="0" u="none" strike="noStrike" cap="none" dirty="0">
                <a:solidFill>
                  <a:srgbClr val="191919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adiah merupakan strategi bank dalam menin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BM Plex Mono"/>
                <a:cs typeface="Times New Roman" panose="02020603050405020304" pitchFamily="18" charset="0"/>
                <a:sym typeface="IBM Plex Mono"/>
              </a:rPr>
              <a:t>gkatkan minat nasabah untuk meningkatkan saldonya di bank.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rgbClr val="191919"/>
              </a:solidFill>
              <a:latin typeface="Times New Roman" panose="02020603050405020304" pitchFamily="18" charset="0"/>
              <a:ea typeface="IBM Plex Mono"/>
              <a:cs typeface="Times New Roman" panose="02020603050405020304" pitchFamily="18" charset="0"/>
              <a:sym typeface="IBM Plex Mon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BM Plex Mono"/>
              </a:rPr>
              <a:t>H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BM Plex Mono"/>
              </a:rPr>
              <a:t>adiah yang diberikan ini dalam pandangan akuntansi dicatat sebagai biaya.</a:t>
            </a:r>
            <a:endParaRPr sz="2000" dirty="0"/>
          </a:p>
        </p:txBody>
      </p:sp>
      <p:sp>
        <p:nvSpPr>
          <p:cNvPr id="180" name="Google Shape;180;p20"/>
          <p:cNvSpPr txBox="1"/>
          <p:nvPr/>
        </p:nvSpPr>
        <p:spPr>
          <a:xfrm>
            <a:off x="497477" y="389384"/>
            <a:ext cx="507153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Hadiah untuk Penabung</a:t>
            </a:r>
            <a:endParaRPr sz="5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hadiah adalah">
            <a:extLst>
              <a:ext uri="{FF2B5EF4-FFF2-40B4-BE49-F238E27FC236}">
                <a16:creationId xmlns:a16="http://schemas.microsoft.com/office/drawing/2014/main" id="{5AD5C3F3-EB5D-6AA0-511A-37D32422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63" y="2288337"/>
            <a:ext cx="3195108" cy="213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oogle Shape;91;p13">
            <a:extLst>
              <a:ext uri="{FF2B5EF4-FFF2-40B4-BE49-F238E27FC236}">
                <a16:creationId xmlns:a16="http://schemas.microsoft.com/office/drawing/2014/main" id="{B45AC883-998A-BB7F-A8E5-333A5A8014FE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D4EA2EE-52B7-8FA4-0D1F-DC800547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3A18D7F1-D6EA-D29F-6533-682DAA1EFB26}"/>
              </a:ext>
            </a:extLst>
          </p:cNvPr>
          <p:cNvGrpSpPr/>
          <p:nvPr/>
        </p:nvGrpSpPr>
        <p:grpSpPr>
          <a:xfrm>
            <a:off x="259642" y="167200"/>
            <a:ext cx="5949247" cy="1640124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61C3F567-43A4-3EB4-CC0C-61678A3AE05A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FD937D1B-8C01-DF94-B489-12B7735CEA6E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21"/>
          <p:cNvSpPr txBox="1"/>
          <p:nvPr/>
        </p:nvSpPr>
        <p:spPr>
          <a:xfrm>
            <a:off x="6047423" y="3721127"/>
            <a:ext cx="1690083" cy="15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rPr>
              <a:t>Example</a:t>
            </a:r>
            <a:endParaRPr sz="700"/>
          </a:p>
        </p:txBody>
      </p:sp>
      <p:sp>
        <p:nvSpPr>
          <p:cNvPr id="210" name="Google Shape;210;p21"/>
          <p:cNvSpPr txBox="1"/>
          <p:nvPr/>
        </p:nvSpPr>
        <p:spPr>
          <a:xfrm>
            <a:off x="5985934" y="3915774"/>
            <a:ext cx="1813060" cy="23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$5M</a:t>
            </a:r>
            <a:endParaRPr sz="700"/>
          </a:p>
        </p:txBody>
      </p:sp>
      <p:sp>
        <p:nvSpPr>
          <p:cNvPr id="212" name="Google Shape;212;p21"/>
          <p:cNvSpPr txBox="1"/>
          <p:nvPr/>
        </p:nvSpPr>
        <p:spPr>
          <a:xfrm>
            <a:off x="381000" y="206885"/>
            <a:ext cx="6041355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Tabungan Ongkos Naik Haji (ONH)</a:t>
            </a:r>
            <a:endParaRPr sz="5200" b="1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4019400" y="1958013"/>
            <a:ext cx="4805910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800" b="0" i="0" u="none" strike="noStrike" cap="none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</a:t>
            </a:r>
            <a:r>
              <a:rPr lang="en" sz="1800" b="0" i="0" u="none" strike="noStrike" cap="none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abungan ONH merupakan simpanan yang akan diambil pada waktu tertentu atau mengendapsampai mencukupi untuk ongkir naik haji. </a:t>
            </a: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800" dirty="0">
              <a:solidFill>
                <a:srgbClr val="191919"/>
              </a:solidFill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Inter"/>
            </a:endParaRPr>
          </a:p>
          <a:p>
            <a:pPr marL="3429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Tabungan ONH memiliki ketentuan, misalnya setoran minimal, frekuensi pengambilan maksimum, dan fasilitas bagi penabung ONH</a:t>
            </a:r>
            <a:r>
              <a:rPr lang="en" sz="1800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. </a:t>
            </a:r>
            <a:endParaRPr sz="1800" dirty="0"/>
          </a:p>
        </p:txBody>
      </p:sp>
      <p:pic>
        <p:nvPicPr>
          <p:cNvPr id="5122" name="Picture 2" descr="Tabungan haji">
            <a:extLst>
              <a:ext uri="{FF2B5EF4-FFF2-40B4-BE49-F238E27FC236}">
                <a16:creationId xmlns:a16="http://schemas.microsoft.com/office/drawing/2014/main" id="{90E5D88B-5634-DD1E-C223-A383C82B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3" y="2065868"/>
            <a:ext cx="3428308" cy="23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5592D199-3014-7542-4F46-8F1ED7A9D1F6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6A5B486-00AC-FDA8-401A-65E4A9832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178B4549-F6D8-E0AB-E465-940B3E5AF6F9}"/>
              </a:ext>
            </a:extLst>
          </p:cNvPr>
          <p:cNvGrpSpPr/>
          <p:nvPr/>
        </p:nvGrpSpPr>
        <p:grpSpPr>
          <a:xfrm>
            <a:off x="256823" y="259432"/>
            <a:ext cx="5974644" cy="1796002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E44EB7E5-2D16-FF48-4460-B13648C9F0BA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D98D4F7F-5FC0-04E7-FBAC-18A27089DD26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2"/>
          <p:cNvSpPr txBox="1"/>
          <p:nvPr/>
        </p:nvSpPr>
        <p:spPr>
          <a:xfrm>
            <a:off x="699911" y="2386913"/>
            <a:ext cx="741284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P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ada bank konvensil tabungan ONH  tidak diberikan bunga, namun jasa tabungan diberikan dalam bentuk lain, misalnya bingkisan pada setiaip bulan selama saldo tabungan masih mengendap.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P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ada bank syariah, tabungsn ONH mendapatkan bagi hasil.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Inter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B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Inter"/>
              </a:rPr>
              <a:t>iaya yang membeli sovenir tertentu dibukukan sebagai biaya promosi.</a:t>
            </a:r>
          </a:p>
        </p:txBody>
      </p:sp>
      <p:sp>
        <p:nvSpPr>
          <p:cNvPr id="242" name="Google Shape;242;p22"/>
          <p:cNvSpPr txBox="1"/>
          <p:nvPr/>
        </p:nvSpPr>
        <p:spPr>
          <a:xfrm>
            <a:off x="369711" y="357214"/>
            <a:ext cx="597464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fi-FI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Tabungan Ongkos Naik Haji (ONH)</a:t>
            </a:r>
            <a:endParaRPr lang="fi-FI" sz="5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159317-DE10-B323-A3D2-0A26FB46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4" name="Google Shape;91;p13">
            <a:extLst>
              <a:ext uri="{FF2B5EF4-FFF2-40B4-BE49-F238E27FC236}">
                <a16:creationId xmlns:a16="http://schemas.microsoft.com/office/drawing/2014/main" id="{8E937E96-8FF9-2C70-C35F-F1EAD9F45D7C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58;p32">
            <a:extLst>
              <a:ext uri="{FF2B5EF4-FFF2-40B4-BE49-F238E27FC236}">
                <a16:creationId xmlns:a16="http://schemas.microsoft.com/office/drawing/2014/main" id="{496F5CA2-BDD1-22ED-9862-768ECA3B6808}"/>
              </a:ext>
            </a:extLst>
          </p:cNvPr>
          <p:cNvGrpSpPr/>
          <p:nvPr/>
        </p:nvGrpSpPr>
        <p:grpSpPr>
          <a:xfrm>
            <a:off x="296412" y="107838"/>
            <a:ext cx="5305777" cy="1287724"/>
            <a:chOff x="0" y="-19050"/>
            <a:chExt cx="1658589" cy="678307"/>
          </a:xfrm>
        </p:grpSpPr>
        <p:sp>
          <p:nvSpPr>
            <p:cNvPr id="9" name="Google Shape;459;p32">
              <a:extLst>
                <a:ext uri="{FF2B5EF4-FFF2-40B4-BE49-F238E27FC236}">
                  <a16:creationId xmlns:a16="http://schemas.microsoft.com/office/drawing/2014/main" id="{0C44602E-CA6A-612F-1234-0D52FA401716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0;p32">
              <a:extLst>
                <a:ext uri="{FF2B5EF4-FFF2-40B4-BE49-F238E27FC236}">
                  <a16:creationId xmlns:a16="http://schemas.microsoft.com/office/drawing/2014/main" id="{AC0A38B1-E0D1-187B-09F5-57068214C685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3"/>
          <p:cNvSpPr txBox="1"/>
          <p:nvPr/>
        </p:nvSpPr>
        <p:spPr>
          <a:xfrm>
            <a:off x="254353" y="209605"/>
            <a:ext cx="296897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latin typeface="Inter" panose="020B0604020202020204" charset="0"/>
                <a:ea typeface="Inter" panose="020B0604020202020204" charset="0"/>
              </a:rPr>
              <a:t>Deposito</a:t>
            </a:r>
            <a:endParaRPr sz="5200" b="1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F7979-405D-AA32-1F46-944013FE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5" name="Google Shape;91;p13">
            <a:extLst>
              <a:ext uri="{FF2B5EF4-FFF2-40B4-BE49-F238E27FC236}">
                <a16:creationId xmlns:a16="http://schemas.microsoft.com/office/drawing/2014/main" id="{96E6A8D7-54D3-3CF6-AE6D-213C26ABC29B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16FD08-EFE6-2C1C-20C7-0D9D402726DF}"/>
              </a:ext>
            </a:extLst>
          </p:cNvPr>
          <p:cNvSpPr txBox="1"/>
          <p:nvPr/>
        </p:nvSpPr>
        <p:spPr>
          <a:xfrm>
            <a:off x="436971" y="1486797"/>
            <a:ext cx="54445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Deposito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simpanan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Masyarakat/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penarikannya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perjanjian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deposito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Jika bank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depositonya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bunganya</a:t>
            </a:r>
            <a:r>
              <a:rPr lang="en-ID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mage result for deposito adalah">
            <a:extLst>
              <a:ext uri="{FF2B5EF4-FFF2-40B4-BE49-F238E27FC236}">
                <a16:creationId xmlns:a16="http://schemas.microsoft.com/office/drawing/2014/main" id="{DAAC117C-1D6E-47C4-9A1F-7F7335CA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04" y="1721421"/>
            <a:ext cx="2600325" cy="21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8;p32">
            <a:extLst>
              <a:ext uri="{FF2B5EF4-FFF2-40B4-BE49-F238E27FC236}">
                <a16:creationId xmlns:a16="http://schemas.microsoft.com/office/drawing/2014/main" id="{20641A38-D22A-00C9-438D-98FC14FFC8F2}"/>
              </a:ext>
            </a:extLst>
          </p:cNvPr>
          <p:cNvGrpSpPr/>
          <p:nvPr/>
        </p:nvGrpSpPr>
        <p:grpSpPr>
          <a:xfrm>
            <a:off x="372531" y="26247"/>
            <a:ext cx="5305777" cy="1490133"/>
            <a:chOff x="0" y="-19050"/>
            <a:chExt cx="1658589" cy="678307"/>
          </a:xfrm>
        </p:grpSpPr>
        <p:sp>
          <p:nvSpPr>
            <p:cNvPr id="8" name="Google Shape;459;p32">
              <a:extLst>
                <a:ext uri="{FF2B5EF4-FFF2-40B4-BE49-F238E27FC236}">
                  <a16:creationId xmlns:a16="http://schemas.microsoft.com/office/drawing/2014/main" id="{28CBACA8-79C5-D231-7B23-4AD4BFF9B98A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0;p32">
              <a:extLst>
                <a:ext uri="{FF2B5EF4-FFF2-40B4-BE49-F238E27FC236}">
                  <a16:creationId xmlns:a16="http://schemas.microsoft.com/office/drawing/2014/main" id="{53D3BE31-B2E2-4936-88D3-0BA68000A929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24"/>
          <p:cNvSpPr txBox="1"/>
          <p:nvPr/>
        </p:nvSpPr>
        <p:spPr>
          <a:xfrm>
            <a:off x="462844" y="276588"/>
            <a:ext cx="3689100" cy="11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J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enis-Jenis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Deposito</a:t>
            </a:r>
            <a:endParaRPr lang="en-ID" sz="7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149F49-AC2B-C15D-8E8D-CFD4F59B2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40429"/>
              </p:ext>
            </p:extLst>
          </p:nvPr>
        </p:nvGraphicFramePr>
        <p:xfrm>
          <a:off x="1730022" y="1477147"/>
          <a:ext cx="5683956" cy="323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0937223-C2D3-9653-910C-604587A9B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5" name="Google Shape;91;p13">
            <a:extLst>
              <a:ext uri="{FF2B5EF4-FFF2-40B4-BE49-F238E27FC236}">
                <a16:creationId xmlns:a16="http://schemas.microsoft.com/office/drawing/2014/main" id="{A4846574-FECE-95C2-DDD9-A2771F0F442E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2C4DCAED-57C4-9008-ADA6-A984D4E072B5}"/>
              </a:ext>
            </a:extLst>
          </p:cNvPr>
          <p:cNvGrpSpPr/>
          <p:nvPr/>
        </p:nvGrpSpPr>
        <p:grpSpPr>
          <a:xfrm>
            <a:off x="248358" y="189922"/>
            <a:ext cx="5305777" cy="1531998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95D7EE78-C23A-76FF-66CF-D83D19EDCEBE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EE9B39DA-2768-FC82-ECFE-8BAD559FB5BE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5"/>
          <p:cNvSpPr txBox="1"/>
          <p:nvPr/>
        </p:nvSpPr>
        <p:spPr>
          <a:xfrm>
            <a:off x="3787068" y="1815684"/>
            <a:ext cx="5102579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Pembukaan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bilyet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laiinnya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Pencatatan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pencairan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329706" y="155702"/>
            <a:ext cx="397651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Pembukaan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 Deposito</a:t>
            </a:r>
            <a:endParaRPr lang="en-ID" sz="5200" b="1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3747A616-5ED3-B3A5-4BC9-97AD29020836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FCA66E-C2C3-5AD9-2C55-F1E41014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pic>
        <p:nvPicPr>
          <p:cNvPr id="14338" name="Picture 2" descr="Image result for deposito adalah">
            <a:extLst>
              <a:ext uri="{FF2B5EF4-FFF2-40B4-BE49-F238E27FC236}">
                <a16:creationId xmlns:a16="http://schemas.microsoft.com/office/drawing/2014/main" id="{847EAC7D-48F6-32BC-91E5-54FCA967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6" y="1964971"/>
            <a:ext cx="3028264" cy="24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8E80D11C-0F07-768B-8299-E200FF9871FA}"/>
              </a:ext>
            </a:extLst>
          </p:cNvPr>
          <p:cNvGrpSpPr/>
          <p:nvPr/>
        </p:nvGrpSpPr>
        <p:grpSpPr>
          <a:xfrm>
            <a:off x="169333" y="107838"/>
            <a:ext cx="5466149" cy="1648302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D64A6CCC-619D-55F2-A6E3-0E36F030EEFF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13F40BE6-C255-DA5A-DAE4-03074734ED97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5"/>
          <p:cNvSpPr txBox="1"/>
          <p:nvPr/>
        </p:nvSpPr>
        <p:spPr>
          <a:xfrm>
            <a:off x="3228622" y="2114862"/>
            <a:ext cx="5746042" cy="29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diterbitkan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uang.</a:t>
            </a:r>
            <a:r>
              <a:rPr lang="en-ID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wesel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deposito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bilyet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giro,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debit,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diterbitkan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pemegangnya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legitimasi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diakui</a:t>
            </a:r>
            <a:r>
              <a:rPr lang="en-ID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endParaRPr lang="en-ID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329705" y="155702"/>
            <a:ext cx="550665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S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urat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Berharga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Yang 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Diterbitkan</a:t>
            </a:r>
            <a:endParaRPr lang="en-ID" sz="5200" b="1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3747A616-5ED3-B3A5-4BC9-97AD29020836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FCA66E-C2C3-5AD9-2C55-F1E41014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20E617B9-2107-622A-23F3-37D17EC1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257778"/>
            <a:ext cx="2957689" cy="25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6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104F9E4F-8A88-08CE-39E7-2F9209BBD7CC}"/>
              </a:ext>
            </a:extLst>
          </p:cNvPr>
          <p:cNvGrpSpPr/>
          <p:nvPr/>
        </p:nvGrpSpPr>
        <p:grpSpPr>
          <a:xfrm>
            <a:off x="250683" y="155702"/>
            <a:ext cx="5305778" cy="1619993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4C114611-1BA2-EACE-5E0B-3725D7955050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BF8C4CB8-E19D-BF5A-4E51-402A466325F2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5"/>
          <p:cNvSpPr txBox="1"/>
          <p:nvPr/>
        </p:nvSpPr>
        <p:spPr>
          <a:xfrm>
            <a:off x="329705" y="2022725"/>
            <a:ext cx="864495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janji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jatuh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tempo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tenggat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ditempatkan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Mencantumkan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Menyertakan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pembuatan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329705" y="155702"/>
            <a:ext cx="550665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Ciri-Ciri Surat </a:t>
            </a:r>
            <a:r>
              <a:rPr lang="en-US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Berharga</a:t>
            </a:r>
            <a:endParaRPr lang="en-ID" sz="5200" b="1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3747A616-5ED3-B3A5-4BC9-97AD29020836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FCA66E-C2C3-5AD9-2C55-F1E41014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D6321E85-B94A-A825-FF90-A7A88FDAFCBE}"/>
              </a:ext>
            </a:extLst>
          </p:cNvPr>
          <p:cNvGrpSpPr/>
          <p:nvPr/>
        </p:nvGrpSpPr>
        <p:grpSpPr>
          <a:xfrm>
            <a:off x="169336" y="155702"/>
            <a:ext cx="5667020" cy="1600438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AE6AB7A5-B1E8-F354-8288-708CE4F93647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156C394D-931A-9AEB-0AA1-40996E2727BA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5"/>
          <p:cNvSpPr txBox="1"/>
          <p:nvPr/>
        </p:nvSpPr>
        <p:spPr>
          <a:xfrm>
            <a:off x="1300549" y="2339010"/>
            <a:ext cx="7358028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anchor="t" anchorCtr="0">
            <a:spAutoFit/>
          </a:bodyPr>
          <a:lstStyle/>
          <a:p>
            <a:pPr lvl="1" algn="just" fontAlgn="base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base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Bukti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Tagih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Utang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Wesel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Bilyet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Giro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Cek</a:t>
            </a:r>
          </a:p>
          <a:p>
            <a:pPr marL="3429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 Saham</a:t>
            </a:r>
          </a:p>
          <a:p>
            <a:pPr marL="171450" lvl="1" indent="-171450" fontAlgn="base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329705" y="155702"/>
            <a:ext cx="550665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Jenis</a:t>
            </a:r>
            <a:r>
              <a:rPr lang="en-US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dan </a:t>
            </a:r>
            <a:r>
              <a:rPr lang="en-US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Fungsi</a:t>
            </a:r>
            <a:endParaRPr lang="en-US" sz="5200" b="1" dirty="0">
              <a:solidFill>
                <a:srgbClr val="191919"/>
              </a:solidFill>
              <a:latin typeface="Inter"/>
              <a:ea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Surat </a:t>
            </a:r>
            <a:r>
              <a:rPr lang="en-US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Berharga</a:t>
            </a:r>
            <a:endParaRPr lang="en-ID" sz="5200" b="1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3747A616-5ED3-B3A5-4BC9-97AD29020836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FCA66E-C2C3-5AD9-2C55-F1E41014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8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9;p32">
            <a:extLst>
              <a:ext uri="{FF2B5EF4-FFF2-40B4-BE49-F238E27FC236}">
                <a16:creationId xmlns:a16="http://schemas.microsoft.com/office/drawing/2014/main" id="{0D5DA998-AF3C-2AF1-974A-568CBE632C71}"/>
              </a:ext>
            </a:extLst>
          </p:cNvPr>
          <p:cNvSpPr/>
          <p:nvPr/>
        </p:nvSpPr>
        <p:spPr>
          <a:xfrm>
            <a:off x="1535289" y="1036663"/>
            <a:ext cx="6477861" cy="2302938"/>
          </a:xfrm>
          <a:custGeom>
            <a:avLst/>
            <a:gdLst/>
            <a:ahLst/>
            <a:cxnLst/>
            <a:rect l="l" t="t" r="r" b="b"/>
            <a:pathLst>
              <a:path w="1658589" h="659257" extrusionOk="0">
                <a:moveTo>
                  <a:pt x="29505" y="0"/>
                </a:moveTo>
                <a:lnTo>
                  <a:pt x="1629084" y="0"/>
                </a:lnTo>
                <a:cubicBezTo>
                  <a:pt x="1636910" y="0"/>
                  <a:pt x="1644414" y="3109"/>
                  <a:pt x="1649948" y="8642"/>
                </a:cubicBezTo>
                <a:cubicBezTo>
                  <a:pt x="1655481" y="14175"/>
                  <a:pt x="1658589" y="21680"/>
                  <a:pt x="1658589" y="29505"/>
                </a:cubicBezTo>
                <a:lnTo>
                  <a:pt x="1658589" y="629752"/>
                </a:lnTo>
                <a:cubicBezTo>
                  <a:pt x="1658589" y="637577"/>
                  <a:pt x="1655481" y="645082"/>
                  <a:pt x="1649948" y="650615"/>
                </a:cubicBezTo>
                <a:cubicBezTo>
                  <a:pt x="1644414" y="656149"/>
                  <a:pt x="1636910" y="659257"/>
                  <a:pt x="1629084" y="659257"/>
                </a:cubicBezTo>
                <a:lnTo>
                  <a:pt x="29505" y="659257"/>
                </a:lnTo>
                <a:cubicBezTo>
                  <a:pt x="21680" y="659257"/>
                  <a:pt x="14175" y="656149"/>
                  <a:pt x="8642" y="650615"/>
                </a:cubicBezTo>
                <a:cubicBezTo>
                  <a:pt x="3109" y="645082"/>
                  <a:pt x="0" y="637577"/>
                  <a:pt x="0" y="629752"/>
                </a:cubicBezTo>
                <a:lnTo>
                  <a:pt x="0" y="29505"/>
                </a:lnTo>
                <a:cubicBezTo>
                  <a:pt x="0" y="21680"/>
                  <a:pt x="3109" y="14175"/>
                  <a:pt x="8642" y="8642"/>
                </a:cubicBezTo>
                <a:cubicBezTo>
                  <a:pt x="14175" y="3109"/>
                  <a:pt x="21680" y="0"/>
                  <a:pt x="29505" y="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9"/>
          <p:cNvSpPr txBox="1"/>
          <p:nvPr/>
        </p:nvSpPr>
        <p:spPr>
          <a:xfrm>
            <a:off x="1130850" y="1251150"/>
            <a:ext cx="68823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i="0" u="none" strike="noStrike" cap="none" dirty="0">
                <a:solidFill>
                  <a:srgbClr val="191919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“Apakah ada yang ingin b</a:t>
            </a:r>
            <a:r>
              <a:rPr lang="en" sz="5200" b="1" dirty="0">
                <a:solidFill>
                  <a:srgbClr val="191919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ertanya?</a:t>
            </a:r>
            <a:r>
              <a:rPr lang="en" sz="5200" b="1" i="0" u="none" strike="noStrike" cap="none" dirty="0">
                <a:solidFill>
                  <a:srgbClr val="191919"/>
                </a:solidFill>
                <a:latin typeface="Inter ExtraLight"/>
                <a:ea typeface="Inter ExtraLight"/>
                <a:cs typeface="Inter ExtraLight"/>
                <a:sym typeface="Inter ExtraLight"/>
              </a:rPr>
              <a:t>”</a:t>
            </a:r>
            <a:endParaRPr sz="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A619A-F252-C149-0251-0386B039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6" name="Google Shape;91;p13">
            <a:extLst>
              <a:ext uri="{FF2B5EF4-FFF2-40B4-BE49-F238E27FC236}">
                <a16:creationId xmlns:a16="http://schemas.microsoft.com/office/drawing/2014/main" id="{2156E850-DD5C-CDDE-6D38-A2D380E72B7E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58;p32">
            <a:extLst>
              <a:ext uri="{FF2B5EF4-FFF2-40B4-BE49-F238E27FC236}">
                <a16:creationId xmlns:a16="http://schemas.microsoft.com/office/drawing/2014/main" id="{023603D3-4346-43FD-8834-004945B39B36}"/>
              </a:ext>
            </a:extLst>
          </p:cNvPr>
          <p:cNvGrpSpPr/>
          <p:nvPr/>
        </p:nvGrpSpPr>
        <p:grpSpPr>
          <a:xfrm>
            <a:off x="211157" y="43808"/>
            <a:ext cx="4552754" cy="1508914"/>
            <a:chOff x="0" y="-19050"/>
            <a:chExt cx="1658589" cy="678307"/>
          </a:xfrm>
        </p:grpSpPr>
        <p:sp>
          <p:nvSpPr>
            <p:cNvPr id="23" name="Google Shape;459;p32">
              <a:extLst>
                <a:ext uri="{FF2B5EF4-FFF2-40B4-BE49-F238E27FC236}">
                  <a16:creationId xmlns:a16="http://schemas.microsoft.com/office/drawing/2014/main" id="{E994B924-F5FA-9753-A298-6AE2F852EBA7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0;p32">
              <a:extLst>
                <a:ext uri="{FF2B5EF4-FFF2-40B4-BE49-F238E27FC236}">
                  <a16:creationId xmlns:a16="http://schemas.microsoft.com/office/drawing/2014/main" id="{A69B55EC-76FA-E3C0-BF04-1829AB30826F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2"/>
          <p:cNvSpPr txBox="1"/>
          <p:nvPr/>
        </p:nvSpPr>
        <p:spPr>
          <a:xfrm>
            <a:off x="905079" y="3229397"/>
            <a:ext cx="4223173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dicatat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oelh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skhir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dilaporkan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naasabah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reknening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396012" y="126575"/>
            <a:ext cx="3239011" cy="14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G</a:t>
            </a:r>
            <a:r>
              <a:rPr lang="en-ID" sz="5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iro</a:t>
            </a:r>
            <a:r>
              <a:rPr lang="en-ID" sz="5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 </a:t>
            </a:r>
          </a:p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Nasabah</a:t>
            </a:r>
            <a:endParaRPr lang="en-ID" sz="7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D030E-3A7A-0641-5C91-0C45FD53D387}"/>
              </a:ext>
            </a:extLst>
          </p:cNvPr>
          <p:cNvSpPr txBox="1"/>
          <p:nvPr/>
        </p:nvSpPr>
        <p:spPr>
          <a:xfrm>
            <a:off x="283123" y="1598181"/>
            <a:ext cx="4223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GIRO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Simpanan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2CA15-5393-86F0-A067-FC3A7C24957F}"/>
              </a:ext>
            </a:extLst>
          </p:cNvPr>
          <p:cNvSpPr txBox="1"/>
          <p:nvPr/>
        </p:nvSpPr>
        <p:spPr>
          <a:xfrm>
            <a:off x="6363638" y="2215105"/>
            <a:ext cx="239493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JENIS-JENIS CEK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Cek Atas 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Cek Atas </a:t>
            </a:r>
            <a:r>
              <a:rPr lang="en-US" sz="2000" dirty="0" err="1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Unjuk</a:t>
            </a:r>
            <a:endParaRPr lang="en-US" sz="20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Cek Silang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Cek </a:t>
            </a:r>
            <a:r>
              <a:rPr lang="en-US" sz="2000" dirty="0" err="1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Mundur</a:t>
            </a:r>
            <a:endParaRPr lang="en-US" sz="20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Cek </a:t>
            </a:r>
            <a:r>
              <a:rPr lang="en-US" sz="2000" dirty="0" err="1">
                <a:latin typeface="Times New Roman" panose="02020603050405020304" pitchFamily="18" charset="0"/>
                <a:ea typeface="Inter" panose="020B0604020202020204" charset="0"/>
                <a:cs typeface="Times New Roman" panose="02020603050405020304" pitchFamily="18" charset="0"/>
              </a:rPr>
              <a:t>Kosong</a:t>
            </a:r>
            <a:endParaRPr lang="en-ID" sz="2000" dirty="0">
              <a:latin typeface="Times New Roman" panose="02020603050405020304" pitchFamily="18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0" name="Google Shape;91;p13">
            <a:extLst>
              <a:ext uri="{FF2B5EF4-FFF2-40B4-BE49-F238E27FC236}">
                <a16:creationId xmlns:a16="http://schemas.microsoft.com/office/drawing/2014/main" id="{BB7E156E-9C6C-3F64-7269-7925ABC6DF2D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8763A5-50E2-8ACC-A04E-8343272B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919109" y="1422678"/>
            <a:ext cx="5305777" cy="1287724"/>
            <a:chOff x="0" y="-19050"/>
            <a:chExt cx="1658589" cy="678307"/>
          </a:xfrm>
        </p:grpSpPr>
        <p:sp>
          <p:nvSpPr>
            <p:cNvPr id="459" name="Google Shape;459;p32"/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32"/>
          <p:cNvSpPr txBox="1"/>
          <p:nvPr/>
        </p:nvSpPr>
        <p:spPr>
          <a:xfrm>
            <a:off x="2734985" y="1666762"/>
            <a:ext cx="3674027" cy="59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Terimakasih</a:t>
            </a:r>
            <a:r>
              <a:rPr lang="en-US" sz="4400" b="1" u="sng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.</a:t>
            </a:r>
            <a:endParaRPr lang="en-ID" sz="4400" b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5525A-089D-6021-EC00-0DF4C69C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cxnSp>
        <p:nvCxnSpPr>
          <p:cNvPr id="3" name="Google Shape;91;p13">
            <a:extLst>
              <a:ext uri="{FF2B5EF4-FFF2-40B4-BE49-F238E27FC236}">
                <a16:creationId xmlns:a16="http://schemas.microsoft.com/office/drawing/2014/main" id="{74584ADA-53C2-2553-E1FD-90B3DCAE8825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58;p32">
            <a:extLst>
              <a:ext uri="{FF2B5EF4-FFF2-40B4-BE49-F238E27FC236}">
                <a16:creationId xmlns:a16="http://schemas.microsoft.com/office/drawing/2014/main" id="{5562BF56-CEDC-BECC-A361-770BAF37CC4A}"/>
              </a:ext>
            </a:extLst>
          </p:cNvPr>
          <p:cNvGrpSpPr/>
          <p:nvPr/>
        </p:nvGrpSpPr>
        <p:grpSpPr>
          <a:xfrm>
            <a:off x="372532" y="324213"/>
            <a:ext cx="5305777" cy="1511294"/>
            <a:chOff x="0" y="-19050"/>
            <a:chExt cx="1658589" cy="678307"/>
          </a:xfrm>
        </p:grpSpPr>
        <p:sp>
          <p:nvSpPr>
            <p:cNvPr id="4" name="Google Shape;459;p32">
              <a:extLst>
                <a:ext uri="{FF2B5EF4-FFF2-40B4-BE49-F238E27FC236}">
                  <a16:creationId xmlns:a16="http://schemas.microsoft.com/office/drawing/2014/main" id="{491B0B71-1190-93B2-2158-B897A92492B3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60;p32">
              <a:extLst>
                <a:ext uri="{FF2B5EF4-FFF2-40B4-BE49-F238E27FC236}">
                  <a16:creationId xmlns:a16="http://schemas.microsoft.com/office/drawing/2014/main" id="{96EAB7C7-90AF-C713-529B-1F0CD358EE98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500174" y="400766"/>
            <a:ext cx="6058493" cy="140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Karaktersitik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Simpanan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 Giro</a:t>
            </a:r>
            <a:endParaRPr lang="en-ID" sz="7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3529420" y="2571750"/>
            <a:ext cx="4985911" cy="224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Dapat ditarik setiap saat oleh pemilik rekening giro.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Dikelompokkan sebagai sumber pendanaan jangka pendek bagi bank.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Berbiaya murah dibandingkan sumber pendanaan lainnya (Tabungan &amp; Deposito)</a:t>
            </a:r>
          </a:p>
          <a:p>
            <a:pPr marL="171450" marR="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700" dirty="0"/>
          </a:p>
        </p:txBody>
      </p:sp>
      <p:cxnSp>
        <p:nvCxnSpPr>
          <p:cNvPr id="91" name="Google Shape;91;p13"/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4" name="Picture 2" descr="See related image detail. The purpose and scope of accounting in complex operating environments">
            <a:extLst>
              <a:ext uri="{FF2B5EF4-FFF2-40B4-BE49-F238E27FC236}">
                <a16:creationId xmlns:a16="http://schemas.microsoft.com/office/drawing/2014/main" id="{3055055A-F6A9-3F00-4FAC-9AF41202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9" y="1963630"/>
            <a:ext cx="2114531" cy="29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C45006-A7BF-9E54-54BE-549424F8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D25DFB18-DCC4-9026-FB50-F22113D565BB}"/>
              </a:ext>
            </a:extLst>
          </p:cNvPr>
          <p:cNvGrpSpPr/>
          <p:nvPr/>
        </p:nvGrpSpPr>
        <p:grpSpPr>
          <a:xfrm>
            <a:off x="417689" y="324468"/>
            <a:ext cx="4240234" cy="1552969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F94A9776-6E27-89D2-C95A-1E5A4A532EA3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67298D93-01CB-F73B-A892-506DD8D5A977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4"/>
          <p:cNvSpPr txBox="1"/>
          <p:nvPr/>
        </p:nvSpPr>
        <p:spPr>
          <a:xfrm>
            <a:off x="417688" y="309170"/>
            <a:ext cx="345440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sym typeface="Inter"/>
              </a:rPr>
              <a:t>Jenis-jenis</a:t>
            </a:r>
            <a:endParaRPr lang="en-ID" sz="5200" b="1" dirty="0">
              <a:solidFill>
                <a:srgbClr val="191919"/>
              </a:solidFill>
              <a:latin typeface="Inter"/>
              <a:ea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Giro</a:t>
            </a:r>
            <a:endParaRPr lang="en-ID" sz="5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549123" y="2091925"/>
            <a:ext cx="410880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ID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instansi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negara), badan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perseroan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yayasan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koperasi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persekutuan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yayasan</a:t>
            </a:r>
            <a:r>
              <a:rPr lang="en-ID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ID" sz="1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EE63D-CC5B-B2BD-17B1-975B0C651E75}"/>
              </a:ext>
            </a:extLst>
          </p:cNvPr>
          <p:cNvSpPr txBox="1"/>
          <p:nvPr/>
        </p:nvSpPr>
        <p:spPr>
          <a:xfrm>
            <a:off x="4741333" y="2896731"/>
            <a:ext cx="38535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ID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Swas</a:t>
            </a:r>
            <a:r>
              <a:rPr lang="en-ID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ID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perorangan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toko,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restoran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bengkel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lain </a:t>
            </a:r>
            <a:r>
              <a:rPr lang="en-ID" sz="1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  <p:cxnSp>
        <p:nvCxnSpPr>
          <p:cNvPr id="3" name="Google Shape;91;p13">
            <a:extLst>
              <a:ext uri="{FF2B5EF4-FFF2-40B4-BE49-F238E27FC236}">
                <a16:creationId xmlns:a16="http://schemas.microsoft.com/office/drawing/2014/main" id="{2C4965C5-9078-6231-72B2-688810D8A35F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E218D3-8367-70A5-405D-A1FB7159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8;p32">
            <a:extLst>
              <a:ext uri="{FF2B5EF4-FFF2-40B4-BE49-F238E27FC236}">
                <a16:creationId xmlns:a16="http://schemas.microsoft.com/office/drawing/2014/main" id="{94463B0F-BC04-87E4-D385-6937E53F2506}"/>
              </a:ext>
            </a:extLst>
          </p:cNvPr>
          <p:cNvGrpSpPr/>
          <p:nvPr/>
        </p:nvGrpSpPr>
        <p:grpSpPr>
          <a:xfrm>
            <a:off x="301353" y="357214"/>
            <a:ext cx="5305777" cy="1731230"/>
            <a:chOff x="0" y="-19050"/>
            <a:chExt cx="1658589" cy="678307"/>
          </a:xfrm>
        </p:grpSpPr>
        <p:sp>
          <p:nvSpPr>
            <p:cNvPr id="8" name="Google Shape;459;p32">
              <a:extLst>
                <a:ext uri="{FF2B5EF4-FFF2-40B4-BE49-F238E27FC236}">
                  <a16:creationId xmlns:a16="http://schemas.microsoft.com/office/drawing/2014/main" id="{E2AB7C0E-A8D1-A104-249D-40825264BEE8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0;p32">
              <a:extLst>
                <a:ext uri="{FF2B5EF4-FFF2-40B4-BE49-F238E27FC236}">
                  <a16:creationId xmlns:a16="http://schemas.microsoft.com/office/drawing/2014/main" id="{F7A442D6-B9B8-B8E3-72DE-5B024CECE649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335220" y="406400"/>
            <a:ext cx="4586736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Mutasi</a:t>
            </a:r>
            <a:r>
              <a:rPr lang="en-ID" sz="5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 Pada </a:t>
            </a:r>
            <a:r>
              <a:rPr lang="en-ID" sz="5200" b="1" dirty="0" err="1">
                <a:solidFill>
                  <a:schemeClr val="tx1"/>
                </a:solidFill>
                <a:latin typeface="Inter"/>
                <a:ea typeface="Inter"/>
                <a:sym typeface="Inter"/>
              </a:rPr>
              <a:t>Rekening</a:t>
            </a:r>
            <a:r>
              <a:rPr lang="en-ID" sz="5200" b="1" dirty="0">
                <a:solidFill>
                  <a:schemeClr val="tx1"/>
                </a:solidFill>
                <a:latin typeface="Inter"/>
                <a:ea typeface="Inter"/>
                <a:sym typeface="Inter"/>
              </a:rPr>
              <a:t> Giro</a:t>
            </a:r>
            <a:endParaRPr lang="en-ID" sz="5200" b="1" dirty="0">
              <a:solidFill>
                <a:schemeClr val="tx1"/>
              </a:solidFill>
            </a:endParaRPr>
          </a:p>
        </p:txBody>
      </p:sp>
      <p:cxnSp>
        <p:nvCxnSpPr>
          <p:cNvPr id="4" name="Google Shape;91;p13">
            <a:extLst>
              <a:ext uri="{FF2B5EF4-FFF2-40B4-BE49-F238E27FC236}">
                <a16:creationId xmlns:a16="http://schemas.microsoft.com/office/drawing/2014/main" id="{1B5D8838-D1E0-D980-D5CE-FB3CF0B6F6B3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F272C3-FD29-3562-F759-F4A6B653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409077-0DF6-3771-43D9-5D198C45D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620908"/>
              </p:ext>
            </p:extLst>
          </p:nvPr>
        </p:nvGraphicFramePr>
        <p:xfrm>
          <a:off x="1478746" y="1738489"/>
          <a:ext cx="5836454" cy="377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90F69781-2B5B-D8E8-AD90-A248CFA36FE6}"/>
              </a:ext>
            </a:extLst>
          </p:cNvPr>
          <p:cNvGrpSpPr/>
          <p:nvPr/>
        </p:nvGrpSpPr>
        <p:grpSpPr>
          <a:xfrm>
            <a:off x="395110" y="198162"/>
            <a:ext cx="5305777" cy="1287724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7607BB90-A7A1-C39B-4E86-B741E818A9A2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C42ECF58-8060-E4D3-BD0A-1543968E0D9F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6"/>
          <p:cNvSpPr txBox="1"/>
          <p:nvPr/>
        </p:nvSpPr>
        <p:spPr>
          <a:xfrm>
            <a:off x="564445" y="1541501"/>
            <a:ext cx="7642577" cy="279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simpanan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penarikannya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syarat-syarat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disepakati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ditarik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cek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bilyet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giro,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dipersamakan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18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kuntansi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perbankan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ID" sz="20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bank,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mencatat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setoran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tabungan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pemindah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bukuan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40266" y="441915"/>
            <a:ext cx="42672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latin typeface="Inter" panose="020B0604020202020204" charset="0"/>
                <a:ea typeface="Inter" panose="020B0604020202020204" charset="0"/>
              </a:rPr>
              <a:t>Tabungan</a:t>
            </a:r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1D4947AC-946B-294C-E0D4-299A2C22B73C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8CCB60-14CA-4BFA-1967-11E625A3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58;p32">
            <a:extLst>
              <a:ext uri="{FF2B5EF4-FFF2-40B4-BE49-F238E27FC236}">
                <a16:creationId xmlns:a16="http://schemas.microsoft.com/office/drawing/2014/main" id="{535F8580-229E-AEC6-3FDE-DBB41CD7DB18}"/>
              </a:ext>
            </a:extLst>
          </p:cNvPr>
          <p:cNvGrpSpPr/>
          <p:nvPr/>
        </p:nvGrpSpPr>
        <p:grpSpPr>
          <a:xfrm>
            <a:off x="349955" y="196818"/>
            <a:ext cx="5599290" cy="1287724"/>
            <a:chOff x="0" y="-19050"/>
            <a:chExt cx="1658589" cy="678307"/>
          </a:xfrm>
        </p:grpSpPr>
        <p:sp>
          <p:nvSpPr>
            <p:cNvPr id="6" name="Google Shape;459;p32">
              <a:extLst>
                <a:ext uri="{FF2B5EF4-FFF2-40B4-BE49-F238E27FC236}">
                  <a16:creationId xmlns:a16="http://schemas.microsoft.com/office/drawing/2014/main" id="{A7419BE9-12AA-EBB1-7D2E-ABE803F0D998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60;p32">
              <a:extLst>
                <a:ext uri="{FF2B5EF4-FFF2-40B4-BE49-F238E27FC236}">
                  <a16:creationId xmlns:a16="http://schemas.microsoft.com/office/drawing/2014/main" id="{F45AEADF-2FA5-F659-AA65-EE15E5523FFF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7"/>
          <p:cNvSpPr txBox="1"/>
          <p:nvPr/>
        </p:nvSpPr>
        <p:spPr>
          <a:xfrm>
            <a:off x="400756" y="366704"/>
            <a:ext cx="554849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b="1" i="0" u="none" strike="noStrike" cap="none" dirty="0" err="1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Perlakuan</a:t>
            </a:r>
            <a:r>
              <a:rPr lang="en-ID" sz="4400" b="1" i="0" u="none" strike="noStrike" cap="none" dirty="0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400" b="1" i="0" u="none" strike="noStrike" cap="none" dirty="0" err="1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Akuntansi</a:t>
            </a:r>
            <a:r>
              <a:rPr lang="en-ID" sz="4400" b="1" i="0" u="none" strike="noStrike" cap="none" dirty="0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 Tabungan</a:t>
            </a:r>
            <a:endParaRPr lang="en-ID" sz="4400" b="1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49954" y="1821578"/>
            <a:ext cx="6965245" cy="295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Saldo tabungan dinilai sebesar jumlah kewajiban bank kepada pemilik tabungan.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T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ransaksi tabungan diakui sebesar nominal penyetoran atau penarikan yang dilakukan oleh penabung.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S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etoran tabungan yang diterima tunai diakui pada saat uang diterima.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B</a:t>
            </a:r>
            <a:r>
              <a:rPr lang="en" sz="2000" dirty="0">
                <a:solidFill>
                  <a:srgbClr val="191919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Inter"/>
              </a:rPr>
              <a:t>ank memberikan bunga tabungan sesuai dengan kebijakan bank.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99AE7AC5-4DD9-A584-2586-737EF3078FFB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69E2B8C-6AE8-2D01-5FAA-1E2743D1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D87F827F-F004-1EED-5E7D-7D6DFAEDCFCD}"/>
              </a:ext>
            </a:extLst>
          </p:cNvPr>
          <p:cNvGrpSpPr/>
          <p:nvPr/>
        </p:nvGrpSpPr>
        <p:grpSpPr>
          <a:xfrm>
            <a:off x="298682" y="158173"/>
            <a:ext cx="5305777" cy="1557472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40DD3D7B-1619-1144-B9F3-09213DD52D04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4A3141FB-483A-9BED-3BC5-4A3997F297A1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8"/>
          <p:cNvSpPr txBox="1"/>
          <p:nvPr/>
        </p:nvSpPr>
        <p:spPr>
          <a:xfrm>
            <a:off x="324555" y="2571750"/>
            <a:ext cx="5936044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rekening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Tabungan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0000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324555" y="115207"/>
            <a:ext cx="357011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B</a:t>
            </a:r>
            <a:r>
              <a:rPr lang="en" sz="5200" b="1" dirty="0">
                <a:solidFill>
                  <a:srgbClr val="191919"/>
                </a:solidFill>
                <a:latin typeface="Inter"/>
                <a:ea typeface="Inter"/>
                <a:sym typeface="Inter"/>
              </a:rPr>
              <a:t>unga Tabungan</a:t>
            </a:r>
            <a:endParaRPr sz="5200" b="1" dirty="0"/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03E9CD59-0394-6490-369C-1D87D503E410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3F3D2F-73C8-B0B8-09C3-A36597865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8;p32">
            <a:extLst>
              <a:ext uri="{FF2B5EF4-FFF2-40B4-BE49-F238E27FC236}">
                <a16:creationId xmlns:a16="http://schemas.microsoft.com/office/drawing/2014/main" id="{58765732-8829-A07B-5A61-7B6585EE6A7A}"/>
              </a:ext>
            </a:extLst>
          </p:cNvPr>
          <p:cNvGrpSpPr/>
          <p:nvPr/>
        </p:nvGrpSpPr>
        <p:grpSpPr>
          <a:xfrm>
            <a:off x="293509" y="120998"/>
            <a:ext cx="6502402" cy="1600437"/>
            <a:chOff x="0" y="-19050"/>
            <a:chExt cx="1658589" cy="678307"/>
          </a:xfrm>
        </p:grpSpPr>
        <p:sp>
          <p:nvSpPr>
            <p:cNvPr id="5" name="Google Shape;459;p32">
              <a:extLst>
                <a:ext uri="{FF2B5EF4-FFF2-40B4-BE49-F238E27FC236}">
                  <a16:creationId xmlns:a16="http://schemas.microsoft.com/office/drawing/2014/main" id="{8C3082AC-3B78-B023-DE31-086D3FF34501}"/>
                </a:ext>
              </a:extLst>
            </p:cNvPr>
            <p:cNvSpPr/>
            <p:nvPr/>
          </p:nvSpPr>
          <p:spPr>
            <a:xfrm>
              <a:off x="0" y="0"/>
              <a:ext cx="1658589" cy="659257"/>
            </a:xfrm>
            <a:custGeom>
              <a:avLst/>
              <a:gdLst/>
              <a:ahLst/>
              <a:cxnLst/>
              <a:rect l="l" t="t" r="r" b="b"/>
              <a:pathLst>
                <a:path w="1658589" h="659257" extrusionOk="0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60;p32">
              <a:extLst>
                <a:ext uri="{FF2B5EF4-FFF2-40B4-BE49-F238E27FC236}">
                  <a16:creationId xmlns:a16="http://schemas.microsoft.com/office/drawing/2014/main" id="{40C5042A-4E98-C422-A879-B0E425197A96}"/>
                </a:ext>
              </a:extLst>
            </p:cNvPr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9"/>
          <p:cNvSpPr txBox="1"/>
          <p:nvPr/>
        </p:nvSpPr>
        <p:spPr>
          <a:xfrm>
            <a:off x="380999" y="120999"/>
            <a:ext cx="7148689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Metode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ID" sz="5200" b="1" dirty="0" err="1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Perhitungan</a:t>
            </a:r>
            <a:r>
              <a:rPr lang="en-ID" sz="5200" b="1" dirty="0">
                <a:solidFill>
                  <a:srgbClr val="191919"/>
                </a:solidFill>
                <a:latin typeface="Inter"/>
                <a:ea typeface="Inter"/>
                <a:cs typeface="Inter"/>
                <a:sym typeface="Inter"/>
              </a:rPr>
              <a:t> Bunga Tabungan</a:t>
            </a:r>
            <a:endParaRPr lang="en-ID" sz="5200" b="1" dirty="0"/>
          </a:p>
        </p:txBody>
      </p:sp>
      <p:sp>
        <p:nvSpPr>
          <p:cNvPr id="169" name="Google Shape;169;p19"/>
          <p:cNvSpPr txBox="1"/>
          <p:nvPr/>
        </p:nvSpPr>
        <p:spPr>
          <a:xfrm>
            <a:off x="499532" y="2114013"/>
            <a:ext cx="6482644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etode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aldo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Terendah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(ST)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Bunga Tabungan =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terendah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/ 365 Hari</a:t>
            </a:r>
            <a:endParaRPr lang="en-ID" sz="2800" b="1" dirty="0">
              <a:solidFill>
                <a:srgbClr val="667584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en-ID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Rata-rata</a:t>
            </a:r>
            <a:r>
              <a:rPr lang="en-ID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unga Tabungan =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rata-rata x (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1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/ 365 Hari</a:t>
            </a:r>
          </a:p>
          <a:p>
            <a:pPr algn="l">
              <a:buFont typeface="+mj-lt"/>
              <a:buAutoNum type="arabicPeriod"/>
            </a:pPr>
            <a:endParaRPr lang="en-ID" sz="18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</a:t>
            </a:r>
            <a:r>
              <a:rPr lang="en-ID" sz="20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ID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Tabungan =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Saldo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Persentase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Jarak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365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endParaRPr lang="en-ID" sz="1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91;p13">
            <a:extLst>
              <a:ext uri="{FF2B5EF4-FFF2-40B4-BE49-F238E27FC236}">
                <a16:creationId xmlns:a16="http://schemas.microsoft.com/office/drawing/2014/main" id="{2E86EF87-B1D2-388E-BCEE-258AC09DB45B}"/>
              </a:ext>
            </a:extLst>
          </p:cNvPr>
          <p:cNvCxnSpPr/>
          <p:nvPr/>
        </p:nvCxnSpPr>
        <p:spPr>
          <a:xfrm>
            <a:off x="6363638" y="4947411"/>
            <a:ext cx="252600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A68894A-9525-78EE-1C06-0ECF38FB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47" y="107838"/>
            <a:ext cx="993617" cy="1049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On-screen Show (16:9)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Inter</vt:lpstr>
      <vt:lpstr>Arial</vt:lpstr>
      <vt:lpstr>Calibri</vt:lpstr>
      <vt:lpstr>Fira Sans</vt:lpstr>
      <vt:lpstr>IBM Plex Mono Medium</vt:lpstr>
      <vt:lpstr>Times New Roman</vt:lpstr>
      <vt:lpstr>Inter Medium</vt:lpstr>
      <vt:lpstr>Inter Light</vt:lpstr>
      <vt:lpstr>Inter ExtraLight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dapot</dc:creator>
  <cp:lastModifiedBy>Daniel Dapotua Simamora</cp:lastModifiedBy>
  <cp:revision>1</cp:revision>
  <dcterms:modified xsi:type="dcterms:W3CDTF">2024-10-03T14:06:45Z</dcterms:modified>
</cp:coreProperties>
</file>