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58" r:id="rId5"/>
    <p:sldId id="260" r:id="rId6"/>
    <p:sldId id="261" r:id="rId7"/>
    <p:sldId id="262" r:id="rId8"/>
    <p:sldId id="263" r:id="rId9"/>
    <p:sldId id="259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3/18/2024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3/18/2024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b-pikiran.cekkembali.com/komunikasi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4687E-7844-43D4-9A62-AE89DAF9EF8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MANAJEMEN LINTAS BUDAYA (1)</a:t>
            </a:r>
            <a:endParaRPr lang="en-ID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B2AD7-C0D0-452B-97EA-55691E188B1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591722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E6D13C-C6F2-4C41-9928-D17BFB5109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154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13901-E41B-40DA-9175-5357B830D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.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134437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AF775-0C42-4B2F-8BCB-FDA43605A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KRITERIA PENILAIAN DAN INDIKATOR</a:t>
            </a:r>
            <a:endParaRPr lang="en-ID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5C4CF11-3F0A-4191-93B6-FF7491A18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, </a:t>
            </a:r>
            <a:r>
              <a:rPr lang="en-US" dirty="0" err="1"/>
              <a:t>menjelaskan</a:t>
            </a:r>
            <a:r>
              <a:rPr lang="en-US" dirty="0"/>
              <a:t>, </a:t>
            </a:r>
            <a:r>
              <a:rPr lang="en-US" dirty="0" err="1"/>
              <a:t>mendefinisikan</a:t>
            </a:r>
            <a:r>
              <a:rPr lang="en-US" dirty="0"/>
              <a:t>, dan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definisi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 </a:t>
            </a:r>
            <a:r>
              <a:rPr lang="en-US" dirty="0" err="1"/>
              <a:t>budaya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, </a:t>
            </a:r>
            <a:r>
              <a:rPr lang="en-US" dirty="0" err="1"/>
              <a:t>menjelaskan</a:t>
            </a:r>
            <a:r>
              <a:rPr lang="en-US" dirty="0"/>
              <a:t>, </a:t>
            </a:r>
            <a:r>
              <a:rPr lang="en-US" dirty="0" err="1"/>
              <a:t>mendefinisikan</a:t>
            </a:r>
            <a:r>
              <a:rPr lang="en-US" dirty="0"/>
              <a:t>, dan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bidang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 </a:t>
            </a:r>
            <a:r>
              <a:rPr lang="en-US" dirty="0" err="1"/>
              <a:t>budaya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err="1"/>
              <a:t>Mahasiswa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mengetahui</a:t>
            </a:r>
            <a:r>
              <a:rPr lang="en-US" dirty="0"/>
              <a:t>, </a:t>
            </a:r>
            <a:r>
              <a:rPr lang="en-US" dirty="0" err="1"/>
              <a:t>menjelaskan</a:t>
            </a:r>
            <a:r>
              <a:rPr lang="en-US" dirty="0"/>
              <a:t>, </a:t>
            </a:r>
            <a:r>
              <a:rPr lang="en-US" dirty="0" err="1"/>
              <a:t>mendefinisikan</a:t>
            </a:r>
            <a:r>
              <a:rPr lang="en-US" dirty="0"/>
              <a:t>, dan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pembelajaran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04004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">
            <a:hlinkClick r:id="" action="ppaction://media"/>
            <a:extLst>
              <a:ext uri="{FF2B5EF4-FFF2-40B4-BE49-F238E27FC236}">
                <a16:creationId xmlns:a16="http://schemas.microsoft.com/office/drawing/2014/main" id="{E9BF2D4E-B5A5-4A4C-8EF6-0B57E94EA7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36501" y="703218"/>
            <a:ext cx="9564359" cy="59493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FC29B12-B5E0-401C-87E8-2B792D16E2C5}"/>
              </a:ext>
            </a:extLst>
          </p:cNvPr>
          <p:cNvSpPr txBox="1"/>
          <p:nvPr/>
        </p:nvSpPr>
        <p:spPr>
          <a:xfrm>
            <a:off x="795130" y="238539"/>
            <a:ext cx="5459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dirty="0"/>
              <a:t>https://www.youtube.com/watch?v=4j73DvocmB0</a:t>
            </a:r>
          </a:p>
        </p:txBody>
      </p:sp>
    </p:spTree>
    <p:extLst>
      <p:ext uri="{BB962C8B-B14F-4D97-AF65-F5344CB8AC3E}">
        <p14:creationId xmlns:p14="http://schemas.microsoft.com/office/powerpoint/2010/main" val="1024675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04279-A2BB-4B19-8DFE-7FC7E0D0E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?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FF874-8D33-41C4-BF08-D5062CC50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Latin,</a:t>
            </a:r>
          </a:p>
          <a:p>
            <a:r>
              <a:rPr lang="en-ID" dirty="0"/>
              <a:t>kata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berasal</a:t>
            </a:r>
            <a:r>
              <a:rPr lang="en-ID" dirty="0"/>
              <a:t> </a:t>
            </a:r>
            <a:r>
              <a:rPr lang="en-ID" dirty="0" err="1"/>
              <a:t>dari</a:t>
            </a:r>
            <a:r>
              <a:rPr lang="en-ID" dirty="0"/>
              <a:t> kata </a:t>
            </a:r>
            <a:r>
              <a:rPr lang="en-ID" i="1" dirty="0"/>
              <a:t>“</a:t>
            </a:r>
            <a:r>
              <a:rPr lang="en-ID" i="1" dirty="0" err="1"/>
              <a:t>colere</a:t>
            </a:r>
            <a:r>
              <a:rPr lang="en-ID" i="1" dirty="0"/>
              <a:t>”</a:t>
            </a:r>
            <a:r>
              <a:rPr lang="en-ID" dirty="0"/>
              <a:t> </a:t>
            </a:r>
            <a:r>
              <a:rPr lang="en-ID" dirty="0" err="1"/>
              <a:t>artinya</a:t>
            </a:r>
            <a:r>
              <a:rPr lang="en-ID" dirty="0"/>
              <a:t> </a:t>
            </a:r>
            <a:r>
              <a:rPr lang="en-ID" dirty="0" err="1"/>
              <a:t>mengolah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mengerjakan</a:t>
            </a:r>
            <a:r>
              <a:rPr lang="en-ID" dirty="0"/>
              <a:t>.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inggris</a:t>
            </a:r>
            <a:r>
              <a:rPr lang="en-ID" dirty="0"/>
              <a:t> </a:t>
            </a:r>
            <a:r>
              <a:rPr lang="en-ID" i="1" dirty="0"/>
              <a:t>“</a:t>
            </a:r>
            <a:r>
              <a:rPr lang="en-ID" i="1" dirty="0" err="1"/>
              <a:t>Culture”</a:t>
            </a:r>
            <a:r>
              <a:rPr lang="en-ID" dirty="0" err="1"/>
              <a:t>artinya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.</a:t>
            </a:r>
          </a:p>
          <a:p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Kamus</a:t>
            </a:r>
            <a:r>
              <a:rPr lang="en-ID" dirty="0"/>
              <a:t> </a:t>
            </a:r>
            <a:r>
              <a:rPr lang="en-ID" dirty="0" err="1"/>
              <a:t>Besar</a:t>
            </a:r>
            <a:r>
              <a:rPr lang="en-ID" dirty="0"/>
              <a:t> Bahasa Indonesia, </a:t>
            </a:r>
          </a:p>
          <a:p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diartikan</a:t>
            </a:r>
            <a:r>
              <a:rPr lang="en-ID" dirty="0"/>
              <a:t> </a:t>
            </a:r>
            <a:r>
              <a:rPr lang="en-ID" dirty="0" err="1"/>
              <a:t>sebagai</a:t>
            </a:r>
            <a:r>
              <a:rPr lang="en-ID" dirty="0"/>
              <a:t> </a:t>
            </a:r>
            <a:r>
              <a:rPr lang="en-ID" dirty="0" err="1"/>
              <a:t>adat-istiadat</a:t>
            </a:r>
            <a:r>
              <a:rPr lang="en-ID" dirty="0"/>
              <a:t>, </a:t>
            </a:r>
            <a:r>
              <a:rPr lang="en-ID" dirty="0" err="1"/>
              <a:t>akal</a:t>
            </a:r>
            <a:r>
              <a:rPr lang="en-ID" dirty="0"/>
              <a:t>, </a:t>
            </a:r>
            <a:r>
              <a:rPr lang="en-ID" dirty="0" err="1"/>
              <a:t>pikiran</a:t>
            </a:r>
            <a:r>
              <a:rPr lang="en-ID" dirty="0"/>
              <a:t>, </a:t>
            </a:r>
            <a:r>
              <a:rPr lang="en-ID" dirty="0" err="1"/>
              <a:t>maupun</a:t>
            </a:r>
            <a:r>
              <a:rPr lang="en-ID" dirty="0"/>
              <a:t> </a:t>
            </a:r>
            <a:r>
              <a:rPr lang="en-ID" dirty="0" err="1"/>
              <a:t>budi</a:t>
            </a:r>
            <a:r>
              <a:rPr lang="en-ID" dirty="0"/>
              <a:t>. Kata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lebih</a:t>
            </a:r>
            <a:r>
              <a:rPr lang="en-ID" dirty="0"/>
              <a:t> </a:t>
            </a:r>
            <a:r>
              <a:rPr lang="en-ID" dirty="0" err="1"/>
              <a:t>merujuk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pola</a:t>
            </a:r>
            <a:r>
              <a:rPr lang="en-ID" dirty="0"/>
              <a:t> </a:t>
            </a:r>
            <a:r>
              <a:rPr lang="en-ID" dirty="0" err="1"/>
              <a:t>pikir</a:t>
            </a:r>
            <a:r>
              <a:rPr lang="en-ID" dirty="0"/>
              <a:t> </a:t>
            </a:r>
            <a:r>
              <a:rPr lang="en-ID" dirty="0" err="1"/>
              <a:t>seorang</a:t>
            </a:r>
            <a:r>
              <a:rPr lang="en-ID" dirty="0"/>
              <a:t> </a:t>
            </a:r>
            <a:r>
              <a:rPr lang="en-ID" dirty="0" err="1"/>
              <a:t>manusia</a:t>
            </a:r>
            <a:r>
              <a:rPr lang="en-ID" dirty="0"/>
              <a:t>. </a:t>
            </a:r>
            <a:r>
              <a:rPr lang="en-ID" dirty="0" err="1"/>
              <a:t>Segala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berkaitan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bahasa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metode</a:t>
            </a:r>
            <a:r>
              <a:rPr lang="en-ID" dirty="0"/>
              <a:t> </a:t>
            </a:r>
            <a:r>
              <a:rPr lang="en-ID" u="sng" dirty="0" err="1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komunikasi</a:t>
            </a:r>
            <a:r>
              <a:rPr lang="en-ID" dirty="0"/>
              <a:t>, </a:t>
            </a:r>
            <a:r>
              <a:rPr lang="en-ID" dirty="0" err="1"/>
              <a:t>kebiasaan</a:t>
            </a:r>
            <a:r>
              <a:rPr lang="en-ID" dirty="0"/>
              <a:t> yang </a:t>
            </a:r>
            <a:r>
              <a:rPr lang="en-ID" dirty="0" err="1"/>
              <a:t>terjadi</a:t>
            </a:r>
            <a:r>
              <a:rPr lang="en-ID" dirty="0"/>
              <a:t> di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biasa</a:t>
            </a:r>
            <a:r>
              <a:rPr lang="en-ID" dirty="0"/>
              <a:t> </a:t>
            </a:r>
            <a:r>
              <a:rPr lang="en-ID" dirty="0" err="1"/>
              <a:t>disebut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adat</a:t>
            </a:r>
            <a:r>
              <a:rPr lang="en-ID" dirty="0"/>
              <a:t>- </a:t>
            </a:r>
            <a:r>
              <a:rPr lang="en-ID" dirty="0" err="1"/>
              <a:t>istiadat</a:t>
            </a:r>
            <a:r>
              <a:rPr lang="en-ID" dirty="0"/>
              <a:t>.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57348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331DA-E46C-45C0-B359-31C21779E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362" y="0"/>
            <a:ext cx="9720072" cy="1499616"/>
          </a:xfrm>
        </p:spPr>
        <p:txBody>
          <a:bodyPr/>
          <a:lstStyle/>
          <a:p>
            <a:r>
              <a:rPr lang="en-US" dirty="0" err="1"/>
              <a:t>Mengapa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?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2CD60-BBF0-4D14-9447-BF0FE82AE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2372" y="1351721"/>
            <a:ext cx="10987350" cy="5300869"/>
          </a:xfrm>
        </p:spPr>
        <p:txBody>
          <a:bodyPr>
            <a:normAutofit fontScale="92500" lnSpcReduction="10000"/>
          </a:bodyPr>
          <a:lstStyle/>
          <a:p>
            <a:r>
              <a:rPr lang="en-ID" b="1" dirty="0"/>
              <a:t>Internal integration </a:t>
            </a:r>
            <a:r>
              <a:rPr lang="en-ID" dirty="0" err="1"/>
              <a:t>yaitu</a:t>
            </a:r>
            <a:r>
              <a:rPr lang="en-ID" dirty="0"/>
              <a:t>:</a:t>
            </a:r>
          </a:p>
          <a:p>
            <a:r>
              <a:rPr lang="en-ID" dirty="0"/>
              <a:t>(1)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adanya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maka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menyatukan</a:t>
            </a:r>
            <a:r>
              <a:rPr lang="en-ID" dirty="0"/>
              <a:t> </a:t>
            </a:r>
            <a:r>
              <a:rPr lang="en-ID" dirty="0" err="1"/>
              <a:t>semua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tahu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saling</a:t>
            </a:r>
            <a:r>
              <a:rPr lang="en-ID" dirty="0"/>
              <a:t> </a:t>
            </a:r>
            <a:r>
              <a:rPr lang="en-ID" dirty="0" err="1"/>
              <a:t>berhubungan</a:t>
            </a:r>
            <a:r>
              <a:rPr lang="en-ID" dirty="0"/>
              <a:t> dan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satu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lainnya</a:t>
            </a:r>
            <a:r>
              <a:rPr lang="en-ID" dirty="0"/>
              <a:t>; </a:t>
            </a:r>
          </a:p>
          <a:p>
            <a:r>
              <a:rPr lang="en-ID" dirty="0"/>
              <a:t>(2)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mengembangkan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kebersamaan</a:t>
            </a:r>
            <a:r>
              <a:rPr lang="en-ID" dirty="0"/>
              <a:t> </a:t>
            </a:r>
            <a:r>
              <a:rPr lang="en-ID" dirty="0" err="1"/>
              <a:t>identitas</a:t>
            </a:r>
            <a:r>
              <a:rPr lang="en-ID" dirty="0"/>
              <a:t>,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masing-masing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tahu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mereka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berkerja</a:t>
            </a:r>
            <a:r>
              <a:rPr lang="en-ID" dirty="0"/>
              <a:t> </a:t>
            </a:r>
            <a:r>
              <a:rPr lang="en-ID" dirty="0" err="1"/>
              <a:t>sama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efektif</a:t>
            </a:r>
            <a:r>
              <a:rPr lang="en-ID" dirty="0"/>
              <a:t> dan </a:t>
            </a:r>
            <a:r>
              <a:rPr lang="en-ID" dirty="0" err="1"/>
              <a:t>efisien</a:t>
            </a:r>
            <a:r>
              <a:rPr lang="en-ID" dirty="0"/>
              <a:t>; da</a:t>
            </a:r>
          </a:p>
          <a:p>
            <a:r>
              <a:rPr lang="en-ID" dirty="0"/>
              <a:t>(3)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masing-masing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berkomunikasi</a:t>
            </a:r>
            <a:r>
              <a:rPr lang="en-ID" dirty="0"/>
              <a:t> di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 </a:t>
            </a:r>
          </a:p>
          <a:p>
            <a:r>
              <a:rPr lang="en-ID" b="1" dirty="0" err="1"/>
              <a:t>Eksternal</a:t>
            </a:r>
            <a:r>
              <a:rPr lang="en-ID" b="1" dirty="0"/>
              <a:t> adaptation </a:t>
            </a:r>
            <a:r>
              <a:rPr lang="en-ID" dirty="0" err="1"/>
              <a:t>yaitu</a:t>
            </a:r>
            <a:r>
              <a:rPr lang="en-ID" dirty="0"/>
              <a:t>:</a:t>
            </a:r>
          </a:p>
          <a:p>
            <a:r>
              <a:rPr lang="en-ID" dirty="0"/>
              <a:t>(1)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beradaptasi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</a:t>
            </a:r>
            <a:r>
              <a:rPr lang="en-ID" dirty="0" err="1"/>
              <a:t>luar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menjelaskan</a:t>
            </a:r>
            <a:r>
              <a:rPr lang="en-ID" dirty="0"/>
              <a:t> </a:t>
            </a:r>
            <a:r>
              <a:rPr lang="en-ID" dirty="0" err="1"/>
              <a:t>bagaimana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mempersatukan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dan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kesepakan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luar</a:t>
            </a:r>
            <a:r>
              <a:rPr lang="en-ID" dirty="0"/>
              <a:t>; </a:t>
            </a:r>
          </a:p>
          <a:p>
            <a:r>
              <a:rPr lang="en-ID" dirty="0"/>
              <a:t>(2) </a:t>
            </a:r>
            <a:r>
              <a:rPr lang="en-ID" dirty="0" err="1"/>
              <a:t>nilai-nilai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 yang </a:t>
            </a:r>
            <a:r>
              <a:rPr lang="en-ID" dirty="0" err="1"/>
              <a:t>benar</a:t>
            </a:r>
            <a:r>
              <a:rPr lang="en-ID" dirty="0"/>
              <a:t>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membantu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menanggapi</a:t>
            </a:r>
            <a:r>
              <a:rPr lang="en-ID" dirty="0"/>
              <a:t> </a:t>
            </a:r>
            <a:r>
              <a:rPr lang="en-ID" dirty="0" err="1"/>
              <a:t>respon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cepat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kebutuhan</a:t>
            </a:r>
            <a:r>
              <a:rPr lang="en-ID" dirty="0"/>
              <a:t> </a:t>
            </a:r>
            <a:r>
              <a:rPr lang="en-ID" dirty="0" err="1"/>
              <a:t>konsumen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mengurangi</a:t>
            </a:r>
            <a:r>
              <a:rPr lang="en-ID" dirty="0"/>
              <a:t> </a:t>
            </a:r>
            <a:r>
              <a:rPr lang="en-ID" dirty="0" err="1"/>
              <a:t>persaingan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pihak</a:t>
            </a:r>
            <a:r>
              <a:rPr lang="en-ID" dirty="0"/>
              <a:t> </a:t>
            </a:r>
            <a:r>
              <a:rPr lang="en-ID" dirty="0" err="1"/>
              <a:t>luar</a:t>
            </a:r>
            <a:r>
              <a:rPr lang="en-ID" dirty="0"/>
              <a:t>; dan </a:t>
            </a:r>
          </a:p>
          <a:p>
            <a:r>
              <a:rPr lang="en-ID" dirty="0"/>
              <a:t>(3)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mengikat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bersama</a:t>
            </a:r>
            <a:r>
              <a:rPr lang="en-ID" dirty="0"/>
              <a:t> dan </a:t>
            </a:r>
            <a:r>
              <a:rPr lang="en-ID" dirty="0" err="1"/>
              <a:t>bersatu</a:t>
            </a:r>
            <a:r>
              <a:rPr lang="en-ID" dirty="0"/>
              <a:t> </a:t>
            </a:r>
            <a:r>
              <a:rPr lang="en-ID" dirty="0" err="1"/>
              <a:t>membuat</a:t>
            </a:r>
            <a:r>
              <a:rPr lang="en-ID" dirty="0"/>
              <a:t> </a:t>
            </a:r>
            <a:r>
              <a:rPr lang="en-ID" dirty="0" err="1"/>
              <a:t>komunitas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bersama</a:t>
            </a:r>
            <a:r>
              <a:rPr lang="en-ID" dirty="0"/>
              <a:t> </a:t>
            </a:r>
            <a:r>
              <a:rPr lang="en-ID" dirty="0" err="1"/>
              <a:t>daripada</a:t>
            </a:r>
            <a:r>
              <a:rPr lang="en-ID" dirty="0"/>
              <a:t> </a:t>
            </a:r>
            <a:r>
              <a:rPr lang="en-ID" dirty="0" err="1"/>
              <a:t>hanya</a:t>
            </a:r>
            <a:r>
              <a:rPr lang="en-ID" dirty="0"/>
              <a:t> </a:t>
            </a:r>
            <a:r>
              <a:rPr lang="en-ID" dirty="0" err="1"/>
              <a:t>kumpulan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yang </a:t>
            </a:r>
            <a:r>
              <a:rPr lang="en-ID" dirty="0" err="1"/>
              <a:t>bersifat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1855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8770BCA7-F436-4C42-900B-704897C947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336827"/>
              </p:ext>
            </p:extLst>
          </p:nvPr>
        </p:nvGraphicFramePr>
        <p:xfrm>
          <a:off x="616226" y="778083"/>
          <a:ext cx="10959548" cy="55697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2886">
                  <a:extLst>
                    <a:ext uri="{9D8B030D-6E8A-4147-A177-3AD203B41FA5}">
                      <a16:colId xmlns:a16="http://schemas.microsoft.com/office/drawing/2014/main" val="476247110"/>
                    </a:ext>
                  </a:extLst>
                </a:gridCol>
                <a:gridCol w="4184053">
                  <a:extLst>
                    <a:ext uri="{9D8B030D-6E8A-4147-A177-3AD203B41FA5}">
                      <a16:colId xmlns:a16="http://schemas.microsoft.com/office/drawing/2014/main" val="4251410233"/>
                    </a:ext>
                  </a:extLst>
                </a:gridCol>
                <a:gridCol w="4432609">
                  <a:extLst>
                    <a:ext uri="{9D8B030D-6E8A-4147-A177-3AD203B41FA5}">
                      <a16:colId xmlns:a16="http://schemas.microsoft.com/office/drawing/2014/main" val="2519082104"/>
                    </a:ext>
                  </a:extLst>
                </a:gridCol>
              </a:tblGrid>
              <a:tr h="596348"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/>
                        <a:t>Adaptive Organizational Culture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Unadaptive</a:t>
                      </a:r>
                      <a:r>
                        <a:rPr lang="en-ID" dirty="0"/>
                        <a:t> Organizational Culture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9670940"/>
                  </a:ext>
                </a:extLst>
              </a:tr>
              <a:tr h="1683991">
                <a:tc>
                  <a:txBody>
                    <a:bodyPr/>
                    <a:lstStyle/>
                    <a:p>
                      <a:r>
                        <a:rPr lang="en-ID" dirty="0"/>
                        <a:t>Visible </a:t>
                      </a:r>
                      <a:r>
                        <a:rPr lang="en-ID" dirty="0" err="1"/>
                        <a:t>Behavior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Pemimpin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mencermati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semua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mendukung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mereka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terutama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pelanggan</a:t>
                      </a:r>
                      <a:r>
                        <a:rPr lang="en-ID" dirty="0"/>
                        <a:t>, dan </a:t>
                      </a:r>
                      <a:r>
                        <a:rPr lang="en-ID" dirty="0" err="1"/>
                        <a:t>memprakarsai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perubahan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bila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diperlukan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untuk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melayani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kepentingan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mereka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sekalipun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hal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tersebut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beresiko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Manajer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cendrung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bertingkah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laku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agak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picik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berbau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politis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birokratis</a:t>
                      </a:r>
                      <a:r>
                        <a:rPr lang="en-ID" dirty="0"/>
                        <a:t>. </a:t>
                      </a:r>
                      <a:r>
                        <a:rPr lang="en-ID" dirty="0" err="1"/>
                        <a:t>Sebagai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hasilnya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mereka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tidak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merubah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strategi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mereka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cepat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untuk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menyesuaikan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atau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mengambil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keuntungan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perubahan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lingkungan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mereka</a:t>
                      </a:r>
                      <a:r>
                        <a:rPr lang="en-ID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625479"/>
                  </a:ext>
                </a:extLst>
              </a:tr>
              <a:tr h="2185283">
                <a:tc>
                  <a:txBody>
                    <a:bodyPr/>
                    <a:lstStyle/>
                    <a:p>
                      <a:r>
                        <a:rPr lang="en-ID" dirty="0"/>
                        <a:t>Express Value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Pemimpin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sangat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peduli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terhadap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pelanggan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pemegang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saham</a:t>
                      </a:r>
                      <a:r>
                        <a:rPr lang="en-ID" dirty="0"/>
                        <a:t>, dan </a:t>
                      </a:r>
                      <a:r>
                        <a:rPr lang="en-ID" dirty="0" err="1"/>
                        <a:t>karyawan</a:t>
                      </a:r>
                      <a:r>
                        <a:rPr lang="en-ID" dirty="0"/>
                        <a:t>. </a:t>
                      </a:r>
                      <a:r>
                        <a:rPr lang="en-ID" dirty="0" err="1"/>
                        <a:t>Mereka</a:t>
                      </a:r>
                      <a:r>
                        <a:rPr lang="en-ID" dirty="0"/>
                        <a:t> juga </a:t>
                      </a:r>
                      <a:r>
                        <a:rPr lang="en-ID" dirty="0" err="1"/>
                        <a:t>sangat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menghargai</a:t>
                      </a:r>
                      <a:r>
                        <a:rPr lang="en-ID" dirty="0"/>
                        <a:t> orang dan proses yang </a:t>
                      </a:r>
                      <a:r>
                        <a:rPr lang="en-ID" dirty="0" err="1"/>
                        <a:t>dapat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menciptakan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perubahan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berguna</a:t>
                      </a:r>
                      <a:r>
                        <a:rPr lang="en-ID" dirty="0"/>
                        <a:t> (</a:t>
                      </a:r>
                      <a:r>
                        <a:rPr lang="en-ID" dirty="0" err="1"/>
                        <a:t>misalnya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inisiatif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kepemimpinan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atas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ke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bawah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hirarki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manajemen</a:t>
                      </a:r>
                      <a:r>
                        <a:rPr lang="en-ID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Manajer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hanya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perhatikan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diri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mereka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sendiri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kelompok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kerja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langsung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atau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beberapa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produk</a:t>
                      </a:r>
                      <a:r>
                        <a:rPr lang="en-ID" dirty="0"/>
                        <a:t> (</a:t>
                      </a:r>
                      <a:r>
                        <a:rPr lang="en-ID" dirty="0" err="1"/>
                        <a:t>atau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teknologi</a:t>
                      </a:r>
                      <a:r>
                        <a:rPr lang="en-ID" dirty="0"/>
                        <a:t>) yang </a:t>
                      </a:r>
                      <a:r>
                        <a:rPr lang="en-ID" dirty="0" err="1"/>
                        <a:t>terkait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dengan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kelompok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kerja</a:t>
                      </a:r>
                      <a:r>
                        <a:rPr lang="en-ID" dirty="0"/>
                        <a:t>. </a:t>
                      </a:r>
                      <a:r>
                        <a:rPr lang="en-ID" dirty="0" err="1"/>
                        <a:t>Mereka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menghargai</a:t>
                      </a:r>
                      <a:r>
                        <a:rPr lang="en-ID" dirty="0"/>
                        <a:t> proses </a:t>
                      </a:r>
                      <a:r>
                        <a:rPr lang="en-ID" dirty="0" err="1"/>
                        <a:t>manajemen</a:t>
                      </a:r>
                      <a:r>
                        <a:rPr lang="en-ID" dirty="0"/>
                        <a:t> yang </a:t>
                      </a:r>
                      <a:r>
                        <a:rPr lang="en-ID" dirty="0" err="1"/>
                        <a:t>teratur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menghindari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risiko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jauh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lebih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tinggi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dari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inisiatif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kepemimpinan</a:t>
                      </a:r>
                      <a:r>
                        <a:rPr lang="en-ID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9839871"/>
                  </a:ext>
                </a:extLst>
              </a:tr>
              <a:tr h="1050717">
                <a:tc>
                  <a:txBody>
                    <a:bodyPr/>
                    <a:lstStyle/>
                    <a:p>
                      <a:r>
                        <a:rPr lang="en-ID" dirty="0"/>
                        <a:t>Underlying Assumption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Melayani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seluruh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organisasi</a:t>
                      </a:r>
                      <a:r>
                        <a:rPr lang="en-ID" dirty="0"/>
                        <a:t>, </a:t>
                      </a:r>
                      <a:r>
                        <a:rPr lang="en-ID" dirty="0" err="1"/>
                        <a:t>mempercayai</a:t>
                      </a:r>
                      <a:r>
                        <a:rPr lang="en-ID" dirty="0"/>
                        <a:t> orang lain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/>
                        <a:t>Memenuhi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kepentingan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diri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sendiri</a:t>
                      </a:r>
                      <a:r>
                        <a:rPr lang="en-ID" dirty="0"/>
                        <a:t> dan </a:t>
                      </a:r>
                      <a:r>
                        <a:rPr lang="en-ID" dirty="0" err="1"/>
                        <a:t>tidak</a:t>
                      </a:r>
                      <a:r>
                        <a:rPr lang="en-ID" dirty="0"/>
                        <a:t> </a:t>
                      </a:r>
                      <a:r>
                        <a:rPr lang="en-ID" dirty="0" err="1"/>
                        <a:t>mempercayai</a:t>
                      </a:r>
                      <a:r>
                        <a:rPr lang="en-ID" dirty="0"/>
                        <a:t> orang lain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387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3947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A5950A-DC82-4B62-8F43-4FBE3BF3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?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154B98-5ED3-4DEC-B21C-A0793824EE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ilmu</a:t>
            </a:r>
            <a:r>
              <a:rPr lang="en-US" dirty="0"/>
              <a:t> yang </a:t>
            </a:r>
            <a:r>
              <a:rPr lang="en-US" dirty="0" err="1"/>
              <a:t>berusaha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</a:t>
            </a:r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, </a:t>
            </a:r>
            <a:r>
              <a:rPr lang="en-US" dirty="0" err="1"/>
              <a:t>mengidentifikasi</a:t>
            </a:r>
            <a:r>
              <a:rPr lang="en-US" dirty="0"/>
              <a:t> </a:t>
            </a:r>
            <a:r>
              <a:rPr lang="en-US" dirty="0" err="1"/>
              <a:t>persamaan</a:t>
            </a:r>
            <a:r>
              <a:rPr lang="en-US" dirty="0"/>
              <a:t> dan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lintas</a:t>
            </a:r>
            <a:r>
              <a:rPr lang="en-US" dirty="0"/>
              <a:t> </a:t>
            </a:r>
            <a:r>
              <a:rPr lang="en-US" dirty="0" err="1"/>
              <a:t>budaya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praktek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dan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konteks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efektivitas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global.</a:t>
            </a:r>
          </a:p>
          <a:p>
            <a:endParaRPr lang="en-US" dirty="0"/>
          </a:p>
          <a:p>
            <a:r>
              <a:rPr lang="en-US" dirty="0"/>
              <a:t>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dipahami</a:t>
            </a:r>
            <a:r>
              <a:rPr lang="en-US" dirty="0"/>
              <a:t> agar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di </a:t>
            </a:r>
            <a:r>
              <a:rPr lang="en-US" dirty="0" err="1"/>
              <a:t>berbagai</a:t>
            </a:r>
            <a:r>
              <a:rPr lang="en-US" dirty="0"/>
              <a:t> negara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memahami</a:t>
            </a:r>
            <a:r>
              <a:rPr lang="en-US" dirty="0"/>
              <a:t> dan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bertukar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di </a:t>
            </a:r>
            <a:r>
              <a:rPr lang="en-US" dirty="0" err="1"/>
              <a:t>perusahaan</a:t>
            </a:r>
            <a:r>
              <a:rPr lang="en-US" dirty="0"/>
              <a:t> di </a:t>
            </a:r>
            <a:r>
              <a:rPr lang="en-US" dirty="0" err="1"/>
              <a:t>negaranya</a:t>
            </a:r>
            <a:r>
              <a:rPr lang="en-US" dirty="0"/>
              <a:t> </a:t>
            </a:r>
            <a:r>
              <a:rPr lang="en-US" dirty="0" err="1"/>
              <a:t>tersebut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317237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879F16-ABBF-44B1-BFE7-E1E11D40874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5" name="Do One Thing For Diversity and Inclusion - Different">
            <a:hlinkClick r:id="" action="ppaction://media"/>
            <a:extLst>
              <a:ext uri="{FF2B5EF4-FFF2-40B4-BE49-F238E27FC236}">
                <a16:creationId xmlns:a16="http://schemas.microsoft.com/office/drawing/2014/main" id="{91CAFDA6-F59A-4CD3-8A1F-B8187E9C2FF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81000" y="598211"/>
            <a:ext cx="10717695" cy="60287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14BAA18-A0EE-4C10-A857-154F338C07D2}"/>
              </a:ext>
            </a:extLst>
          </p:cNvPr>
          <p:cNvSpPr txBox="1"/>
          <p:nvPr/>
        </p:nvSpPr>
        <p:spPr>
          <a:xfrm>
            <a:off x="381000" y="0"/>
            <a:ext cx="5489713" cy="397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41114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FA1C1-E664-4BFB-9178-CF438F825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858" y="147895"/>
            <a:ext cx="9720072" cy="1499616"/>
          </a:xfrm>
        </p:spPr>
        <p:txBody>
          <a:bodyPr/>
          <a:lstStyle/>
          <a:p>
            <a:r>
              <a:rPr lang="en-US" dirty="0" err="1"/>
              <a:t>Bidang-bidang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C1880-FB3B-4286-AC70-B841B6234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70" y="1537252"/>
            <a:ext cx="11675165" cy="532074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adaptasi</a:t>
            </a:r>
            <a:r>
              <a:rPr lang="en-ID" dirty="0"/>
              <a:t> (adaptation culture) </a:t>
            </a:r>
            <a:r>
              <a:rPr lang="en-ID" dirty="0" err="1"/>
              <a:t>ditandai</a:t>
            </a:r>
            <a:r>
              <a:rPr lang="en-ID" dirty="0"/>
              <a:t> oleh </a:t>
            </a:r>
            <a:r>
              <a:rPr lang="en-ID" dirty="0" err="1"/>
              <a:t>keadaan</a:t>
            </a:r>
            <a:r>
              <a:rPr lang="en-ID" dirty="0"/>
              <a:t> yang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stabil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perhatian</a:t>
            </a:r>
            <a:r>
              <a:rPr lang="en-ID" dirty="0"/>
              <a:t> </a:t>
            </a:r>
            <a:r>
              <a:rPr lang="en-ID" dirty="0" err="1"/>
              <a:t>strategi</a:t>
            </a:r>
            <a:r>
              <a:rPr lang="en-ID" dirty="0"/>
              <a:t> yang </a:t>
            </a:r>
            <a:r>
              <a:rPr lang="en-ID" dirty="0" err="1"/>
              <a:t>fokus</a:t>
            </a:r>
            <a:r>
              <a:rPr lang="en-ID" dirty="0"/>
              <a:t> pada </a:t>
            </a:r>
            <a:r>
              <a:rPr lang="en-ID" dirty="0" err="1"/>
              <a:t>kegiatan</a:t>
            </a:r>
            <a:r>
              <a:rPr lang="en-ID" dirty="0"/>
              <a:t> </a:t>
            </a:r>
            <a:r>
              <a:rPr lang="en-ID" dirty="0" err="1"/>
              <a:t>eksternal</a:t>
            </a:r>
            <a:r>
              <a:rPr lang="en-ID" dirty="0"/>
              <a:t>. Orang-orang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institusi</a:t>
            </a:r>
            <a:r>
              <a:rPr lang="en-ID" dirty="0"/>
              <a:t> </a:t>
            </a:r>
            <a:r>
              <a:rPr lang="en-ID" dirty="0" err="1"/>
              <a:t>diarahkan</a:t>
            </a:r>
            <a:r>
              <a:rPr lang="en-ID" dirty="0"/>
              <a:t> agar </a:t>
            </a:r>
            <a:r>
              <a:rPr lang="en-ID" dirty="0" err="1"/>
              <a:t>dapat</a:t>
            </a:r>
            <a:r>
              <a:rPr lang="en-ID" dirty="0"/>
              <a:t>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kapasitas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menangkap</a:t>
            </a:r>
            <a:r>
              <a:rPr lang="en-ID" dirty="0"/>
              <a:t> </a:t>
            </a:r>
            <a:r>
              <a:rPr lang="en-ID" dirty="0" err="1"/>
              <a:t>tanda-tanda</a:t>
            </a:r>
            <a:r>
              <a:rPr lang="en-ID" dirty="0"/>
              <a:t> dan </a:t>
            </a:r>
            <a:r>
              <a:rPr lang="en-ID" dirty="0" err="1"/>
              <a:t>menafsirkan</a:t>
            </a:r>
            <a:r>
              <a:rPr lang="en-ID" dirty="0"/>
              <a:t> </a:t>
            </a:r>
            <a:r>
              <a:rPr lang="en-ID" dirty="0" err="1"/>
              <a:t>tindakan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. </a:t>
            </a:r>
            <a:r>
              <a:rPr lang="en-ID" dirty="0" err="1"/>
              <a:t>Institusi</a:t>
            </a:r>
            <a:r>
              <a:rPr lang="en-ID" dirty="0"/>
              <a:t> yang </a:t>
            </a:r>
            <a:r>
              <a:rPr lang="en-ID" dirty="0" err="1"/>
              <a:t>menganut</a:t>
            </a:r>
            <a:r>
              <a:rPr lang="en-ID" dirty="0"/>
              <a:t> </a:t>
            </a:r>
            <a:r>
              <a:rPr lang="en-ID" dirty="0" err="1"/>
              <a:t>budaya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memerlukan</a:t>
            </a:r>
            <a:r>
              <a:rPr lang="en-ID" dirty="0"/>
              <a:t> </a:t>
            </a:r>
            <a:r>
              <a:rPr lang="en-ID" dirty="0" err="1"/>
              <a:t>respon</a:t>
            </a:r>
            <a:r>
              <a:rPr lang="en-ID" dirty="0"/>
              <a:t> yang </a:t>
            </a:r>
            <a:r>
              <a:rPr lang="en-ID" dirty="0" err="1"/>
              <a:t>segeran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menyesuaikan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perubahan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. 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Achievement culture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ditandai</a:t>
            </a:r>
            <a:r>
              <a:rPr lang="en-ID" dirty="0"/>
              <a:t> oleh </a:t>
            </a:r>
            <a:r>
              <a:rPr lang="en-ID" dirty="0" err="1"/>
              <a:t>keadaan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yang </a:t>
            </a:r>
            <a:r>
              <a:rPr lang="en-ID" dirty="0" err="1"/>
              <a:t>relatif</a:t>
            </a:r>
            <a:r>
              <a:rPr lang="en-ID" dirty="0"/>
              <a:t> </a:t>
            </a:r>
            <a:r>
              <a:rPr lang="en-ID" dirty="0" err="1"/>
              <a:t>stabil</a:t>
            </a:r>
            <a:r>
              <a:rPr lang="en-ID" dirty="0"/>
              <a:t>. Orang-orang </a:t>
            </a:r>
            <a:r>
              <a:rPr lang="en-ID" dirty="0" err="1"/>
              <a:t>diluar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diperhatikan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menyebarkan</a:t>
            </a:r>
            <a:r>
              <a:rPr lang="en-ID" dirty="0"/>
              <a:t> </a:t>
            </a:r>
            <a:r>
              <a:rPr lang="en-ID" dirty="0" err="1"/>
              <a:t>visi</a:t>
            </a:r>
            <a:r>
              <a:rPr lang="en-ID" dirty="0"/>
              <a:t> dan </a:t>
            </a:r>
            <a:r>
              <a:rPr lang="en-ID" dirty="0" err="1"/>
              <a:t>misi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khalayak</a:t>
            </a:r>
            <a:r>
              <a:rPr lang="en-ID" dirty="0"/>
              <a:t>. </a:t>
            </a:r>
            <a:r>
              <a:rPr lang="en-ID" dirty="0" err="1"/>
              <a:t>Visi</a:t>
            </a:r>
            <a:r>
              <a:rPr lang="en-ID" dirty="0"/>
              <a:t> </a:t>
            </a:r>
            <a:r>
              <a:rPr lang="en-ID" dirty="0" err="1"/>
              <a:t>tersebut</a:t>
            </a:r>
            <a:r>
              <a:rPr lang="en-ID" dirty="0"/>
              <a:t> </a:t>
            </a:r>
            <a:r>
              <a:rPr lang="en-ID" dirty="0" err="1"/>
              <a:t>memberikan</a:t>
            </a:r>
            <a:r>
              <a:rPr lang="en-ID" dirty="0"/>
              <a:t> </a:t>
            </a:r>
            <a:r>
              <a:rPr lang="en-ID" dirty="0" err="1"/>
              <a:t>arti</a:t>
            </a:r>
            <a:r>
              <a:rPr lang="en-ID" dirty="0"/>
              <a:t> </a:t>
            </a:r>
            <a:r>
              <a:rPr lang="en-ID" dirty="0" err="1"/>
              <a:t>bagi</a:t>
            </a:r>
            <a:r>
              <a:rPr lang="en-ID" dirty="0"/>
              <a:t> para </a:t>
            </a:r>
            <a:r>
              <a:rPr lang="en-ID" dirty="0" err="1"/>
              <a:t>anggota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mendefinisikan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jelas</a:t>
            </a:r>
            <a:r>
              <a:rPr lang="en-ID" dirty="0"/>
              <a:t> </a:t>
            </a:r>
            <a:r>
              <a:rPr lang="en-ID" dirty="0" err="1"/>
              <a:t>perannya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 Orang-orang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percaya</a:t>
            </a:r>
            <a:r>
              <a:rPr lang="en-ID" dirty="0"/>
              <a:t> </a:t>
            </a:r>
            <a:r>
              <a:rPr lang="en-ID" dirty="0" err="1"/>
              <a:t>bahwa</a:t>
            </a:r>
            <a:r>
              <a:rPr lang="en-ID" dirty="0"/>
              <a:t> </a:t>
            </a:r>
            <a:r>
              <a:rPr lang="en-ID" dirty="0" err="1"/>
              <a:t>tujuan</a:t>
            </a:r>
            <a:r>
              <a:rPr lang="en-ID" dirty="0"/>
              <a:t> </a:t>
            </a:r>
            <a:r>
              <a:rPr lang="en-ID" dirty="0" err="1"/>
              <a:t>perusahan</a:t>
            </a:r>
            <a:r>
              <a:rPr lang="en-ID" dirty="0"/>
              <a:t> </a:t>
            </a:r>
            <a:r>
              <a:rPr lang="en-ID" dirty="0" err="1"/>
              <a:t>adalah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melayani</a:t>
            </a:r>
            <a:r>
              <a:rPr lang="en-ID" dirty="0"/>
              <a:t> orang 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Clan culture </a:t>
            </a:r>
            <a:r>
              <a:rPr lang="en-ID" dirty="0" err="1"/>
              <a:t>memfokuskan</a:t>
            </a:r>
            <a:r>
              <a:rPr lang="en-ID" dirty="0"/>
              <a:t> pada </a:t>
            </a:r>
            <a:r>
              <a:rPr lang="en-ID" dirty="0" err="1"/>
              <a:t>keterlibatan</a:t>
            </a:r>
            <a:r>
              <a:rPr lang="en-ID" dirty="0"/>
              <a:t> </a:t>
            </a:r>
            <a:r>
              <a:rPr lang="en-ID" dirty="0" err="1"/>
              <a:t>seluruh</a:t>
            </a:r>
            <a:r>
              <a:rPr lang="en-ID" dirty="0"/>
              <a:t> orang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perubahaan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yang </a:t>
            </a:r>
            <a:r>
              <a:rPr lang="en-ID" dirty="0" err="1"/>
              <a:t>cepat</a:t>
            </a:r>
            <a:r>
              <a:rPr lang="en-ID" dirty="0"/>
              <a:t>. </a:t>
            </a:r>
            <a:r>
              <a:rPr lang="en-ID" dirty="0" err="1"/>
              <a:t>Organisaasi</a:t>
            </a:r>
            <a:r>
              <a:rPr lang="en-ID" dirty="0"/>
              <a:t> </a:t>
            </a:r>
            <a:r>
              <a:rPr lang="en-ID" dirty="0" err="1"/>
              <a:t>membengkitkan</a:t>
            </a:r>
            <a:r>
              <a:rPr lang="en-ID" dirty="0"/>
              <a:t> </a:t>
            </a:r>
            <a:r>
              <a:rPr lang="en-ID" dirty="0" err="1"/>
              <a:t>inisiatif</a:t>
            </a:r>
            <a:r>
              <a:rPr lang="en-ID" dirty="0"/>
              <a:t> pada </a:t>
            </a:r>
            <a:r>
              <a:rPr lang="en-ID" dirty="0" err="1"/>
              <a:t>kaaryawan</a:t>
            </a:r>
            <a:r>
              <a:rPr lang="en-ID" dirty="0"/>
              <a:t> agar </a:t>
            </a:r>
            <a:r>
              <a:rPr lang="en-ID" dirty="0" err="1"/>
              <a:t>terlibat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kebersamaan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rasa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</a:t>
            </a:r>
            <a:r>
              <a:rPr lang="en-ID" dirty="0"/>
              <a:t> dan rasa </a:t>
            </a:r>
            <a:r>
              <a:rPr lang="en-ID" dirty="0" err="1"/>
              <a:t>memiliki</a:t>
            </a:r>
            <a:r>
              <a:rPr lang="en-ID" dirty="0"/>
              <a:t> dan </a:t>
            </a:r>
            <a:r>
              <a:rPr lang="en-ID" dirty="0" err="1"/>
              <a:t>komitmen</a:t>
            </a:r>
            <a:r>
              <a:rPr lang="en-ID" dirty="0"/>
              <a:t> yang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. </a:t>
            </a:r>
            <a:r>
              <a:rPr lang="en-ID" dirty="0" err="1"/>
              <a:t>Umumnya</a:t>
            </a:r>
            <a:r>
              <a:rPr lang="en-ID" dirty="0"/>
              <a:t> </a:t>
            </a:r>
            <a:r>
              <a:rPr lang="en-ID" dirty="0" err="1"/>
              <a:t>organisasi</a:t>
            </a:r>
            <a:r>
              <a:rPr lang="en-ID" dirty="0"/>
              <a:t> </a:t>
            </a:r>
            <a:r>
              <a:rPr lang="en-ID" dirty="0" err="1"/>
              <a:t>mengijinkan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tanpa</a:t>
            </a:r>
            <a:r>
              <a:rPr lang="en-ID" dirty="0"/>
              <a:t> jam </a:t>
            </a:r>
            <a:r>
              <a:rPr lang="en-ID" dirty="0" err="1"/>
              <a:t>kerja</a:t>
            </a:r>
            <a:r>
              <a:rPr lang="en-ID" dirty="0"/>
              <a:t> </a:t>
            </a:r>
            <a:r>
              <a:rPr lang="en-ID" dirty="0" err="1"/>
              <a:t>rutin</a:t>
            </a:r>
            <a:r>
              <a:rPr lang="en-ID" dirty="0"/>
              <a:t> </a:t>
            </a:r>
            <a:r>
              <a:rPr lang="en-ID" dirty="0" err="1"/>
              <a:t>sehingga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bisa</a:t>
            </a:r>
            <a:r>
              <a:rPr lang="en-ID" dirty="0"/>
              <a:t> </a:t>
            </a:r>
            <a:r>
              <a:rPr lang="en-ID" dirty="0" err="1"/>
              <a:t>mengatur</a:t>
            </a:r>
            <a:r>
              <a:rPr lang="en-ID" dirty="0"/>
              <a:t> </a:t>
            </a:r>
            <a:r>
              <a:rPr lang="en-ID" dirty="0" err="1"/>
              <a:t>sendiri</a:t>
            </a:r>
            <a:r>
              <a:rPr lang="en-ID" dirty="0"/>
              <a:t> </a:t>
            </a:r>
            <a:r>
              <a:rPr lang="en-ID" dirty="0" err="1"/>
              <a:t>jadwalnya</a:t>
            </a:r>
            <a:r>
              <a:rPr lang="en-ID" dirty="0"/>
              <a:t>. Rasa </a:t>
            </a:r>
            <a:r>
              <a:rPr lang="en-ID" dirty="0" err="1"/>
              <a:t>kepemilikan</a:t>
            </a:r>
            <a:r>
              <a:rPr lang="en-ID" dirty="0"/>
              <a:t> </a:t>
            </a:r>
            <a:r>
              <a:rPr lang="en-ID" dirty="0" err="1"/>
              <a:t>dikembangkan</a:t>
            </a:r>
            <a:r>
              <a:rPr lang="en-ID" dirty="0"/>
              <a:t> </a:t>
            </a:r>
            <a:r>
              <a:rPr lang="en-ID" dirty="0" err="1"/>
              <a:t>melalui</a:t>
            </a:r>
            <a:r>
              <a:rPr lang="en-ID" dirty="0"/>
              <a:t> profit sharing </a:t>
            </a:r>
            <a:r>
              <a:rPr lang="en-ID" dirty="0" err="1"/>
              <a:t>atau</a:t>
            </a:r>
            <a:r>
              <a:rPr lang="en-ID" dirty="0"/>
              <a:t> gain sharing. </a:t>
            </a:r>
          </a:p>
          <a:p>
            <a:pPr marL="457200" indent="-457200">
              <a:buFont typeface="+mj-lt"/>
              <a:buAutoNum type="arabicPeriod"/>
            </a:pPr>
            <a:r>
              <a:rPr lang="en-ID" dirty="0"/>
              <a:t>Bureaucratic culture </a:t>
            </a:r>
            <a:r>
              <a:rPr lang="en-ID" dirty="0" err="1"/>
              <a:t>dikembangkan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keadaan</a:t>
            </a:r>
            <a:r>
              <a:rPr lang="en-ID" dirty="0"/>
              <a:t> </a:t>
            </a:r>
            <a:r>
              <a:rPr lang="en-ID" dirty="0" err="1"/>
              <a:t>lingkungan</a:t>
            </a:r>
            <a:r>
              <a:rPr lang="en-ID" dirty="0"/>
              <a:t> yang </a:t>
            </a:r>
            <a:r>
              <a:rPr lang="en-ID" dirty="0" err="1"/>
              <a:t>stabil</a:t>
            </a:r>
            <a:r>
              <a:rPr lang="en-ID" dirty="0"/>
              <a:t>. Perusahaan </a:t>
            </a:r>
            <a:r>
              <a:rPr lang="en-ID" dirty="0" err="1"/>
              <a:t>memfokuskan</a:t>
            </a:r>
            <a:r>
              <a:rPr lang="en-ID" dirty="0"/>
              <a:t> </a:t>
            </a:r>
            <a:r>
              <a:rPr lang="en-ID" dirty="0" err="1"/>
              <a:t>strateginya</a:t>
            </a:r>
            <a:r>
              <a:rPr lang="en-ID" dirty="0"/>
              <a:t> </a:t>
            </a:r>
            <a:r>
              <a:rPr lang="en-ID" dirty="0" err="1"/>
              <a:t>ke</a:t>
            </a:r>
            <a:r>
              <a:rPr lang="en-ID" dirty="0"/>
              <a:t> </a:t>
            </a:r>
            <a:r>
              <a:rPr lang="en-ID" dirty="0" err="1"/>
              <a:t>arah</a:t>
            </a:r>
            <a:r>
              <a:rPr lang="en-ID" dirty="0"/>
              <a:t> internal. </a:t>
            </a:r>
            <a:r>
              <a:rPr lang="en-ID" dirty="0" err="1"/>
              <a:t>Simbol</a:t>
            </a:r>
            <a:r>
              <a:rPr lang="en-ID" dirty="0"/>
              <a:t>, </a:t>
            </a:r>
            <a:r>
              <a:rPr lang="en-ID" dirty="0" err="1"/>
              <a:t>kepahlawanan</a:t>
            </a:r>
            <a:r>
              <a:rPr lang="en-ID" dirty="0"/>
              <a:t> dan </a:t>
            </a:r>
            <a:r>
              <a:rPr lang="en-ID" dirty="0" err="1"/>
              <a:t>protokoler</a:t>
            </a:r>
            <a:r>
              <a:rPr lang="en-ID" dirty="0"/>
              <a:t> </a:t>
            </a:r>
            <a:r>
              <a:rPr lang="en-ID" dirty="0" err="1"/>
              <a:t>dimaksudkan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kerjasama</a:t>
            </a:r>
            <a:r>
              <a:rPr lang="en-ID" dirty="0"/>
              <a:t> dan </a:t>
            </a:r>
            <a:r>
              <a:rPr lang="en-ID" dirty="0" err="1"/>
              <a:t>mengikuri</a:t>
            </a:r>
            <a:r>
              <a:rPr lang="en-ID" dirty="0"/>
              <a:t> </a:t>
            </a:r>
            <a:r>
              <a:rPr lang="en-ID" dirty="0" err="1"/>
              <a:t>kebijakan</a:t>
            </a:r>
            <a:r>
              <a:rPr lang="en-ID" dirty="0"/>
              <a:t> </a:t>
            </a:r>
            <a:r>
              <a:rPr lang="en-ID" dirty="0" err="1"/>
              <a:t>institusi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mencapai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sasaran</a:t>
            </a:r>
            <a:r>
              <a:rPr lang="en-ID" dirty="0"/>
              <a:t> </a:t>
            </a:r>
            <a:r>
              <a:rPr lang="en-ID" dirty="0" err="1"/>
              <a:t>tertentu</a:t>
            </a:r>
            <a:r>
              <a:rPr lang="en-ID" dirty="0"/>
              <a:t>. </a:t>
            </a:r>
            <a:r>
              <a:rPr lang="en-ID" dirty="0" err="1"/>
              <a:t>Keterlibatan</a:t>
            </a:r>
            <a:r>
              <a:rPr lang="en-ID" dirty="0"/>
              <a:t> </a:t>
            </a:r>
            <a:r>
              <a:rPr lang="en-ID" dirty="0" err="1"/>
              <a:t>atau</a:t>
            </a:r>
            <a:r>
              <a:rPr lang="en-ID" dirty="0"/>
              <a:t> </a:t>
            </a:r>
            <a:r>
              <a:rPr lang="en-ID" dirty="0" err="1"/>
              <a:t>partisipasi</a:t>
            </a:r>
            <a:r>
              <a:rPr lang="en-ID" dirty="0"/>
              <a:t> </a:t>
            </a:r>
            <a:r>
              <a:rPr lang="en-ID" dirty="0" err="1"/>
              <a:t>individu</a:t>
            </a:r>
            <a:r>
              <a:rPr lang="en-ID" dirty="0"/>
              <a:t> </a:t>
            </a:r>
            <a:r>
              <a:rPr lang="en-ID" dirty="0" err="1"/>
              <a:t>tidak</a:t>
            </a:r>
            <a:r>
              <a:rPr lang="en-ID" dirty="0"/>
              <a:t> </a:t>
            </a:r>
            <a:r>
              <a:rPr lang="en-ID" dirty="0" err="1"/>
              <a:t>terlalu</a:t>
            </a:r>
            <a:r>
              <a:rPr lang="en-ID" dirty="0"/>
              <a:t> </a:t>
            </a:r>
            <a:r>
              <a:rPr lang="en-ID" dirty="0" err="1"/>
              <a:t>menonjol</a:t>
            </a:r>
            <a:r>
              <a:rPr lang="en-ID" dirty="0"/>
              <a:t>, </a:t>
            </a:r>
            <a:r>
              <a:rPr lang="en-ID" dirty="0" err="1"/>
              <a:t>tetapi</a:t>
            </a:r>
            <a:r>
              <a:rPr lang="en-ID" dirty="0"/>
              <a:t> </a:t>
            </a:r>
            <a:r>
              <a:rPr lang="en-ID" dirty="0" err="1"/>
              <a:t>diimbangi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niat</a:t>
            </a:r>
            <a:r>
              <a:rPr lang="en-ID" dirty="0"/>
              <a:t> </a:t>
            </a:r>
            <a:r>
              <a:rPr lang="en-ID" dirty="0" err="1"/>
              <a:t>baik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menyesuaikan</a:t>
            </a:r>
            <a:r>
              <a:rPr lang="en-ID" dirty="0"/>
              <a:t> </a:t>
            </a:r>
            <a:r>
              <a:rPr lang="en-ID" dirty="0" err="1"/>
              <a:t>diri</a:t>
            </a:r>
            <a:r>
              <a:rPr lang="en-ID" dirty="0"/>
              <a:t> dan </a:t>
            </a:r>
            <a:r>
              <a:rPr lang="en-ID" dirty="0" err="1"/>
              <a:t>kerjasama</a:t>
            </a:r>
            <a:r>
              <a:rPr lang="en-ID" dirty="0"/>
              <a:t> </a:t>
            </a:r>
            <a:r>
              <a:rPr lang="en-ID" dirty="0" err="1"/>
              <a:t>antar</a:t>
            </a:r>
            <a:r>
              <a:rPr lang="en-ID" dirty="0"/>
              <a:t> </a:t>
            </a:r>
            <a:r>
              <a:rPr lang="en-ID" dirty="0" err="1"/>
              <a:t>anggota</a:t>
            </a:r>
            <a:r>
              <a:rPr lang="en-ID" dirty="0"/>
              <a:t>. </a:t>
            </a:r>
            <a:r>
              <a:rPr lang="en-ID" dirty="0" err="1"/>
              <a:t>Kebarhasilan</a:t>
            </a:r>
            <a:r>
              <a:rPr lang="en-ID" dirty="0"/>
              <a:t> </a:t>
            </a:r>
            <a:r>
              <a:rPr lang="en-ID" dirty="0" err="1"/>
              <a:t>institusi</a:t>
            </a:r>
            <a:r>
              <a:rPr lang="en-ID" dirty="0"/>
              <a:t> </a:t>
            </a:r>
            <a:r>
              <a:rPr lang="en-ID" dirty="0" err="1"/>
              <a:t>ditentukan</a:t>
            </a:r>
            <a:r>
              <a:rPr lang="en-ID" dirty="0"/>
              <a:t> oleh </a:t>
            </a:r>
            <a:r>
              <a:rPr lang="en-ID" dirty="0" err="1"/>
              <a:t>hubungan</a:t>
            </a:r>
            <a:r>
              <a:rPr lang="en-ID" dirty="0"/>
              <a:t> </a:t>
            </a:r>
            <a:r>
              <a:rPr lang="en-ID" dirty="0" err="1"/>
              <a:t>antar</a:t>
            </a:r>
            <a:r>
              <a:rPr lang="en-ID" dirty="0"/>
              <a:t> </a:t>
            </a:r>
            <a:r>
              <a:rPr lang="en-ID" dirty="0" err="1"/>
              <a:t>bagian-bagian</a:t>
            </a:r>
            <a:r>
              <a:rPr lang="en-ID" dirty="0"/>
              <a:t> dan </a:t>
            </a:r>
            <a:r>
              <a:rPr lang="en-ID" dirty="0" err="1"/>
              <a:t>manusianya</a:t>
            </a:r>
            <a:r>
              <a:rPr lang="en-ID" dirty="0"/>
              <a:t> yang </a:t>
            </a:r>
            <a:r>
              <a:rPr lang="en-ID" dirty="0" err="1"/>
              <a:t>selalu</a:t>
            </a:r>
            <a:r>
              <a:rPr lang="en-ID" dirty="0"/>
              <a:t> </a:t>
            </a:r>
            <a:r>
              <a:rPr lang="en-ID" dirty="0" err="1"/>
              <a:t>bersatu</a:t>
            </a:r>
            <a:r>
              <a:rPr lang="en-ID" dirty="0"/>
              <a:t> pada dan </a:t>
            </a:r>
            <a:r>
              <a:rPr lang="en-ID" dirty="0" err="1"/>
              <a:t>bekerja</a:t>
            </a:r>
            <a:r>
              <a:rPr lang="en-ID" dirty="0"/>
              <a:t> </a:t>
            </a:r>
            <a:r>
              <a:rPr lang="en-ID" dirty="0" err="1"/>
              <a:t>secara</a:t>
            </a:r>
            <a:r>
              <a:rPr lang="en-ID" dirty="0"/>
              <a:t> </a:t>
            </a:r>
            <a:r>
              <a:rPr lang="en-ID" dirty="0" err="1"/>
              <a:t>efisien</a:t>
            </a:r>
            <a:r>
              <a:rPr lang="en-ID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65522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150</TotalTime>
  <Words>702</Words>
  <Application>Microsoft Office PowerPoint</Application>
  <PresentationFormat>Widescreen</PresentationFormat>
  <Paragraphs>41</Paragraphs>
  <Slides>11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Tw Cen MT</vt:lpstr>
      <vt:lpstr>Tw Cen MT Condensed</vt:lpstr>
      <vt:lpstr>Wingdings 3</vt:lpstr>
      <vt:lpstr>Integral</vt:lpstr>
      <vt:lpstr>MANAJEMEN LINTAS BUDAYA (1)</vt:lpstr>
      <vt:lpstr>KRITERIA PENILAIAN DAN INDIKATOR</vt:lpstr>
      <vt:lpstr>PowerPoint Presentation</vt:lpstr>
      <vt:lpstr>Apa itu budaya?</vt:lpstr>
      <vt:lpstr>Mengapa budaya sangat penting ?</vt:lpstr>
      <vt:lpstr>PowerPoint Presentation</vt:lpstr>
      <vt:lpstr>Apa itu manajemen lintas budaya ?</vt:lpstr>
      <vt:lpstr>PowerPoint Presentation</vt:lpstr>
      <vt:lpstr>Bidang-bidang</vt:lpstr>
      <vt:lpstr>PowerPoint Presentation</vt:lpstr>
      <vt:lpstr>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KRISTINA WARDHANI</dc:creator>
  <cp:lastModifiedBy>asus</cp:lastModifiedBy>
  <cp:revision>13</cp:revision>
  <dcterms:created xsi:type="dcterms:W3CDTF">2020-04-05T01:21:29Z</dcterms:created>
  <dcterms:modified xsi:type="dcterms:W3CDTF">2024-03-17T21:42:17Z</dcterms:modified>
</cp:coreProperties>
</file>