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-pikiran.cekkembali.com/komunika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687E-7844-43D4-9A62-AE89DAF9E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MANAJEMEN LINTAS BUDAYA (1)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B2AD7-C0D0-452B-97EA-55691E188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172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E6D13C-C6F2-4C41-9928-D17BFB51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5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3901-E41B-40DA-9175-5357B830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443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F775-0C42-4B2F-8BCB-FDA43605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KRITERIA PENILAIAN DAN INDIKATOR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C4CF11-3F0A-4191-93B6-FF7491A1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mendefinisikan</a:t>
            </a:r>
            <a:r>
              <a:rPr lang="en-US" dirty="0"/>
              <a:t>, dan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mendefinisikan</a:t>
            </a:r>
            <a:r>
              <a:rPr lang="en-US" dirty="0"/>
              <a:t>, dan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mendefinisikan</a:t>
            </a:r>
            <a:r>
              <a:rPr lang="en-US" dirty="0"/>
              <a:t>, dan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004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E9BF2D4E-B5A5-4A4C-8EF6-0B57E94EA7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501" y="703218"/>
            <a:ext cx="9564359" cy="5949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C29B12-B5E0-401C-87E8-2B792D16E2C5}"/>
              </a:ext>
            </a:extLst>
          </p:cNvPr>
          <p:cNvSpPr txBox="1"/>
          <p:nvPr/>
        </p:nvSpPr>
        <p:spPr>
          <a:xfrm>
            <a:off x="795130" y="238539"/>
            <a:ext cx="545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https://www.youtube.com/watch?v=4j73DvocmB0</a:t>
            </a:r>
          </a:p>
        </p:txBody>
      </p:sp>
    </p:spTree>
    <p:extLst>
      <p:ext uri="{BB962C8B-B14F-4D97-AF65-F5344CB8AC3E}">
        <p14:creationId xmlns:p14="http://schemas.microsoft.com/office/powerpoint/2010/main" val="10246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4279-A2BB-4B19-8DFE-7FC7E0D0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FF874-8D33-41C4-BF08-D5062CC50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Latin,</a:t>
            </a:r>
          </a:p>
          <a:p>
            <a:r>
              <a:rPr lang="en-ID" dirty="0"/>
              <a:t>kata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 </a:t>
            </a:r>
            <a:r>
              <a:rPr lang="en-ID" i="1" dirty="0"/>
              <a:t>“</a:t>
            </a:r>
            <a:r>
              <a:rPr lang="en-ID" i="1" dirty="0" err="1"/>
              <a:t>colere</a:t>
            </a:r>
            <a:r>
              <a:rPr lang="en-ID" i="1" dirty="0"/>
              <a:t>”</a:t>
            </a:r>
            <a:r>
              <a:rPr lang="en-ID" dirty="0"/>
              <a:t> 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mengolah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inggris</a:t>
            </a:r>
            <a:r>
              <a:rPr lang="en-ID" dirty="0"/>
              <a:t> </a:t>
            </a:r>
            <a:r>
              <a:rPr lang="en-ID" i="1" dirty="0"/>
              <a:t>“</a:t>
            </a:r>
            <a:r>
              <a:rPr lang="en-ID" i="1" dirty="0" err="1"/>
              <a:t>Culture”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</a:t>
            </a:r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Kamus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Bahasa Indonesia, </a:t>
            </a:r>
          </a:p>
          <a:p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adat-istiadat</a:t>
            </a:r>
            <a:r>
              <a:rPr lang="en-ID" dirty="0"/>
              <a:t>, </a:t>
            </a:r>
            <a:r>
              <a:rPr lang="en-ID" dirty="0" err="1"/>
              <a:t>akal</a:t>
            </a:r>
            <a:r>
              <a:rPr lang="en-ID" dirty="0"/>
              <a:t>, </a:t>
            </a:r>
            <a:r>
              <a:rPr lang="en-ID" dirty="0" err="1"/>
              <a:t>pikiran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budi</a:t>
            </a:r>
            <a:r>
              <a:rPr lang="en-ID" dirty="0"/>
              <a:t>. Kata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merujuk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pikir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 </a:t>
            </a:r>
            <a:r>
              <a:rPr lang="en-ID" u="sng" dirty="0" err="1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komunikasi</a:t>
            </a:r>
            <a:r>
              <a:rPr lang="en-ID" dirty="0"/>
              <a:t>, </a:t>
            </a:r>
            <a:r>
              <a:rPr lang="en-ID" dirty="0" err="1"/>
              <a:t>kebiasaan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- </a:t>
            </a:r>
            <a:r>
              <a:rPr lang="en-ID" dirty="0" err="1"/>
              <a:t>istiadat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734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31DA-E46C-45C0-B359-31C21779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62" y="0"/>
            <a:ext cx="9720072" cy="1499616"/>
          </a:xfrm>
        </p:spPr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CD60-BBF0-4D14-9447-BF0FE82A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72" y="1351721"/>
            <a:ext cx="10987350" cy="5300869"/>
          </a:xfrm>
        </p:spPr>
        <p:txBody>
          <a:bodyPr>
            <a:normAutofit fontScale="92500" lnSpcReduction="10000"/>
          </a:bodyPr>
          <a:lstStyle/>
          <a:p>
            <a:r>
              <a:rPr lang="en-ID" b="1" dirty="0"/>
              <a:t>Internal integration </a:t>
            </a:r>
            <a:r>
              <a:rPr lang="en-ID" dirty="0" err="1"/>
              <a:t>yaitu</a:t>
            </a:r>
            <a:r>
              <a:rPr lang="en-ID" dirty="0"/>
              <a:t>:</a:t>
            </a:r>
          </a:p>
          <a:p>
            <a:r>
              <a:rPr lang="en-ID" dirty="0"/>
              <a:t>(1)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menyatukan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dan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; </a:t>
            </a:r>
          </a:p>
          <a:p>
            <a:r>
              <a:rPr lang="en-ID" dirty="0"/>
              <a:t>(2)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kebersamaan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dan </a:t>
            </a:r>
            <a:r>
              <a:rPr lang="en-ID" dirty="0" err="1"/>
              <a:t>efisien</a:t>
            </a:r>
            <a:r>
              <a:rPr lang="en-ID" dirty="0"/>
              <a:t>; da</a:t>
            </a:r>
          </a:p>
          <a:p>
            <a:r>
              <a:rPr lang="en-ID" dirty="0"/>
              <a:t>(3)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</a:p>
          <a:p>
            <a:r>
              <a:rPr lang="en-ID" b="1" dirty="0" err="1"/>
              <a:t>Eksternal</a:t>
            </a:r>
            <a:r>
              <a:rPr lang="en-ID" b="1" dirty="0"/>
              <a:t> adaptation </a:t>
            </a:r>
            <a:r>
              <a:rPr lang="en-ID" dirty="0" err="1"/>
              <a:t>yaitu</a:t>
            </a:r>
            <a:r>
              <a:rPr lang="en-ID" dirty="0"/>
              <a:t>:</a:t>
            </a:r>
          </a:p>
          <a:p>
            <a:r>
              <a:rPr lang="en-ID" dirty="0"/>
              <a:t>(1)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beradaptasi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mempersatukan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dan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kesepakan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; </a:t>
            </a:r>
          </a:p>
          <a:p>
            <a:r>
              <a:rPr lang="en-ID" dirty="0"/>
              <a:t>(2)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menanggapi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persaingan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; dan </a:t>
            </a:r>
          </a:p>
          <a:p>
            <a:r>
              <a:rPr lang="en-ID" dirty="0"/>
              <a:t>(3)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mengikat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dan </a:t>
            </a:r>
            <a:r>
              <a:rPr lang="en-ID" dirty="0" err="1"/>
              <a:t>bersatu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komunitas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kumpulan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8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770BCA7-F436-4C42-900B-704897C9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36827"/>
              </p:ext>
            </p:extLst>
          </p:nvPr>
        </p:nvGraphicFramePr>
        <p:xfrm>
          <a:off x="616226" y="778083"/>
          <a:ext cx="10959548" cy="556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886">
                  <a:extLst>
                    <a:ext uri="{9D8B030D-6E8A-4147-A177-3AD203B41FA5}">
                      <a16:colId xmlns:a16="http://schemas.microsoft.com/office/drawing/2014/main" val="476247110"/>
                    </a:ext>
                  </a:extLst>
                </a:gridCol>
                <a:gridCol w="4184053">
                  <a:extLst>
                    <a:ext uri="{9D8B030D-6E8A-4147-A177-3AD203B41FA5}">
                      <a16:colId xmlns:a16="http://schemas.microsoft.com/office/drawing/2014/main" val="4251410233"/>
                    </a:ext>
                  </a:extLst>
                </a:gridCol>
                <a:gridCol w="4432609">
                  <a:extLst>
                    <a:ext uri="{9D8B030D-6E8A-4147-A177-3AD203B41FA5}">
                      <a16:colId xmlns:a16="http://schemas.microsoft.com/office/drawing/2014/main" val="2519082104"/>
                    </a:ext>
                  </a:extLst>
                </a:gridCol>
              </a:tblGrid>
              <a:tr h="596348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Adaptive Organizational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Unadaptive</a:t>
                      </a:r>
                      <a:r>
                        <a:rPr lang="en-ID" dirty="0"/>
                        <a:t> Organizational Culture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70940"/>
                  </a:ext>
                </a:extLst>
              </a:tr>
              <a:tr h="1683991">
                <a:tc>
                  <a:txBody>
                    <a:bodyPr/>
                    <a:lstStyle/>
                    <a:p>
                      <a:r>
                        <a:rPr lang="en-ID" dirty="0"/>
                        <a:t>Visible </a:t>
                      </a:r>
                      <a:r>
                        <a:rPr lang="en-ID" dirty="0" err="1"/>
                        <a:t>Behavior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Pemimpin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mencermati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semua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mendukung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terutama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pelanggan</a:t>
                      </a:r>
                      <a:r>
                        <a:rPr lang="en-ID" dirty="0"/>
                        <a:t>, dan </a:t>
                      </a:r>
                      <a:r>
                        <a:rPr lang="en-ID" dirty="0" err="1"/>
                        <a:t>memprakarsai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perubahan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bila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diperlukan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melayani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kepentingan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sekalipun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tersebut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beresiko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Manajer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cendrung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bertingkah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laku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agak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picik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berbau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politis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birokratis</a:t>
                      </a:r>
                      <a:r>
                        <a:rPr lang="en-ID" dirty="0"/>
                        <a:t>. </a:t>
                      </a:r>
                      <a:r>
                        <a:rPr lang="en-ID" dirty="0" err="1"/>
                        <a:t>Sebagai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hasilnya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merubah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strategi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cepat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menyesuaikan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mengambil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keuntungan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perubahan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lingkungan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625479"/>
                  </a:ext>
                </a:extLst>
              </a:tr>
              <a:tr h="2185283">
                <a:tc>
                  <a:txBody>
                    <a:bodyPr/>
                    <a:lstStyle/>
                    <a:p>
                      <a:r>
                        <a:rPr lang="en-ID" dirty="0"/>
                        <a:t>Express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Pemimpin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sangat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peduli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pelanggan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pemegang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saham</a:t>
                      </a:r>
                      <a:r>
                        <a:rPr lang="en-ID" dirty="0"/>
                        <a:t>, dan </a:t>
                      </a:r>
                      <a:r>
                        <a:rPr lang="en-ID" dirty="0" err="1"/>
                        <a:t>karyawan</a:t>
                      </a:r>
                      <a:r>
                        <a:rPr lang="en-ID" dirty="0"/>
                        <a:t>.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 juga </a:t>
                      </a:r>
                      <a:r>
                        <a:rPr lang="en-ID" dirty="0" err="1"/>
                        <a:t>sangat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menghargai</a:t>
                      </a:r>
                      <a:r>
                        <a:rPr lang="en-ID" dirty="0"/>
                        <a:t> orang dan proses yang </a:t>
                      </a:r>
                      <a:r>
                        <a:rPr lang="en-ID" dirty="0" err="1"/>
                        <a:t>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menciptakan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perubahan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berguna</a:t>
                      </a:r>
                      <a:r>
                        <a:rPr lang="en-ID" dirty="0"/>
                        <a:t> (</a:t>
                      </a:r>
                      <a:r>
                        <a:rPr lang="en-ID" dirty="0" err="1"/>
                        <a:t>misalnya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inisiatif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kepemimpinan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atas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bawah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hirarki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manajemen</a:t>
                      </a:r>
                      <a:r>
                        <a:rPr lang="en-ID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Manajer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hanya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perhatikan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kelompok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langsung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beberapa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produk</a:t>
                      </a:r>
                      <a:r>
                        <a:rPr lang="en-ID" dirty="0"/>
                        <a:t> (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teknologi</a:t>
                      </a:r>
                      <a:r>
                        <a:rPr lang="en-ID" dirty="0"/>
                        <a:t>) yang </a:t>
                      </a:r>
                      <a:r>
                        <a:rPr lang="en-ID" dirty="0" err="1"/>
                        <a:t>terkait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kelompok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r>
                        <a:rPr lang="en-ID" dirty="0"/>
                        <a:t>. </a:t>
                      </a:r>
                      <a:r>
                        <a:rPr lang="en-ID" dirty="0" err="1"/>
                        <a:t>Mereka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menghargai</a:t>
                      </a:r>
                      <a:r>
                        <a:rPr lang="en-ID" dirty="0"/>
                        <a:t> proses </a:t>
                      </a:r>
                      <a:r>
                        <a:rPr lang="en-ID" dirty="0" err="1"/>
                        <a:t>manajemen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teratur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menghindari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risiko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jauh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lebih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tinggi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inisiatif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kepemimpinan</a:t>
                      </a:r>
                      <a:r>
                        <a:rPr lang="en-ID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39871"/>
                  </a:ext>
                </a:extLst>
              </a:tr>
              <a:tr h="1050717">
                <a:tc>
                  <a:txBody>
                    <a:bodyPr/>
                    <a:lstStyle/>
                    <a:p>
                      <a:r>
                        <a:rPr lang="en-ID" dirty="0"/>
                        <a:t>Underlying Assumption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Melayani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seluruh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organisasi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mempercayai</a:t>
                      </a:r>
                      <a:r>
                        <a:rPr lang="en-ID" dirty="0"/>
                        <a:t> orang 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Memenuhi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kepentingan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mempercayai</a:t>
                      </a:r>
                      <a:r>
                        <a:rPr lang="en-ID" dirty="0"/>
                        <a:t> orang lain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4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950A-DC82-4B62-8F43-4FBE3BF3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4B98-5ED3-4DEC-B21C-A0793824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dan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dan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global.</a:t>
            </a:r>
          </a:p>
          <a:p>
            <a:endParaRPr lang="en-US" dirty="0"/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agar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negara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bertukar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di </a:t>
            </a:r>
            <a:r>
              <a:rPr lang="en-US" dirty="0" err="1"/>
              <a:t>negaranya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1723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79F16-ABBF-44B1-BFE7-E1E11D408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Do One Thing For Diversity and Inclusion - Different">
            <a:hlinkClick r:id="" action="ppaction://media"/>
            <a:extLst>
              <a:ext uri="{FF2B5EF4-FFF2-40B4-BE49-F238E27FC236}">
                <a16:creationId xmlns:a16="http://schemas.microsoft.com/office/drawing/2014/main" id="{91CAFDA6-F59A-4CD3-8A1F-B8187E9C2F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98211"/>
            <a:ext cx="10717695" cy="6028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4BAA18-A0EE-4C10-A857-154F338C07D2}"/>
              </a:ext>
            </a:extLst>
          </p:cNvPr>
          <p:cNvSpPr txBox="1"/>
          <p:nvPr/>
        </p:nvSpPr>
        <p:spPr>
          <a:xfrm>
            <a:off x="381000" y="0"/>
            <a:ext cx="5489713" cy="39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1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A1C1-E664-4BFB-9178-CF438F82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58" y="147895"/>
            <a:ext cx="9720072" cy="1499616"/>
          </a:xfrm>
        </p:spPr>
        <p:txBody>
          <a:bodyPr/>
          <a:lstStyle/>
          <a:p>
            <a:r>
              <a:rPr lang="en-US" dirty="0" err="1"/>
              <a:t>Bidang-bidang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1880-FB3B-4286-AC70-B841B6234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537252"/>
            <a:ext cx="11675165" cy="53207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adaptasi</a:t>
            </a:r>
            <a:r>
              <a:rPr lang="en-ID" dirty="0"/>
              <a:t> (adaptation culture) </a:t>
            </a:r>
            <a:r>
              <a:rPr lang="en-ID" dirty="0" err="1"/>
              <a:t>ditandai</a:t>
            </a:r>
            <a:r>
              <a:rPr lang="en-ID" dirty="0"/>
              <a:t> oleh </a:t>
            </a:r>
            <a:r>
              <a:rPr lang="en-ID" dirty="0" err="1"/>
              <a:t>keadaan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yang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. Orang-orang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institusi</a:t>
            </a:r>
            <a:r>
              <a:rPr lang="en-ID" dirty="0"/>
              <a:t> </a:t>
            </a:r>
            <a:r>
              <a:rPr lang="en-ID" dirty="0" err="1"/>
              <a:t>diarahkan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menangkap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dan </a:t>
            </a: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. </a:t>
            </a:r>
            <a:r>
              <a:rPr lang="en-ID" dirty="0" err="1"/>
              <a:t>Institusi</a:t>
            </a:r>
            <a:r>
              <a:rPr lang="en-ID" dirty="0"/>
              <a:t> yang </a:t>
            </a:r>
            <a:r>
              <a:rPr lang="en-ID" dirty="0" err="1"/>
              <a:t>menganut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yang </a:t>
            </a:r>
            <a:r>
              <a:rPr lang="en-ID" dirty="0" err="1"/>
              <a:t>segeran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Achievement culture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ditandai</a:t>
            </a:r>
            <a:r>
              <a:rPr lang="en-ID" dirty="0"/>
              <a:t> oleh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. Orang-orang </a:t>
            </a:r>
            <a:r>
              <a:rPr lang="en-ID" dirty="0" err="1"/>
              <a:t>diluar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diperhatikan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menyebarkan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misi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khalayak</a:t>
            </a:r>
            <a:r>
              <a:rPr lang="en-ID" dirty="0"/>
              <a:t>. 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para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mendefinisikan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perannya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Orang-orang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perusahan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melayani</a:t>
            </a:r>
            <a:r>
              <a:rPr lang="en-ID" dirty="0"/>
              <a:t> orang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Clan culture </a:t>
            </a:r>
            <a:r>
              <a:rPr lang="en-ID" dirty="0" err="1"/>
              <a:t>memfokuskan</a:t>
            </a:r>
            <a:r>
              <a:rPr lang="en-ID" dirty="0"/>
              <a:t> pada </a:t>
            </a:r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orang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perubahaan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cepat</a:t>
            </a:r>
            <a:r>
              <a:rPr lang="en-ID" dirty="0"/>
              <a:t>. </a:t>
            </a:r>
            <a:r>
              <a:rPr lang="en-ID" dirty="0" err="1"/>
              <a:t>Organisaasi</a:t>
            </a:r>
            <a:r>
              <a:rPr lang="en-ID" dirty="0"/>
              <a:t> </a:t>
            </a:r>
            <a:r>
              <a:rPr lang="en-ID" dirty="0" err="1"/>
              <a:t>membengkitkan</a:t>
            </a:r>
            <a:r>
              <a:rPr lang="en-ID" dirty="0"/>
              <a:t> </a:t>
            </a:r>
            <a:r>
              <a:rPr lang="en-ID" dirty="0" err="1"/>
              <a:t>inisiatif</a:t>
            </a:r>
            <a:r>
              <a:rPr lang="en-ID" dirty="0"/>
              <a:t> pada </a:t>
            </a:r>
            <a:r>
              <a:rPr lang="en-ID" dirty="0" err="1"/>
              <a:t>kaaryawan</a:t>
            </a:r>
            <a:r>
              <a:rPr lang="en-ID" dirty="0"/>
              <a:t> agar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kebersamaan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rasa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dan rasa </a:t>
            </a:r>
            <a:r>
              <a:rPr lang="en-ID" dirty="0" err="1"/>
              <a:t>memiliki</a:t>
            </a:r>
            <a:r>
              <a:rPr lang="en-ID" dirty="0"/>
              <a:t> dan </a:t>
            </a:r>
            <a:r>
              <a:rPr lang="en-ID" dirty="0" err="1"/>
              <a:t>komitmen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mengijinkan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jam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rutin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jadwalnya</a:t>
            </a:r>
            <a:r>
              <a:rPr lang="en-ID" dirty="0"/>
              <a:t>. Rasa </a:t>
            </a:r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dikembangkan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profit sharing </a:t>
            </a:r>
            <a:r>
              <a:rPr lang="en-ID" dirty="0" err="1"/>
              <a:t>atau</a:t>
            </a:r>
            <a:r>
              <a:rPr lang="en-ID" dirty="0"/>
              <a:t> gain sharing.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Bureaucratic culture </a:t>
            </a:r>
            <a:r>
              <a:rPr lang="en-ID" dirty="0" err="1"/>
              <a:t>dikembangkan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stabil</a:t>
            </a:r>
            <a:r>
              <a:rPr lang="en-ID" dirty="0"/>
              <a:t>. Perusahaan </a:t>
            </a:r>
            <a:r>
              <a:rPr lang="en-ID" dirty="0" err="1"/>
              <a:t>memfokuskan</a:t>
            </a:r>
            <a:r>
              <a:rPr lang="en-ID" dirty="0"/>
              <a:t> </a:t>
            </a:r>
            <a:r>
              <a:rPr lang="en-ID" dirty="0" err="1"/>
              <a:t>strateginya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internal. </a:t>
            </a:r>
            <a:r>
              <a:rPr lang="en-ID" dirty="0" err="1"/>
              <a:t>Simbol</a:t>
            </a:r>
            <a:r>
              <a:rPr lang="en-ID" dirty="0"/>
              <a:t>, </a:t>
            </a:r>
            <a:r>
              <a:rPr lang="en-ID" dirty="0" err="1"/>
              <a:t>kepahlawanan</a:t>
            </a:r>
            <a:r>
              <a:rPr lang="en-ID" dirty="0"/>
              <a:t> dan </a:t>
            </a:r>
            <a:r>
              <a:rPr lang="en-ID" dirty="0" err="1"/>
              <a:t>protokoler</a:t>
            </a:r>
            <a:r>
              <a:rPr lang="en-ID" dirty="0"/>
              <a:t> </a:t>
            </a:r>
            <a:r>
              <a:rPr lang="en-ID" dirty="0" err="1"/>
              <a:t>dimaksudkan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kerjasama</a:t>
            </a:r>
            <a:r>
              <a:rPr lang="en-ID" dirty="0"/>
              <a:t> dan </a:t>
            </a:r>
            <a:r>
              <a:rPr lang="en-ID" dirty="0" err="1"/>
              <a:t>mengikuri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institusi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</a:t>
            </a:r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partisipasi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menonjol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diimbangi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niat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dan </a:t>
            </a:r>
            <a:r>
              <a:rPr lang="en-ID" dirty="0" err="1"/>
              <a:t>kerjasama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. </a:t>
            </a:r>
            <a:r>
              <a:rPr lang="en-ID" dirty="0" err="1"/>
              <a:t>Kebarhasilan</a:t>
            </a:r>
            <a:r>
              <a:rPr lang="en-ID" dirty="0"/>
              <a:t> </a:t>
            </a:r>
            <a:r>
              <a:rPr lang="en-ID" dirty="0" err="1"/>
              <a:t>institusi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bagian-bagian</a:t>
            </a:r>
            <a:r>
              <a:rPr lang="en-ID" dirty="0"/>
              <a:t> dan </a:t>
            </a:r>
            <a:r>
              <a:rPr lang="en-ID" dirty="0" err="1"/>
              <a:t>manusianya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bersatu</a:t>
            </a:r>
            <a:r>
              <a:rPr lang="en-ID" dirty="0"/>
              <a:t> pada dan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552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</TotalTime>
  <Words>702</Words>
  <Application>Microsoft Office PowerPoint</Application>
  <PresentationFormat>Widescreen</PresentationFormat>
  <Paragraphs>41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MANAJEMEN LINTAS BUDAYA (1)</vt:lpstr>
      <vt:lpstr>KRITERIA PENILAIAN DAN INDIKATOR</vt:lpstr>
      <vt:lpstr>PowerPoint Presentation</vt:lpstr>
      <vt:lpstr>Apa itu budaya?</vt:lpstr>
      <vt:lpstr>Mengapa budaya sangat penting ?</vt:lpstr>
      <vt:lpstr>PowerPoint Presentation</vt:lpstr>
      <vt:lpstr>Apa itu manajemen lintas budaya ?</vt:lpstr>
      <vt:lpstr>PowerPoint Presentation</vt:lpstr>
      <vt:lpstr>Bidang-bidang</vt:lpstr>
      <vt:lpstr>PowerPoint Presentation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WARDHANI</dc:creator>
  <cp:lastModifiedBy>asus</cp:lastModifiedBy>
  <cp:revision>13</cp:revision>
  <dcterms:created xsi:type="dcterms:W3CDTF">2020-04-05T01:21:29Z</dcterms:created>
  <dcterms:modified xsi:type="dcterms:W3CDTF">2024-03-17T21:42:17Z</dcterms:modified>
</cp:coreProperties>
</file>