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0" r:id="rId3"/>
    <p:sldId id="303" r:id="rId4"/>
  </p:sldIdLst>
  <p:sldSz cx="9144000" cy="6858000" type="screen4x3"/>
  <p:notesSz cx="6761163" cy="99425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dirty="0" smtClean="0"/>
              <a:t>Presentasi Tugas  </a:t>
            </a:r>
            <a:r>
              <a:rPr lang="id-ID" sz="4000" dirty="0" smtClean="0"/>
              <a:t>(lanjutan)</a:t>
            </a:r>
            <a:r>
              <a:rPr lang="id-ID" sz="4000" dirty="0" smtClean="0"/>
              <a:t>  dan Evaluasi 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Presentasi Tugas meliputi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Tugas kelompok, jika  mahasiswa belum terpenuhi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nilai tugas kelompok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(2) Tugas Mandiri , jika mahasiswa belum terpenuhi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nilai tugas mandiri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144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3573</TotalTime>
  <Words>69</Words>
  <Application>Microsoft Office PowerPoint</Application>
  <PresentationFormat>On-screen Show (4:3)</PresentationFormat>
  <Paragraphs>20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515</cp:revision>
  <cp:lastPrinted>2015-09-17T08:41:14Z</cp:lastPrinted>
  <dcterms:created xsi:type="dcterms:W3CDTF">2010-04-18T12:06:30Z</dcterms:created>
  <dcterms:modified xsi:type="dcterms:W3CDTF">2022-10-28T22:59:23Z</dcterms:modified>
</cp:coreProperties>
</file>