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8" r:id="rId6"/>
    <p:sldId id="269" r:id="rId7"/>
    <p:sldId id="263" r:id="rId8"/>
    <p:sldId id="271" r:id="rId9"/>
    <p:sldId id="273" r:id="rId10"/>
    <p:sldId id="274" r:id="rId11"/>
    <p:sldId id="275" r:id="rId12"/>
    <p:sldId id="276" r:id="rId13"/>
    <p:sldId id="277" r:id="rId14"/>
    <p:sldId id="264" r:id="rId15"/>
    <p:sldId id="2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63" autoAdjust="0"/>
    <p:restoredTop sz="94660" autoAdjust="0"/>
  </p:normalViewPr>
  <p:slideViewPr>
    <p:cSldViewPr snapToGrid="0">
      <p:cViewPr varScale="1">
        <p:scale>
          <a:sx n="41" d="100"/>
          <a:sy n="41" d="100"/>
        </p:scale>
        <p:origin x="-114" y="-7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15" y="328246"/>
            <a:ext cx="11301046" cy="321212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5</a:t>
            </a:r>
            <a:b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KECURANGAN ORGANISASI DAN AUDITOR SELAKU WATCHDOG</a:t>
            </a:r>
            <a:endParaRPr lang="en-ID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094892" y="387955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Rahma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Ellok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Satiti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Djanoearko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A.Md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Ariiq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Shidqy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Naufal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A.MD S1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Universitas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Trisakt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4263900" cy="79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6030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Peran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Auditor</a:t>
            </a:r>
          </a:p>
        </p:txBody>
      </p:sp>
      <p:pic>
        <p:nvPicPr>
          <p:cNvPr id="34819" name="Picture 3" descr="C:\Users\AFNAN\AppData\Local\Temp\ksohtml3924\wps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4062" y="4923692"/>
            <a:ext cx="10550768" cy="138723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22030" y="897249"/>
            <a:ext cx="114417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terhindar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auditor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sama-sama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meninjau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tanda-tanda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mencurigakan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Occupational Fraud 2022: A Report to The Nations,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auditor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sama-sama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Auditor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persentase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ragu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client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khawatir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client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berhenti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jasanya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6769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Peran sebagai </a:t>
            </a:r>
            <a:r>
              <a:rPr kumimoji="0" lang="en-US" sz="40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Watchdogs</a:t>
            </a: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28246" y="586154"/>
            <a:ext cx="1144172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Auditor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“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watchdogs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”.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anjing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penjaga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menggonggong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keras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ketika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bahaya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khususnya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internal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seluruh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kontrol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mata-mata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apakah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(SOP).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468923" y="0"/>
            <a:ext cx="523205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Madoff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68667"/>
            <a:ext cx="1151206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Bernie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Madoff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Bernard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Madoff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resmi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dihukum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penjara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150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anaknya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Mark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Andrew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menjalani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Bernie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Madoff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mendirikan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32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Bernard L </a:t>
            </a:r>
            <a:r>
              <a:rPr lang="en-US" sz="320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Madoff</a:t>
            </a:r>
            <a:r>
              <a:rPr lang="en-US" sz="32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Investment Securities LCC"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investornya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Bernie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menjanjikan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investor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imbalan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singkat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investornya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bertahun-tahun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ponzi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investor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lama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berlanjut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75138" y="375139"/>
            <a:ext cx="11441724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Securities and Exchange Commission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(SEC)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mulai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menyelidiki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1992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meninjau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2004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hingga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2005,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selalu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pencatatan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investasinya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diperiksa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2005, auditor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SEC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catatan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transaksi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klien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ternyata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selama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SEC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SEC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penipuan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besar-besaran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peringatan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dikirim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Harry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Markopolos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Madoff's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Whistleblower, financial</a:t>
            </a:r>
            <a:r>
              <a:rPr lang="en-US" sz="32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fraud investigator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2005.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800" y="304800"/>
            <a:ext cx="1155895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Financial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Industry Regulatory Authority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(FINRA)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2007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SEC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yakin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FINRA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Hingga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2008,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krisis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ekonomi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Amerika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Serikat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investornya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mengaku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kedua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anaknya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terlihat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“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watchdogs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”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dimana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FINRA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bisnis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Harry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Markopolos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ketika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melihat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aliran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tentunya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kali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70993" y="656492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28246" y="1899139"/>
            <a:ext cx="1144172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6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6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endParaRPr kumimoji="0" lang="en-US" sz="6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Auditor 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Selaku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Watchdog</a:t>
            </a:r>
            <a:r>
              <a:rPr kumimoji="0" lang="en-US" sz="6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endParaRPr lang="en-US" sz="6000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6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6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Madoff</a:t>
            </a:r>
            <a:r>
              <a:rPr kumimoji="0" lang="en-US" sz="6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443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AFNAN\AppData\Local\Temp\ksohtml3924\wps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478" y="750276"/>
            <a:ext cx="11371384" cy="5040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81356" y="375138"/>
            <a:ext cx="1162929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Occupational Fraud</a:t>
            </a:r>
            <a:endParaRPr kumimoji="0" lang="en-US" sz="3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“Occupational Fraud”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arti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pemasok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Kecurangan-kecurangan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macam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Internal Fraud</a:t>
            </a:r>
            <a:endParaRPr kumimoji="0" lang="en-US" sz="3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sendiri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terbagi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level.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468923" y="0"/>
            <a:ext cx="3342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8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Employee Level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45477" y="586154"/>
            <a:ext cx="11207261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level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pekerja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non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staf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Association of Certified Fraud Examiners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Occupational Fraud 2022: A Report to The Nations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banyak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2022,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sekitar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86%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rata-rata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rendah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$100,000 per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267" name="Picture 3" descr="C:\Users\AFNAN\AppData\Local\Temp\ksohtml3924\wps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831" y="4263414"/>
            <a:ext cx="10738337" cy="2160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584" y="296288"/>
            <a:ext cx="114182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sengaja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persetujuan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berwenang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berwujud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berwujud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pelaku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terbagi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Perusahaan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-398585" y="0"/>
            <a:ext cx="4762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Management Level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354" y="706337"/>
            <a:ext cx="1160584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Level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level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level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tentunya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level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Perusahaan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s-ES" sz="32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endParaRPr lang="es-E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Financial Statement Fraud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8245" y="304800"/>
            <a:ext cx="11441723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External Fraud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umumnya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memang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namun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pemasok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luar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endParaRPr kumimoji="0" 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Pemasok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Tagihan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fi-FI" sz="3600" dirty="0" smtClean="0">
                <a:latin typeface="Times New Roman" pitchFamily="18" charset="0"/>
                <a:cs typeface="Times New Roman" pitchFamily="18" charset="0"/>
              </a:rPr>
              <a:t>Penipuan melalui Pesan dan Telepon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Kerjasama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Penipuan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Pelanggan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Pencurian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15571" y="6516368"/>
            <a:ext cx="53324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Auditor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Watchdog  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09962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B. Auditor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Selaku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Watchdog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8245" y="773724"/>
            <a:ext cx="3141785" cy="72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6138" tIns="49197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Auditor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04801" y="1641232"/>
            <a:ext cx="1158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Seorang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memeriksa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apakah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berlaku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kecurangan-kecurangan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dampak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financial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373</Words>
  <Application>Microsoft Office PowerPoint</Application>
  <PresentationFormat>Custom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BAB 5 KECURANGAN ORGANISASI DAN AUDITOR SELAKU WATCHDOG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111</cp:revision>
  <dcterms:created xsi:type="dcterms:W3CDTF">2023-07-12T06:42:45Z</dcterms:created>
  <dcterms:modified xsi:type="dcterms:W3CDTF">2023-08-22T07:48:59Z</dcterms:modified>
</cp:coreProperties>
</file>