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5" r:id="rId5"/>
    <p:sldId id="268" r:id="rId6"/>
    <p:sldId id="269" r:id="rId7"/>
    <p:sldId id="263" r:id="rId8"/>
    <p:sldId id="271" r:id="rId9"/>
    <p:sldId id="273" r:id="rId10"/>
    <p:sldId id="274" r:id="rId11"/>
    <p:sldId id="275" r:id="rId12"/>
    <p:sldId id="276" r:id="rId13"/>
    <p:sldId id="277" r:id="rId14"/>
    <p:sldId id="264" r:id="rId15"/>
    <p:sldId id="25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63" autoAdjust="0"/>
    <p:restoredTop sz="94660" autoAdjust="0"/>
  </p:normalViewPr>
  <p:slideViewPr>
    <p:cSldViewPr snapToGrid="0">
      <p:cViewPr varScale="1">
        <p:scale>
          <a:sx n="41" d="100"/>
          <a:sy n="41" d="100"/>
        </p:scale>
        <p:origin x="-114" y="-7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99CBD4-225A-40A7-94E5-F293941A1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FA8350E-546F-44A4-B77F-F23E64C76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A4D1B4-440C-4800-8F5E-29BE3AA4C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271DD8-5B78-4BFE-8810-1D2E833E0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81CAC7-1BDF-4D3A-8ABD-0A9340EA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30639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6E0499-AA99-4AC0-AAE1-3A7115435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1108F6B-882A-4161-980B-4AB487E23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C76FE4-2DAD-4216-9F0A-A67B0AAC5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F39724-2D8F-48D5-A4AA-813D404A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10E46D-6828-40FF-89A6-4D638CA7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32921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E13C003-48AB-412A-901A-1160012CDF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4689ABE-AA8A-4005-AB92-0C0F1BCEC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5D0FEF-2F65-45E3-8942-1034556A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F1E2F8-EADA-48D8-8037-72A91505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68CC2B-B08C-410B-89A8-5742F93C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408575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5F22A4-8445-486A-83A4-1B5FFA1C7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CED12B-A055-4F53-A2BC-5B3D45742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92B79A-32DC-43BA-BF12-B17E96484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0620BF-A9E3-4C68-A173-DC97CFDE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5870DA-34FB-48EA-B830-BEA6BF66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30811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04CF62-4CDB-47A7-A9CB-FE91605BE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2F2B0DD-6DD7-4C4D-97C8-1DBA12063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DA6FD1-6B89-40F4-9828-D99EA012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F6FB1C-09CD-4D93-AE09-0C07DC77A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EF41B1-66A4-4781-8FE1-E10908258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06074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2F795-942F-42FA-B981-CF8809C83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7B9D7C-6345-49E7-9B70-2B7B7F193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45376F4-1980-420F-B722-F7203FA14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FC18BF-63B5-4770-BCB7-3C3FE04E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7CF429-8003-4D1B-9798-1D56FF858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B5E628-561C-4B1D-BB1F-1566B587F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35206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A414F1-6512-484B-A7A6-CF34B36AA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CC56E84-A740-4117-8073-BC930F65C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E383264-E159-4C31-B509-6EA45A310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75DCF78-ED79-4AEC-81DA-CBA56ABEB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FE3F008-7F05-491F-9404-4AC7F60E5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73D1526-5D39-4944-82C6-EF820E7A0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EE7985B-4370-4D4C-87ED-F6074EC2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640122C-EEDB-4894-93E2-5CCC0AB3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53729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16CA4-9BF6-4B27-BB7E-4BA137BA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7F2D154-FAE8-4416-B5CF-199024F1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35E31A0-C030-435D-8547-0B97E64F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A4B71F3-40E8-47C8-9151-DB7EAC22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62498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325114C-84C4-4479-9A23-6EEE19D4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42533D1-7A1D-4459-A822-3329EED2E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55B8FFD-9C6D-4681-A15B-7994AED9D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98577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3C59D5-34D6-43E0-8757-A9C6830E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6B1E07-0BF8-4B42-BB0D-363AEB37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5B60760-270C-49CE-A9A9-C01DBD29A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B6A76DD-4FCE-4370-A768-9DB6A383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441B551-A8D6-4499-92DE-3712725F5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AF1762-19C7-4E13-87BA-CB8F7188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14092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236A53-13A2-4C53-99AB-B8F5F404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F052CCC-CB39-4B10-A259-DB1C9E3689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1AC7B1-1808-41BE-A031-05B3FE206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CEA543-F099-4177-8F3F-2444531A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A00DED5-4925-4D9F-8CF9-726EAC5B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A20B1E7-EBBC-49DB-81A0-FFA49E02B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5619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262CFD9-2893-4703-9FD0-4E059418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997FCB0-4472-4170-9A68-766DAD2E2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F6F8DE-1ADE-41A4-94A1-E9D3A7676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CB1532-64BB-43FB-B6E1-2EF496AD0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5E0004-79F3-448A-A708-FC6152FFC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95711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1A9A99A2-4528-4241-8099-5A60D1C36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815" y="328246"/>
            <a:ext cx="11301046" cy="3212123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BAB 5</a:t>
            </a:r>
            <a:br>
              <a:rPr lang="en-US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KECURANGAN ORGANISASI DAN AUDITOR SELAKU WATCHDOG</a:t>
            </a:r>
            <a:endParaRPr lang="en-ID" dirty="0">
              <a:solidFill>
                <a:schemeClr val="accent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7" name="Rectangle 6"/>
          <p:cNvSpPr/>
          <p:nvPr/>
        </p:nvSpPr>
        <p:spPr>
          <a:xfrm>
            <a:off x="3094892" y="3879558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Rahma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Ellok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Satiti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Djanoearko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A.Md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Muhammad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Ariiq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Shidqy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Naufal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A.MD S1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Trisakt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0"/>
            <a:ext cx="4263900" cy="79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76138" tIns="60306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Peran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Auditor</a:t>
            </a:r>
          </a:p>
        </p:txBody>
      </p:sp>
      <p:pic>
        <p:nvPicPr>
          <p:cNvPr id="34819" name="Picture 3" descr="C:\Users\AFNAN\AppData\Local\Temp\ksohtml3924\wps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4062" y="4923692"/>
            <a:ext cx="10550768" cy="138723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22030" y="897249"/>
            <a:ext cx="1144172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terhindar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auditor internal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sama-sama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berperan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meninjau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tanda-tanda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mencurigakan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Occupational Fraud 2022: A Report to The Nations,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auditor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sama-sama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berhasil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mendeteksi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Auditor internal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dinyatakan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mendeteksi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persentase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umumnya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ragu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client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khawatir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client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berhenti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jasanya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567693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Peran sebagai </a:t>
            </a:r>
            <a:r>
              <a:rPr kumimoji="0" lang="en-US" sz="40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Watchdogs</a:t>
            </a:r>
            <a:endParaRPr kumimoji="0" lang="en-US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8246" y="586154"/>
            <a:ext cx="11441723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Auditor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mendeteksi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membuat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para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disebut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“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watchdogs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”.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anjing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penjaga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menggonggong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keras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ketika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mendeteksi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sebuah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bahaya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para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khususnya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internal yang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memantau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seluruh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kontrol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mata-mata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memantau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apakah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sudah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sesuai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(SOP).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-468923" y="0"/>
            <a:ext cx="523205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Madoff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68667"/>
            <a:ext cx="1151206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Bernie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Madoff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Bernard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Madoff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resmi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dihukum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penjara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150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dirinya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mengakui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anaknya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Mark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Andrew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menjalani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skema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ponzi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Bernie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Madoff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mendirikan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sz="32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Bernard L </a:t>
            </a:r>
            <a:r>
              <a:rPr lang="en-US" sz="3200" i="1" dirty="0" err="1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Madoff</a:t>
            </a:r>
            <a:r>
              <a:rPr lang="en-US" sz="32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Investment Securities LCC"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skema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ponzi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investornya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Bernie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menjanjikan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investor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imbalan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singkat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investornya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percaya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bertahun-tahun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sebenarnya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skema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ponzi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investor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lama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diterima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investor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berlanjut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investor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75138" y="375139"/>
            <a:ext cx="11441724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	Securities and Exchange Commission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(SEC)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mulai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menyelidiki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investasi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1992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namun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meninjau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2004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hingga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2005, Bernie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selalu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membuat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pencatatan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palsu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investasinya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diperiksa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Desember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2005, auditor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SEC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catatan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klien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ternyata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sama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selama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penyelidikan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sudah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SEC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namun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SEC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mendeteksi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penipuan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besar-besaran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peringatan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dikirim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Harry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Markopolos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Madoff's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Whistleblower, financial</a:t>
            </a:r>
            <a:r>
              <a:rPr lang="en-US" sz="3200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fraud investigator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2005.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04800" y="304800"/>
            <a:ext cx="1155895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	Financial 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Industry Regulatory Authority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(FINRA)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2007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melaporkan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tanpa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penjelasan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sebagian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namun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SEC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yakin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dasar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FINRA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Hingga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2008,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krisis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ekonomi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Amerika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Serikat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membuat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investornya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mengaku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kedua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anaknya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ditahan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terlihat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“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watchdogs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”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dimana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FINRA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melaporkan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bisnis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karena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fakta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Harry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Markopolos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melaporkan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ketika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melihat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aliran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tentunya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penyelidikan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kali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0780" y="2252082"/>
            <a:ext cx="7627620" cy="1794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699"/>
              </a:lnSpc>
            </a:pP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Terima</a:t>
            </a:r>
            <a:r>
              <a:rPr lang="en-US" sz="9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Kasih</a:t>
            </a:r>
            <a:endParaRPr lang="en-US" sz="9600" b="1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</p:spTree>
    <p:extLst>
      <p:ext uri="{BB962C8B-B14F-4D97-AF65-F5344CB8AC3E}">
        <p14:creationId xmlns:p14="http://schemas.microsoft.com/office/powerpoint/2010/main" xmlns="" val="159405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70993" y="656492"/>
            <a:ext cx="34169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latin typeface="Aharoni" pitchFamily="2" charset="-79"/>
                <a:cs typeface="Aharoni" pitchFamily="2" charset="-79"/>
              </a:rPr>
              <a:t>KONS</a:t>
            </a:r>
            <a:r>
              <a:rPr lang="id-ID" sz="5400" dirty="0" smtClean="0">
                <a:latin typeface="Aharoni" pitchFamily="2" charset="-79"/>
                <a:cs typeface="Aharoni" pitchFamily="2" charset="-79"/>
              </a:rPr>
              <a:t>E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P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28246" y="1899139"/>
            <a:ext cx="11441723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0" indent="-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6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6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6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6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6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endParaRPr kumimoji="0" lang="en-US" sz="6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914400" marR="0" lvl="0" indent="-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Auditor </a:t>
            </a:r>
            <a:r>
              <a:rPr kumimoji="0" lang="en-US" sz="6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Selaku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Watchdog</a:t>
            </a:r>
            <a:r>
              <a:rPr kumimoji="0" lang="en-US" sz="6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	</a:t>
            </a:r>
            <a:endParaRPr lang="en-US" sz="6000" i="1" dirty="0" smtClean="0"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  <a:p>
            <a:pPr marL="914400" marR="0" lvl="0" indent="-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6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6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kumimoji="0" lang="en-US" sz="6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Madoff</a:t>
            </a:r>
            <a:r>
              <a:rPr kumimoji="0" lang="en-US" sz="6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74436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C:\Users\AFNAN\AppData\Local\Temp\ksohtml3924\wps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5478" y="750276"/>
            <a:ext cx="11371384" cy="50409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81356" y="375138"/>
            <a:ext cx="1162929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Occupational Fraud</a:t>
            </a:r>
            <a:endParaRPr kumimoji="0" lang="en-US" sz="3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disebut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“Occupational Fraud”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arti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pemasok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sebuah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Kecurangan-kecurangan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macam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kategori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skema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setiap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kategori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Internal Fraud</a:t>
            </a:r>
            <a:endParaRPr kumimoji="0" lang="en-US" sz="3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bagian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sendiri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bagian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terbagi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dua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level.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-468923" y="0"/>
            <a:ext cx="33425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en-US" sz="28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Employee Level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445477" y="586154"/>
            <a:ext cx="11207261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level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pekerja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bagian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non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staf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Kategori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aset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Association of Certified Fraud Examiners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Occupational Fraud 2022: A Report to The Nations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kategori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aset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banyak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selama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2022,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sekitar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86%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rata-rata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rendah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kategori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$100,000 per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1267" name="Picture 3" descr="C:\Users\AFNAN\AppData\Local\Temp\ksohtml3924\wps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6831" y="4263414"/>
            <a:ext cx="10738337" cy="21608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4" name="Rectangle 3"/>
          <p:cNvSpPr/>
          <p:nvPr/>
        </p:nvSpPr>
        <p:spPr>
          <a:xfrm>
            <a:off x="398584" y="296288"/>
            <a:ext cx="1141827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sengaja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persetujuan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berwenang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menjual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berwujud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berwujud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milik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milik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diambil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pelaku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terbagi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Perusahaan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Persediaan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-398585" y="0"/>
            <a:ext cx="47628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Management Level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354" y="706337"/>
            <a:ext cx="1160584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Kategori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Level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level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level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tentunya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level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pegawai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Skema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Fasilitas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Perusahaan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s-ES" sz="32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endParaRPr lang="es-E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Financial Statement Fraud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28245" y="304800"/>
            <a:ext cx="11441723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External Fraud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sebuah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umumnya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memang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namun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sebuah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pemasok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luar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lainnya</a:t>
            </a:r>
            <a:endParaRPr kumimoji="0" lang="en-US" sz="3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Pemasok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Tagihan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fi-FI" sz="3600" dirty="0" smtClean="0">
                <a:latin typeface="Times New Roman" pitchFamily="18" charset="0"/>
                <a:cs typeface="Times New Roman" pitchFamily="18" charset="0"/>
              </a:rPr>
              <a:t>Penipuan melalui Pesan dan Telepon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Kerjasama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Pegawai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Bank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Penipuan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Pelanggan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Pencurian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Rahasia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15571" y="6516368"/>
            <a:ext cx="533242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Auditor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Watchdog  </a:t>
            </a: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099624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B. Auditor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Selaku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4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Watchdog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28245" y="773724"/>
            <a:ext cx="3141785" cy="726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6138" tIns="49197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Auditor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04801" y="1641232"/>
            <a:ext cx="11582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Seorang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memeriksa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menganalisis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apakah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sebuah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melaporkan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hasil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sesuai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umum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berlaku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sebelumnya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kecurangan-kecurangan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dampak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umumnya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financial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373</Words>
  <Application>Microsoft Office PowerPoint</Application>
  <PresentationFormat>Custom</PresentationFormat>
  <Paragraphs>57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BAB 5 KECURANGAN ORGANISASI DAN AUDITOR SELAKU WATCHDOG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hidayatkampai</dc:creator>
  <cp:lastModifiedBy>ANDIN</cp:lastModifiedBy>
  <cp:revision>111</cp:revision>
  <dcterms:created xsi:type="dcterms:W3CDTF">2023-07-12T06:42:45Z</dcterms:created>
  <dcterms:modified xsi:type="dcterms:W3CDTF">2023-08-22T07:48:59Z</dcterms:modified>
</cp:coreProperties>
</file>