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5" r:id="rId4"/>
  </p:sldMasterIdLst>
  <p:notesMasterIdLst>
    <p:notesMasterId r:id="rId21"/>
  </p:notesMasterIdLst>
  <p:handoutMasterIdLst>
    <p:handoutMasterId r:id="rId22"/>
  </p:handoutMasterIdLst>
  <p:sldIdLst>
    <p:sldId id="1866" r:id="rId5"/>
    <p:sldId id="1867" r:id="rId6"/>
    <p:sldId id="1868" r:id="rId7"/>
    <p:sldId id="1888" r:id="rId8"/>
    <p:sldId id="1869" r:id="rId9"/>
    <p:sldId id="1870" r:id="rId10"/>
    <p:sldId id="1889" r:id="rId11"/>
    <p:sldId id="1890" r:id="rId12"/>
    <p:sldId id="1891" r:id="rId13"/>
    <p:sldId id="1892" r:id="rId14"/>
    <p:sldId id="1893" r:id="rId15"/>
    <p:sldId id="1872" r:id="rId16"/>
    <p:sldId id="1873" r:id="rId17"/>
    <p:sldId id="1874" r:id="rId18"/>
    <p:sldId id="1875" r:id="rId19"/>
    <p:sldId id="1876" r:id="rId20"/>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521415D9-36F7-43E2-AB2F-B90AF26B5E84}">
      <p14:sectionLst xmlns:p14="http://schemas.microsoft.com/office/powerpoint/2010/main">
        <p14:section name="Lines theme" id="{EE9670AD-028C-4190-AAA8-2AF0F3B1E372}">
          <p14:sldIdLst>
            <p14:sldId id="1866"/>
            <p14:sldId id="1867"/>
            <p14:sldId id="1868"/>
            <p14:sldId id="1888"/>
            <p14:sldId id="1869"/>
            <p14:sldId id="1870"/>
            <p14:sldId id="1889"/>
            <p14:sldId id="1890"/>
            <p14:sldId id="1891"/>
            <p14:sldId id="1892"/>
            <p14:sldId id="1893"/>
            <p14:sldId id="1872"/>
            <p14:sldId id="1873"/>
            <p14:sldId id="1874"/>
            <p14:sldId id="1875"/>
            <p14:sldId id="1876"/>
          </p14:sldIdLst>
        </p14:section>
      </p14:sectionLst>
    </p:ext>
    <p:ext uri="{EFAFB233-063F-42B5-8137-9DF3F51BA10A}">
      <p15:sldGuideLst xmlns:p15="http://schemas.microsoft.com/office/powerpoint/2012/main">
        <p15:guide id="1" orient="horz" pos="2160" userDrawn="1">
          <p15:clr>
            <a:srgbClr val="A4A3A4"/>
          </p15:clr>
        </p15:guide>
        <p15:guide id="2" pos="480" userDrawn="1">
          <p15:clr>
            <a:srgbClr val="A4A3A4"/>
          </p15:clr>
        </p15:guide>
        <p15:guide id="3" pos="7200" userDrawn="1">
          <p15:clr>
            <a:srgbClr val="A4A3A4"/>
          </p15:clr>
        </p15:guide>
        <p15:guide id="4" pos="436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E6DC"/>
    <a:srgbClr val="ECE0D4"/>
    <a:srgbClr val="D1B497"/>
    <a:srgbClr val="E3D1BF"/>
    <a:srgbClr val="AA673C"/>
    <a:srgbClr val="6A6967"/>
    <a:srgbClr val="C19C84"/>
    <a:srgbClr val="F8EBE0"/>
    <a:srgbClr val="FF2625"/>
    <a:srgbClr val="00778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94641" autoAdjust="0"/>
  </p:normalViewPr>
  <p:slideViewPr>
    <p:cSldViewPr snapToGrid="0">
      <p:cViewPr varScale="1">
        <p:scale>
          <a:sx n="41" d="100"/>
          <a:sy n="41" d="100"/>
        </p:scale>
        <p:origin x="60" y="642"/>
      </p:cViewPr>
      <p:guideLst>
        <p:guide orient="horz" pos="2160"/>
        <p:guide pos="480"/>
        <p:guide pos="7200"/>
        <p:guide pos="4368"/>
      </p:guideLst>
    </p:cSldViewPr>
  </p:slideViewPr>
  <p:outlineViewPr>
    <p:cViewPr>
      <p:scale>
        <a:sx n="33" d="100"/>
        <a:sy n="33" d="100"/>
      </p:scale>
      <p:origin x="0" y="0"/>
    </p:cViewPr>
  </p:outlineViewPr>
  <p:notesTextViewPr>
    <p:cViewPr>
      <p:scale>
        <a:sx n="1" d="1"/>
        <a:sy n="1" d="1"/>
      </p:scale>
      <p:origin x="0" y="0"/>
    </p:cViewPr>
  </p:notesTextViewPr>
  <p:sorterViewPr>
    <p:cViewPr>
      <p:scale>
        <a:sx n="60" d="100"/>
        <a:sy n="60" d="100"/>
      </p:scale>
      <p:origin x="0" y="-184"/>
    </p:cViewPr>
  </p:sorterViewPr>
  <p:notesViewPr>
    <p:cSldViewPr snapToGrid="0">
      <p:cViewPr varScale="1">
        <p:scale>
          <a:sx n="48" d="100"/>
          <a:sy n="48" d="100"/>
        </p:scale>
        <p:origin x="1828" y="3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BA527E-05B0-4CFD-8DEC-EB7395A4A521}" type="doc">
      <dgm:prSet loTypeId="urn:microsoft.com/office/officeart/2011/layout/CircleProcess" loCatId="process" qsTypeId="urn:microsoft.com/office/officeart/2005/8/quickstyle/simple1" qsCatId="simple" csTypeId="urn:microsoft.com/office/officeart/2005/8/colors/accent1_2" csCatId="accent1" phldr="1"/>
      <dgm:spPr/>
      <dgm:t>
        <a:bodyPr/>
        <a:lstStyle/>
        <a:p>
          <a:endParaRPr lang="en-US"/>
        </a:p>
      </dgm:t>
    </dgm:pt>
    <dgm:pt modelId="{E0F90EA5-C874-4B3E-8ECF-EFBB29F3791B}">
      <dgm:prSet phldrT="[Text]"/>
      <dgm:spPr/>
      <dgm:t>
        <a:bodyPr/>
        <a:lstStyle/>
        <a:p>
          <a:r>
            <a:rPr lang="en-US" dirty="0" err="1">
              <a:solidFill>
                <a:schemeClr val="bg1"/>
              </a:solidFill>
            </a:rPr>
            <a:t>Kegiatan</a:t>
          </a:r>
          <a:r>
            <a:rPr lang="en-US" dirty="0">
              <a:solidFill>
                <a:schemeClr val="bg1"/>
              </a:solidFill>
            </a:rPr>
            <a:t> </a:t>
          </a:r>
          <a:r>
            <a:rPr lang="en-US" dirty="0" err="1">
              <a:solidFill>
                <a:schemeClr val="bg1"/>
              </a:solidFill>
            </a:rPr>
            <a:t>usaha</a:t>
          </a:r>
          <a:endParaRPr lang="en-US" dirty="0">
            <a:solidFill>
              <a:schemeClr val="bg1"/>
            </a:solidFill>
          </a:endParaRPr>
        </a:p>
      </dgm:t>
    </dgm:pt>
    <dgm:pt modelId="{ED665CCF-61ED-4ECD-A0D2-2EC2DCF9094B}" type="parTrans" cxnId="{9C08E3CD-A4F1-405C-925F-6889A87F9A32}">
      <dgm:prSet/>
      <dgm:spPr/>
      <dgm:t>
        <a:bodyPr/>
        <a:lstStyle/>
        <a:p>
          <a:endParaRPr lang="en-US"/>
        </a:p>
      </dgm:t>
    </dgm:pt>
    <dgm:pt modelId="{02259435-34D7-41F7-B64B-FE5DB354A2D9}" type="sibTrans" cxnId="{9C08E3CD-A4F1-405C-925F-6889A87F9A32}">
      <dgm:prSet/>
      <dgm:spPr/>
      <dgm:t>
        <a:bodyPr/>
        <a:lstStyle/>
        <a:p>
          <a:endParaRPr lang="en-US"/>
        </a:p>
      </dgm:t>
    </dgm:pt>
    <dgm:pt modelId="{EF113465-4014-4C9B-98E2-A7487638B710}">
      <dgm:prSet phldrT="[Text]"/>
      <dgm:spPr/>
      <dgm:t>
        <a:bodyPr/>
        <a:lstStyle/>
        <a:p>
          <a:r>
            <a:rPr lang="en-US" dirty="0" err="1">
              <a:solidFill>
                <a:schemeClr val="bg1"/>
              </a:solidFill>
            </a:rPr>
            <a:t>memerlukan</a:t>
          </a:r>
          <a:endParaRPr lang="en-US" dirty="0">
            <a:solidFill>
              <a:schemeClr val="bg1"/>
            </a:solidFill>
          </a:endParaRPr>
        </a:p>
      </dgm:t>
    </dgm:pt>
    <dgm:pt modelId="{C4B980DF-05B0-42F9-A077-E1F19A321DF7}" type="parTrans" cxnId="{C8197DEE-4F52-432D-9C36-7C5271D38F44}">
      <dgm:prSet/>
      <dgm:spPr/>
      <dgm:t>
        <a:bodyPr/>
        <a:lstStyle/>
        <a:p>
          <a:endParaRPr lang="en-US"/>
        </a:p>
      </dgm:t>
    </dgm:pt>
    <dgm:pt modelId="{CCCA4498-ED18-4D78-9172-5021C25B75CD}" type="sibTrans" cxnId="{C8197DEE-4F52-432D-9C36-7C5271D38F44}">
      <dgm:prSet/>
      <dgm:spPr/>
      <dgm:t>
        <a:bodyPr/>
        <a:lstStyle/>
        <a:p>
          <a:endParaRPr lang="en-US"/>
        </a:p>
      </dgm:t>
    </dgm:pt>
    <dgm:pt modelId="{4AAB6159-DB78-472B-A0D9-DE28662FF646}">
      <dgm:prSet phldrT="[Text]"/>
      <dgm:spPr/>
      <dgm:t>
        <a:bodyPr/>
        <a:lstStyle/>
        <a:p>
          <a:r>
            <a:rPr lang="en-US" dirty="0" err="1">
              <a:solidFill>
                <a:schemeClr val="bg1"/>
              </a:solidFill>
            </a:rPr>
            <a:t>Informasi</a:t>
          </a:r>
          <a:endParaRPr lang="en-US" dirty="0">
            <a:solidFill>
              <a:schemeClr val="bg1"/>
            </a:solidFill>
          </a:endParaRPr>
        </a:p>
      </dgm:t>
    </dgm:pt>
    <dgm:pt modelId="{EECE2B5C-3877-44A7-B754-F3C3AC134D7D}" type="parTrans" cxnId="{1FD489CA-5E69-4EF0-B52D-039EA7BA5A34}">
      <dgm:prSet/>
      <dgm:spPr/>
      <dgm:t>
        <a:bodyPr/>
        <a:lstStyle/>
        <a:p>
          <a:endParaRPr lang="en-US"/>
        </a:p>
      </dgm:t>
    </dgm:pt>
    <dgm:pt modelId="{11103AE0-2BD5-4396-BFB5-B25815252E48}" type="sibTrans" cxnId="{1FD489CA-5E69-4EF0-B52D-039EA7BA5A34}">
      <dgm:prSet/>
      <dgm:spPr/>
      <dgm:t>
        <a:bodyPr/>
        <a:lstStyle/>
        <a:p>
          <a:endParaRPr lang="en-US"/>
        </a:p>
      </dgm:t>
    </dgm:pt>
    <dgm:pt modelId="{667EE28D-9FC2-4614-BB68-A3A1D1487FDC}" type="pres">
      <dgm:prSet presAssocID="{CBBA527E-05B0-4CFD-8DEC-EB7395A4A521}" presName="Name0" presStyleCnt="0">
        <dgm:presLayoutVars>
          <dgm:chMax val="11"/>
          <dgm:chPref val="11"/>
          <dgm:dir/>
          <dgm:resizeHandles/>
        </dgm:presLayoutVars>
      </dgm:prSet>
      <dgm:spPr/>
    </dgm:pt>
    <dgm:pt modelId="{DC7ECF41-FA66-460F-B890-7BFF5F758431}" type="pres">
      <dgm:prSet presAssocID="{4AAB6159-DB78-472B-A0D9-DE28662FF646}" presName="Accent3" presStyleCnt="0"/>
      <dgm:spPr/>
    </dgm:pt>
    <dgm:pt modelId="{E9E0C88D-4A98-4548-A0EC-A0C534A3E747}" type="pres">
      <dgm:prSet presAssocID="{4AAB6159-DB78-472B-A0D9-DE28662FF646}" presName="Accent" presStyleLbl="node1" presStyleIdx="0" presStyleCnt="3"/>
      <dgm:spPr/>
    </dgm:pt>
    <dgm:pt modelId="{D550CCFD-054D-463E-8BFC-D15BEAE492A8}" type="pres">
      <dgm:prSet presAssocID="{4AAB6159-DB78-472B-A0D9-DE28662FF646}" presName="ParentBackground3" presStyleCnt="0"/>
      <dgm:spPr/>
    </dgm:pt>
    <dgm:pt modelId="{DE90E4F9-72D5-4E58-8F00-82AC937FDE07}" type="pres">
      <dgm:prSet presAssocID="{4AAB6159-DB78-472B-A0D9-DE28662FF646}" presName="ParentBackground" presStyleLbl="fgAcc1" presStyleIdx="0" presStyleCnt="3"/>
      <dgm:spPr/>
    </dgm:pt>
    <dgm:pt modelId="{4EB63509-7A37-404B-86D2-2BEE9FAF487E}" type="pres">
      <dgm:prSet presAssocID="{4AAB6159-DB78-472B-A0D9-DE28662FF646}" presName="Parent3" presStyleLbl="revTx" presStyleIdx="0" presStyleCnt="0">
        <dgm:presLayoutVars>
          <dgm:chMax val="1"/>
          <dgm:chPref val="1"/>
          <dgm:bulletEnabled val="1"/>
        </dgm:presLayoutVars>
      </dgm:prSet>
      <dgm:spPr/>
    </dgm:pt>
    <dgm:pt modelId="{94C93BF7-E3FD-4C04-A538-145081C7A165}" type="pres">
      <dgm:prSet presAssocID="{EF113465-4014-4C9B-98E2-A7487638B710}" presName="Accent2" presStyleCnt="0"/>
      <dgm:spPr/>
    </dgm:pt>
    <dgm:pt modelId="{16FA842A-F422-40DD-901D-71056FBAF746}" type="pres">
      <dgm:prSet presAssocID="{EF113465-4014-4C9B-98E2-A7487638B710}" presName="Accent" presStyleLbl="node1" presStyleIdx="1" presStyleCnt="3"/>
      <dgm:spPr/>
    </dgm:pt>
    <dgm:pt modelId="{9AFC5EFD-8765-4A34-B64D-9E41BACC7CE1}" type="pres">
      <dgm:prSet presAssocID="{EF113465-4014-4C9B-98E2-A7487638B710}" presName="ParentBackground2" presStyleCnt="0"/>
      <dgm:spPr/>
    </dgm:pt>
    <dgm:pt modelId="{AD8AED13-6083-441C-A803-65A873A0783B}" type="pres">
      <dgm:prSet presAssocID="{EF113465-4014-4C9B-98E2-A7487638B710}" presName="ParentBackground" presStyleLbl="fgAcc1" presStyleIdx="1" presStyleCnt="3"/>
      <dgm:spPr/>
    </dgm:pt>
    <dgm:pt modelId="{353EA9FF-4ECB-4D7B-877C-E5E7193EBBFF}" type="pres">
      <dgm:prSet presAssocID="{EF113465-4014-4C9B-98E2-A7487638B710}" presName="Parent2" presStyleLbl="revTx" presStyleIdx="0" presStyleCnt="0">
        <dgm:presLayoutVars>
          <dgm:chMax val="1"/>
          <dgm:chPref val="1"/>
          <dgm:bulletEnabled val="1"/>
        </dgm:presLayoutVars>
      </dgm:prSet>
      <dgm:spPr/>
    </dgm:pt>
    <dgm:pt modelId="{0B0500B0-D079-4183-8825-537160C1D626}" type="pres">
      <dgm:prSet presAssocID="{E0F90EA5-C874-4B3E-8ECF-EFBB29F3791B}" presName="Accent1" presStyleCnt="0"/>
      <dgm:spPr/>
    </dgm:pt>
    <dgm:pt modelId="{92C6E24C-DE9B-4677-A07B-007C7A658B8C}" type="pres">
      <dgm:prSet presAssocID="{E0F90EA5-C874-4B3E-8ECF-EFBB29F3791B}" presName="Accent" presStyleLbl="node1" presStyleIdx="2" presStyleCnt="3"/>
      <dgm:spPr/>
    </dgm:pt>
    <dgm:pt modelId="{DCF33075-9F02-43F8-B337-AA5DB239E039}" type="pres">
      <dgm:prSet presAssocID="{E0F90EA5-C874-4B3E-8ECF-EFBB29F3791B}" presName="ParentBackground1" presStyleCnt="0"/>
      <dgm:spPr/>
    </dgm:pt>
    <dgm:pt modelId="{89B8302A-9D53-4670-9214-D83FE236CF51}" type="pres">
      <dgm:prSet presAssocID="{E0F90EA5-C874-4B3E-8ECF-EFBB29F3791B}" presName="ParentBackground" presStyleLbl="fgAcc1" presStyleIdx="2" presStyleCnt="3"/>
      <dgm:spPr/>
    </dgm:pt>
    <dgm:pt modelId="{0FA9D1ED-3CAF-4D44-B5BD-FF583CE5620F}" type="pres">
      <dgm:prSet presAssocID="{E0F90EA5-C874-4B3E-8ECF-EFBB29F3791B}" presName="Parent1" presStyleLbl="revTx" presStyleIdx="0" presStyleCnt="0">
        <dgm:presLayoutVars>
          <dgm:chMax val="1"/>
          <dgm:chPref val="1"/>
          <dgm:bulletEnabled val="1"/>
        </dgm:presLayoutVars>
      </dgm:prSet>
      <dgm:spPr/>
    </dgm:pt>
  </dgm:ptLst>
  <dgm:cxnLst>
    <dgm:cxn modelId="{F24C861C-F1AF-4E4F-87DE-93DA89741308}" type="presOf" srcId="{E0F90EA5-C874-4B3E-8ECF-EFBB29F3791B}" destId="{89B8302A-9D53-4670-9214-D83FE236CF51}" srcOrd="0" destOrd="0" presId="urn:microsoft.com/office/officeart/2011/layout/CircleProcess"/>
    <dgm:cxn modelId="{9693E136-1030-46A5-9374-FAA2DB973279}" type="presOf" srcId="{EF113465-4014-4C9B-98E2-A7487638B710}" destId="{353EA9FF-4ECB-4D7B-877C-E5E7193EBBFF}" srcOrd="1" destOrd="0" presId="urn:microsoft.com/office/officeart/2011/layout/CircleProcess"/>
    <dgm:cxn modelId="{FDFBAD79-44A1-4DB7-A051-4B2BAA4F9983}" type="presOf" srcId="{4AAB6159-DB78-472B-A0D9-DE28662FF646}" destId="{DE90E4F9-72D5-4E58-8F00-82AC937FDE07}" srcOrd="0" destOrd="0" presId="urn:microsoft.com/office/officeart/2011/layout/CircleProcess"/>
    <dgm:cxn modelId="{B580B898-5E9B-4253-8E63-48F6D7D5F63E}" type="presOf" srcId="{CBBA527E-05B0-4CFD-8DEC-EB7395A4A521}" destId="{667EE28D-9FC2-4614-BB68-A3A1D1487FDC}" srcOrd="0" destOrd="0" presId="urn:microsoft.com/office/officeart/2011/layout/CircleProcess"/>
    <dgm:cxn modelId="{1FD489CA-5E69-4EF0-B52D-039EA7BA5A34}" srcId="{CBBA527E-05B0-4CFD-8DEC-EB7395A4A521}" destId="{4AAB6159-DB78-472B-A0D9-DE28662FF646}" srcOrd="2" destOrd="0" parTransId="{EECE2B5C-3877-44A7-B754-F3C3AC134D7D}" sibTransId="{11103AE0-2BD5-4396-BFB5-B25815252E48}"/>
    <dgm:cxn modelId="{9C08E3CD-A4F1-405C-925F-6889A87F9A32}" srcId="{CBBA527E-05B0-4CFD-8DEC-EB7395A4A521}" destId="{E0F90EA5-C874-4B3E-8ECF-EFBB29F3791B}" srcOrd="0" destOrd="0" parTransId="{ED665CCF-61ED-4ECD-A0D2-2EC2DCF9094B}" sibTransId="{02259435-34D7-41F7-B64B-FE5DB354A2D9}"/>
    <dgm:cxn modelId="{259857D0-D870-4D82-AE6F-71EC50F46B42}" type="presOf" srcId="{EF113465-4014-4C9B-98E2-A7487638B710}" destId="{AD8AED13-6083-441C-A803-65A873A0783B}" srcOrd="0" destOrd="0" presId="urn:microsoft.com/office/officeart/2011/layout/CircleProcess"/>
    <dgm:cxn modelId="{C8197DEE-4F52-432D-9C36-7C5271D38F44}" srcId="{CBBA527E-05B0-4CFD-8DEC-EB7395A4A521}" destId="{EF113465-4014-4C9B-98E2-A7487638B710}" srcOrd="1" destOrd="0" parTransId="{C4B980DF-05B0-42F9-A077-E1F19A321DF7}" sibTransId="{CCCA4498-ED18-4D78-9172-5021C25B75CD}"/>
    <dgm:cxn modelId="{C7D626F9-1566-45E3-B190-DF4E1CA02EF2}" type="presOf" srcId="{E0F90EA5-C874-4B3E-8ECF-EFBB29F3791B}" destId="{0FA9D1ED-3CAF-4D44-B5BD-FF583CE5620F}" srcOrd="1" destOrd="0" presId="urn:microsoft.com/office/officeart/2011/layout/CircleProcess"/>
    <dgm:cxn modelId="{28888AFC-1B56-4AFB-9E19-78E5F04EB45A}" type="presOf" srcId="{4AAB6159-DB78-472B-A0D9-DE28662FF646}" destId="{4EB63509-7A37-404B-86D2-2BEE9FAF487E}" srcOrd="1" destOrd="0" presId="urn:microsoft.com/office/officeart/2011/layout/CircleProcess"/>
    <dgm:cxn modelId="{C58C73D5-A726-45A3-A715-B3CAFA0462E2}" type="presParOf" srcId="{667EE28D-9FC2-4614-BB68-A3A1D1487FDC}" destId="{DC7ECF41-FA66-460F-B890-7BFF5F758431}" srcOrd="0" destOrd="0" presId="urn:microsoft.com/office/officeart/2011/layout/CircleProcess"/>
    <dgm:cxn modelId="{84AC22EF-110A-4DC5-8C7F-12BDB3AF8C27}" type="presParOf" srcId="{DC7ECF41-FA66-460F-B890-7BFF5F758431}" destId="{E9E0C88D-4A98-4548-A0EC-A0C534A3E747}" srcOrd="0" destOrd="0" presId="urn:microsoft.com/office/officeart/2011/layout/CircleProcess"/>
    <dgm:cxn modelId="{EEBCF74B-2F65-47B2-96F5-D70E1493C232}" type="presParOf" srcId="{667EE28D-9FC2-4614-BB68-A3A1D1487FDC}" destId="{D550CCFD-054D-463E-8BFC-D15BEAE492A8}" srcOrd="1" destOrd="0" presId="urn:microsoft.com/office/officeart/2011/layout/CircleProcess"/>
    <dgm:cxn modelId="{E869B42B-B914-43AD-B743-E1D1A19A6715}" type="presParOf" srcId="{D550CCFD-054D-463E-8BFC-D15BEAE492A8}" destId="{DE90E4F9-72D5-4E58-8F00-82AC937FDE07}" srcOrd="0" destOrd="0" presId="urn:microsoft.com/office/officeart/2011/layout/CircleProcess"/>
    <dgm:cxn modelId="{10B2ADB5-5194-4177-AA3C-EBD3BECD21D2}" type="presParOf" srcId="{667EE28D-9FC2-4614-BB68-A3A1D1487FDC}" destId="{4EB63509-7A37-404B-86D2-2BEE9FAF487E}" srcOrd="2" destOrd="0" presId="urn:microsoft.com/office/officeart/2011/layout/CircleProcess"/>
    <dgm:cxn modelId="{A3916BF9-DCC5-4B31-9578-FF79F801D205}" type="presParOf" srcId="{667EE28D-9FC2-4614-BB68-A3A1D1487FDC}" destId="{94C93BF7-E3FD-4C04-A538-145081C7A165}" srcOrd="3" destOrd="0" presId="urn:microsoft.com/office/officeart/2011/layout/CircleProcess"/>
    <dgm:cxn modelId="{568204B2-9BC1-40C2-98E1-C1E9378968CD}" type="presParOf" srcId="{94C93BF7-E3FD-4C04-A538-145081C7A165}" destId="{16FA842A-F422-40DD-901D-71056FBAF746}" srcOrd="0" destOrd="0" presId="urn:microsoft.com/office/officeart/2011/layout/CircleProcess"/>
    <dgm:cxn modelId="{3CCF46E5-E773-4BAC-A65A-4B1A5A1EDA85}" type="presParOf" srcId="{667EE28D-9FC2-4614-BB68-A3A1D1487FDC}" destId="{9AFC5EFD-8765-4A34-B64D-9E41BACC7CE1}" srcOrd="4" destOrd="0" presId="urn:microsoft.com/office/officeart/2011/layout/CircleProcess"/>
    <dgm:cxn modelId="{4015365E-01B7-407B-AF00-05A276B3CC98}" type="presParOf" srcId="{9AFC5EFD-8765-4A34-B64D-9E41BACC7CE1}" destId="{AD8AED13-6083-441C-A803-65A873A0783B}" srcOrd="0" destOrd="0" presId="urn:microsoft.com/office/officeart/2011/layout/CircleProcess"/>
    <dgm:cxn modelId="{904426A0-14A9-442D-B5C1-1B038AA1A7DC}" type="presParOf" srcId="{667EE28D-9FC2-4614-BB68-A3A1D1487FDC}" destId="{353EA9FF-4ECB-4D7B-877C-E5E7193EBBFF}" srcOrd="5" destOrd="0" presId="urn:microsoft.com/office/officeart/2011/layout/CircleProcess"/>
    <dgm:cxn modelId="{155F3B5D-E76F-45CB-9275-B1EC5B468E40}" type="presParOf" srcId="{667EE28D-9FC2-4614-BB68-A3A1D1487FDC}" destId="{0B0500B0-D079-4183-8825-537160C1D626}" srcOrd="6" destOrd="0" presId="urn:microsoft.com/office/officeart/2011/layout/CircleProcess"/>
    <dgm:cxn modelId="{B99E9244-765D-49E0-8A04-83EE4EAC8DA6}" type="presParOf" srcId="{0B0500B0-D079-4183-8825-537160C1D626}" destId="{92C6E24C-DE9B-4677-A07B-007C7A658B8C}" srcOrd="0" destOrd="0" presId="urn:microsoft.com/office/officeart/2011/layout/CircleProcess"/>
    <dgm:cxn modelId="{C79B1CC3-E982-481B-AA98-F4F4ACC5B0D0}" type="presParOf" srcId="{667EE28D-9FC2-4614-BB68-A3A1D1487FDC}" destId="{DCF33075-9F02-43F8-B337-AA5DB239E039}" srcOrd="7" destOrd="0" presId="urn:microsoft.com/office/officeart/2011/layout/CircleProcess"/>
    <dgm:cxn modelId="{8B8044EF-459E-4610-9EAD-C509F1235090}" type="presParOf" srcId="{DCF33075-9F02-43F8-B337-AA5DB239E039}" destId="{89B8302A-9D53-4670-9214-D83FE236CF51}" srcOrd="0" destOrd="0" presId="urn:microsoft.com/office/officeart/2011/layout/CircleProcess"/>
    <dgm:cxn modelId="{8F60BD05-3BF8-486C-B28C-6933F5387618}" type="presParOf" srcId="{667EE28D-9FC2-4614-BB68-A3A1D1487FDC}" destId="{0FA9D1ED-3CAF-4D44-B5BD-FF583CE5620F}" srcOrd="8"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E0C88D-4A98-4548-A0EC-A0C534A3E747}">
      <dsp:nvSpPr>
        <dsp:cNvPr id="0" name=""/>
        <dsp:cNvSpPr/>
      </dsp:nvSpPr>
      <dsp:spPr>
        <a:xfrm>
          <a:off x="7392163" y="1165555"/>
          <a:ext cx="3087526" cy="308809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90E4F9-72D5-4E58-8F00-82AC937FDE07}">
      <dsp:nvSpPr>
        <dsp:cNvPr id="0" name=""/>
        <dsp:cNvSpPr/>
      </dsp:nvSpPr>
      <dsp:spPr>
        <a:xfrm>
          <a:off x="7494679" y="1268509"/>
          <a:ext cx="2882495" cy="2882188"/>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err="1">
              <a:solidFill>
                <a:schemeClr val="bg1"/>
              </a:solidFill>
            </a:rPr>
            <a:t>Informasi</a:t>
          </a:r>
          <a:endParaRPr lang="en-US" sz="2800" kern="1200" dirty="0">
            <a:solidFill>
              <a:schemeClr val="bg1"/>
            </a:solidFill>
          </a:endParaRPr>
        </a:p>
      </dsp:txBody>
      <dsp:txXfrm>
        <a:off x="7906751" y="1680328"/>
        <a:ext cx="2058351" cy="2058551"/>
      </dsp:txXfrm>
    </dsp:sp>
    <dsp:sp modelId="{16FA842A-F422-40DD-901D-71056FBAF746}">
      <dsp:nvSpPr>
        <dsp:cNvPr id="0" name=""/>
        <dsp:cNvSpPr/>
      </dsp:nvSpPr>
      <dsp:spPr>
        <a:xfrm rot="2700000">
          <a:off x="4204834" y="1169288"/>
          <a:ext cx="3080090" cy="3080090"/>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8AED13-6083-441C-A803-65A873A0783B}">
      <dsp:nvSpPr>
        <dsp:cNvPr id="0" name=""/>
        <dsp:cNvSpPr/>
      </dsp:nvSpPr>
      <dsp:spPr>
        <a:xfrm>
          <a:off x="4303631" y="1268509"/>
          <a:ext cx="2882495" cy="2882188"/>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err="1">
              <a:solidFill>
                <a:schemeClr val="bg1"/>
              </a:solidFill>
            </a:rPr>
            <a:t>memerlukan</a:t>
          </a:r>
          <a:endParaRPr lang="en-US" sz="2800" kern="1200" dirty="0">
            <a:solidFill>
              <a:schemeClr val="bg1"/>
            </a:solidFill>
          </a:endParaRPr>
        </a:p>
      </dsp:txBody>
      <dsp:txXfrm>
        <a:off x="4715703" y="1680328"/>
        <a:ext cx="2058351" cy="2058551"/>
      </dsp:txXfrm>
    </dsp:sp>
    <dsp:sp modelId="{92C6E24C-DE9B-4677-A07B-007C7A658B8C}">
      <dsp:nvSpPr>
        <dsp:cNvPr id="0" name=""/>
        <dsp:cNvSpPr/>
      </dsp:nvSpPr>
      <dsp:spPr>
        <a:xfrm rot="2700000">
          <a:off x="1013786" y="1169288"/>
          <a:ext cx="3080090" cy="3080090"/>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9B8302A-9D53-4670-9214-D83FE236CF51}">
      <dsp:nvSpPr>
        <dsp:cNvPr id="0" name=""/>
        <dsp:cNvSpPr/>
      </dsp:nvSpPr>
      <dsp:spPr>
        <a:xfrm>
          <a:off x="1112584" y="1268509"/>
          <a:ext cx="2882495" cy="2882188"/>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err="1">
              <a:solidFill>
                <a:schemeClr val="bg1"/>
              </a:solidFill>
            </a:rPr>
            <a:t>Kegiatan</a:t>
          </a:r>
          <a:r>
            <a:rPr lang="en-US" sz="2800" kern="1200" dirty="0">
              <a:solidFill>
                <a:schemeClr val="bg1"/>
              </a:solidFill>
            </a:rPr>
            <a:t> </a:t>
          </a:r>
          <a:r>
            <a:rPr lang="en-US" sz="2800" kern="1200" dirty="0" err="1">
              <a:solidFill>
                <a:schemeClr val="bg1"/>
              </a:solidFill>
            </a:rPr>
            <a:t>usaha</a:t>
          </a:r>
          <a:endParaRPr lang="en-US" sz="2800" kern="1200" dirty="0">
            <a:solidFill>
              <a:schemeClr val="bg1"/>
            </a:solidFill>
          </a:endParaRPr>
        </a:p>
      </dsp:txBody>
      <dsp:txXfrm>
        <a:off x="1524656" y="1680328"/>
        <a:ext cx="2058351" cy="2058551"/>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0CC79A4-0B25-469F-9B41-E1B92476C68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55F87740-790C-4B8E-8BDF-37374E5C19A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48EE06D-E2C5-4DF1-B3C1-8E9169AAB10D}" type="datetimeFigureOut">
              <a:rPr lang="en-US" smtClean="0"/>
              <a:t>10/16/2024</a:t>
            </a:fld>
            <a:endParaRPr lang="en-US" dirty="0"/>
          </a:p>
        </p:txBody>
      </p:sp>
      <p:sp>
        <p:nvSpPr>
          <p:cNvPr id="4" name="Footer Placeholder 3">
            <a:extLst>
              <a:ext uri="{FF2B5EF4-FFF2-40B4-BE49-F238E27FC236}">
                <a16:creationId xmlns:a16="http://schemas.microsoft.com/office/drawing/2014/main" id="{75C8AAF8-731F-4C2E-B690-3086B25AFC6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B21C11FA-B74B-44E5-9E55-A45B9911BEF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CEE2F40-54C0-4227-BA47-31BF544EF93E}" type="slidenum">
              <a:rPr lang="en-US" smtClean="0"/>
              <a:t>‹#›</a:t>
            </a:fld>
            <a:endParaRPr lang="en-US" dirty="0"/>
          </a:p>
        </p:txBody>
      </p:sp>
    </p:spTree>
    <p:extLst>
      <p:ext uri="{BB962C8B-B14F-4D97-AF65-F5344CB8AC3E}">
        <p14:creationId xmlns:p14="http://schemas.microsoft.com/office/powerpoint/2010/main" val="37907446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D9F622F8-1824-4338-8C3C-5529D3BDEF4A}"/>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Arial" charset="0"/>
              </a:defRPr>
            </a:lvl1pPr>
          </a:lstStyle>
          <a:p>
            <a:pPr>
              <a:defRPr/>
            </a:pPr>
            <a:endParaRPr lang="en-US" dirty="0"/>
          </a:p>
        </p:txBody>
      </p:sp>
      <p:sp>
        <p:nvSpPr>
          <p:cNvPr id="30723" name="Rectangle 3">
            <a:extLst>
              <a:ext uri="{FF2B5EF4-FFF2-40B4-BE49-F238E27FC236}">
                <a16:creationId xmlns:a16="http://schemas.microsoft.com/office/drawing/2014/main" id="{618DDD53-BB38-4118-BC75-9CE27D49C550}"/>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n-US" dirty="0"/>
          </a:p>
        </p:txBody>
      </p:sp>
      <p:sp>
        <p:nvSpPr>
          <p:cNvPr id="14340" name="Rectangle 4">
            <a:extLst>
              <a:ext uri="{FF2B5EF4-FFF2-40B4-BE49-F238E27FC236}">
                <a16:creationId xmlns:a16="http://schemas.microsoft.com/office/drawing/2014/main" id="{6C03B6F7-B1AE-4118-ABA2-FFEC9B8F0E9C}"/>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5" name="Rectangle 5">
            <a:extLst>
              <a:ext uri="{FF2B5EF4-FFF2-40B4-BE49-F238E27FC236}">
                <a16:creationId xmlns:a16="http://schemas.microsoft.com/office/drawing/2014/main" id="{646F5356-BDE8-43C1-9587-85323D02B191}"/>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26" name="Rectangle 6">
            <a:extLst>
              <a:ext uri="{FF2B5EF4-FFF2-40B4-BE49-F238E27FC236}">
                <a16:creationId xmlns:a16="http://schemas.microsoft.com/office/drawing/2014/main" id="{89912C35-11A9-4DA7-8476-F1823F658CAA}"/>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charset="0"/>
              </a:defRPr>
            </a:lvl1pPr>
          </a:lstStyle>
          <a:p>
            <a:pPr>
              <a:defRPr/>
            </a:pPr>
            <a:endParaRPr lang="en-US" dirty="0"/>
          </a:p>
        </p:txBody>
      </p:sp>
      <p:sp>
        <p:nvSpPr>
          <p:cNvPr id="30727" name="Rectangle 7">
            <a:extLst>
              <a:ext uri="{FF2B5EF4-FFF2-40B4-BE49-F238E27FC236}">
                <a16:creationId xmlns:a16="http://schemas.microsoft.com/office/drawing/2014/main" id="{7180ED79-CEC3-4FB9-B511-8597B20A0C10}"/>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DEB7EE2-04A2-4FB2-9625-C9C73AC4D32F}" type="slidenum">
              <a:rPr lang="en-US" altLang="en-US"/>
              <a:pPr/>
              <a:t>‹#›</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FA4671F7-4D2C-4B1E-AED7-24676BE8B49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47842D7-C728-4EBD-982B-B8BE79E4DBBE}" type="slidenum">
              <a:rPr lang="en-US" altLang="en-US"/>
              <a:pPr eaLnBrk="1" hangingPunct="1"/>
              <a:t>1</a:t>
            </a:fld>
            <a:endParaRPr lang="en-US" altLang="en-US" dirty="0"/>
          </a:p>
        </p:txBody>
      </p:sp>
      <p:sp>
        <p:nvSpPr>
          <p:cNvPr id="15363" name="Rectangle 2">
            <a:extLst>
              <a:ext uri="{FF2B5EF4-FFF2-40B4-BE49-F238E27FC236}">
                <a16:creationId xmlns:a16="http://schemas.microsoft.com/office/drawing/2014/main" id="{D8E83BD0-7AE4-4323-9047-FC368929C520}"/>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FDECF5EC-C5EC-4723-8F4F-A75A20018F6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9508148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3</a:t>
            </a:fld>
            <a:endParaRPr lang="en-US" altLang="en-US" dirty="0"/>
          </a:p>
        </p:txBody>
      </p:sp>
    </p:spTree>
    <p:extLst>
      <p:ext uri="{BB962C8B-B14F-4D97-AF65-F5344CB8AC3E}">
        <p14:creationId xmlns:p14="http://schemas.microsoft.com/office/powerpoint/2010/main" val="16322788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5</a:t>
            </a:fld>
            <a:endParaRPr lang="en-US" altLang="en-US" dirty="0"/>
          </a:p>
        </p:txBody>
      </p:sp>
    </p:spTree>
    <p:extLst>
      <p:ext uri="{BB962C8B-B14F-4D97-AF65-F5344CB8AC3E}">
        <p14:creationId xmlns:p14="http://schemas.microsoft.com/office/powerpoint/2010/main" val="13834179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15</a:t>
            </a:fld>
            <a:endParaRPr lang="en-US" altLang="en-US" dirty="0"/>
          </a:p>
        </p:txBody>
      </p:sp>
    </p:spTree>
    <p:extLst>
      <p:ext uri="{BB962C8B-B14F-4D97-AF65-F5344CB8AC3E}">
        <p14:creationId xmlns:p14="http://schemas.microsoft.com/office/powerpoint/2010/main" val="40952882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p:bg>
      <p:bgPr>
        <a:solidFill>
          <a:schemeClr val="tx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57007FCA-3EC9-46F6-BE85-2DE9F97B485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383" name="Title 381">
            <a:extLst>
              <a:ext uri="{FF2B5EF4-FFF2-40B4-BE49-F238E27FC236}">
                <a16:creationId xmlns:a16="http://schemas.microsoft.com/office/drawing/2014/main" id="{219026B8-F099-4229-B446-9FE2B966BEF7}"/>
              </a:ext>
            </a:extLst>
          </p:cNvPr>
          <p:cNvSpPr>
            <a:spLocks noGrp="1"/>
          </p:cNvSpPr>
          <p:nvPr>
            <p:ph type="title"/>
          </p:nvPr>
        </p:nvSpPr>
        <p:spPr>
          <a:xfrm>
            <a:off x="2581656" y="2304288"/>
            <a:ext cx="7022592" cy="2258568"/>
          </a:xfrm>
        </p:spPr>
        <p:txBody>
          <a:bodyPr vert="horz" lIns="91440" tIns="45720" rIns="91440" bIns="45720" rtlCol="0" anchor="ctr">
            <a:normAutofit/>
          </a:bodyPr>
          <a:lstStyle>
            <a:lvl1pPr algn="ctr">
              <a:defRPr lang="en-US" sz="4800" b="1">
                <a:solidFill>
                  <a:schemeClr val="accent4">
                    <a:lumMod val="75000"/>
                  </a:schemeClr>
                </a:solidFill>
                <a:ea typeface="+mn-ea"/>
                <a:cs typeface="+mn-cs"/>
              </a:defRPr>
            </a:lvl1pPr>
          </a:lstStyle>
          <a:p>
            <a:pPr marL="0" lvl="0" indent="0" algn="ctr">
              <a:lnSpc>
                <a:spcPct val="110000"/>
              </a:lnSpc>
              <a:spcBef>
                <a:spcPts val="0"/>
              </a:spcBef>
              <a:buFont typeface="Arial" panose="020B0604020202020204" pitchFamily="34" charset="0"/>
            </a:pPr>
            <a:r>
              <a:rPr lang="en-US"/>
              <a:t>Click to edit Master title style</a:t>
            </a:r>
            <a:endParaRPr lang="en-US" dirty="0"/>
          </a:p>
        </p:txBody>
      </p:sp>
    </p:spTree>
    <p:extLst>
      <p:ext uri="{BB962C8B-B14F-4D97-AF65-F5344CB8AC3E}">
        <p14:creationId xmlns:p14="http://schemas.microsoft.com/office/powerpoint/2010/main" val="2063099788"/>
      </p:ext>
    </p:extLst>
  </p:cSld>
  <p:clrMapOvr>
    <a:masterClrMapping/>
  </p:clrMapOvr>
  <p:extLst>
    <p:ext uri="{DCECCB84-F9BA-43D5-87BE-67443E8EF086}">
      <p15:sldGuideLst xmlns:p15="http://schemas.microsoft.com/office/powerpoint/2012/main">
        <p15:guide id="1" pos="280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ottom Pattern White">
    <p:bg>
      <p:bgPr>
        <a:solidFill>
          <a:schemeClr val="accent5"/>
        </a:solidFill>
        <a:effectLst/>
      </p:bgPr>
    </p:bg>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BC00585D-E155-409A-899A-29BDF4E57FD3}"/>
              </a:ext>
            </a:extLst>
          </p:cNvPr>
          <p:cNvSpPr>
            <a:spLocks noGrp="1"/>
          </p:cNvSpPr>
          <p:nvPr>
            <p:ph type="title" hasCustomPrompt="1"/>
          </p:nvPr>
        </p:nvSpPr>
        <p:spPr>
          <a:xfrm>
            <a:off x="762000" y="716577"/>
            <a:ext cx="10668000" cy="615553"/>
          </a:xfrm>
          <a:noFill/>
        </p:spPr>
        <p:txBody>
          <a:bodyPr wrap="square" lIns="0" tIns="0" rIns="0" bIns="0" anchor="b" anchorCtr="0">
            <a:spAutoFit/>
          </a:bodyPr>
          <a:lstStyle>
            <a:lvl1pPr algn="l" defTabSz="932742" rtl="0" eaLnBrk="1" latinLnBrk="0" hangingPunct="1">
              <a:lnSpc>
                <a:spcPct val="100000"/>
              </a:lnSpc>
              <a:spcBef>
                <a:spcPct val="0"/>
              </a:spcBef>
              <a:buNone/>
              <a:defRPr lang="en-US" sz="4000" b="1" i="0" kern="1200" cap="none" spc="-50" baseline="0" dirty="0">
                <a:ln w="3175">
                  <a:noFill/>
                </a:ln>
                <a:solidFill>
                  <a:schemeClr val="tx1"/>
                </a:solidFill>
                <a:effectLst/>
                <a:latin typeface="+mj-lt"/>
                <a:ea typeface="+mn-ea"/>
                <a:cs typeface="Segoe UI" pitchFamily="34" charset="0"/>
              </a:defRPr>
            </a:lvl1pPr>
          </a:lstStyle>
          <a:p>
            <a:pPr lvl="0"/>
            <a:r>
              <a:rPr lang="en-US" dirty="0"/>
              <a:t>Click to edit Master text styles</a:t>
            </a:r>
          </a:p>
        </p:txBody>
      </p:sp>
      <p:sp>
        <p:nvSpPr>
          <p:cNvPr id="5" name="Text Placeholder 4">
            <a:extLst>
              <a:ext uri="{FF2B5EF4-FFF2-40B4-BE49-F238E27FC236}">
                <a16:creationId xmlns:a16="http://schemas.microsoft.com/office/drawing/2014/main" id="{2D944D9B-AA15-4DB5-AE58-0FA514F6FE87}"/>
              </a:ext>
            </a:extLst>
          </p:cNvPr>
          <p:cNvSpPr>
            <a:spLocks noGrp="1"/>
          </p:cNvSpPr>
          <p:nvPr>
            <p:ph type="body" sz="quarter" idx="13" hasCustomPrompt="1"/>
          </p:nvPr>
        </p:nvSpPr>
        <p:spPr>
          <a:xfrm>
            <a:off x="762000" y="1790699"/>
            <a:ext cx="10668000" cy="685800"/>
          </a:xfrm>
          <a:prstGeom prst="rect">
            <a:avLst/>
          </a:prstGeom>
          <a:noFill/>
        </p:spPr>
        <p:txBody>
          <a:bodyPr wrap="square" lIns="0" tIns="0" rIns="0" bIns="0">
            <a:noAutofit/>
          </a:bodyPr>
          <a:lstStyle>
            <a:lvl1pPr marL="0" indent="0" algn="l">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dirty="0"/>
              <a:t>Insert content here</a:t>
            </a:r>
          </a:p>
        </p:txBody>
      </p:sp>
      <p:pic>
        <p:nvPicPr>
          <p:cNvPr id="2" name="Graphic 1">
            <a:extLst>
              <a:ext uri="{FF2B5EF4-FFF2-40B4-BE49-F238E27FC236}">
                <a16:creationId xmlns:a16="http://schemas.microsoft.com/office/drawing/2014/main" id="{29AB818C-9403-4CA7-8FC5-347DDE455E77}"/>
              </a:ext>
            </a:extLst>
          </p:cNvPr>
          <p:cNvPicPr>
            <a:picLocks noChangeAspect="1"/>
          </p:cNvPicPr>
          <p:nvPr userDrawn="1"/>
        </p:nvPicPr>
        <p:blipFill>
          <a:blip r:embed="rId2">
            <a:alphaModFix amt="40000"/>
            <a:extLst>
              <a:ext uri="{96DAC541-7B7A-43D3-8B79-37D633B846F1}">
                <asvg:svgBlip xmlns:asvg="http://schemas.microsoft.com/office/drawing/2016/SVG/main" r:embed="rId3"/>
              </a:ext>
            </a:extLst>
          </a:blip>
          <a:stretch>
            <a:fillRect/>
          </a:stretch>
        </p:blipFill>
        <p:spPr>
          <a:xfrm>
            <a:off x="0" y="5791200"/>
            <a:ext cx="12192000" cy="1066800"/>
          </a:xfrm>
          <a:prstGeom prst="rect">
            <a:avLst/>
          </a:prstGeom>
        </p:spPr>
      </p:pic>
    </p:spTree>
    <p:extLst>
      <p:ext uri="{BB962C8B-B14F-4D97-AF65-F5344CB8AC3E}">
        <p14:creationId xmlns:p14="http://schemas.microsoft.com/office/powerpoint/2010/main" val="12703569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mart Art">
    <p:bg>
      <p:bgPr>
        <a:solidFill>
          <a:schemeClr val="accent3"/>
        </a:solidFill>
        <a:effectLst/>
      </p:bgPr>
    </p:bg>
    <p:spTree>
      <p:nvGrpSpPr>
        <p:cNvPr id="1" name=""/>
        <p:cNvGrpSpPr/>
        <p:nvPr/>
      </p:nvGrpSpPr>
      <p:grpSpPr>
        <a:xfrm>
          <a:off x="0" y="0"/>
          <a:ext cx="0" cy="0"/>
          <a:chOff x="0" y="0"/>
          <a:chExt cx="0" cy="0"/>
        </a:xfrm>
      </p:grpSpPr>
      <p:sp>
        <p:nvSpPr>
          <p:cNvPr id="19" name="Text Placeholder 4">
            <a:extLst>
              <a:ext uri="{FF2B5EF4-FFF2-40B4-BE49-F238E27FC236}">
                <a16:creationId xmlns:a16="http://schemas.microsoft.com/office/drawing/2014/main" id="{3E65ED86-A26C-479A-8393-0BFDCBCD43F2}"/>
              </a:ext>
            </a:extLst>
          </p:cNvPr>
          <p:cNvSpPr>
            <a:spLocks noGrp="1"/>
          </p:cNvSpPr>
          <p:nvPr>
            <p:ph type="body" sz="quarter" idx="13" hasCustomPrompt="1"/>
          </p:nvPr>
        </p:nvSpPr>
        <p:spPr>
          <a:xfrm>
            <a:off x="762000" y="1783952"/>
            <a:ext cx="10668000" cy="1111648"/>
          </a:xfrm>
          <a:prstGeom prst="rect">
            <a:avLst/>
          </a:prstGeom>
          <a:noFill/>
        </p:spPr>
        <p:txBody>
          <a:bodyPr wrap="square" lIns="0" tIns="0" rIns="0" bIns="0">
            <a:noAutofit/>
          </a:bodyPr>
          <a:lstStyle>
            <a:lvl1pPr marL="0" indent="0" algn="l">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dirty="0"/>
              <a:t>Insert content here</a:t>
            </a:r>
          </a:p>
        </p:txBody>
      </p:sp>
      <p:sp>
        <p:nvSpPr>
          <p:cNvPr id="4" name="Title 1">
            <a:extLst>
              <a:ext uri="{FF2B5EF4-FFF2-40B4-BE49-F238E27FC236}">
                <a16:creationId xmlns:a16="http://schemas.microsoft.com/office/drawing/2014/main" id="{F858EEFF-117E-4B86-B6B2-CD8F71AA8C4A}"/>
              </a:ext>
            </a:extLst>
          </p:cNvPr>
          <p:cNvSpPr>
            <a:spLocks noGrp="1"/>
          </p:cNvSpPr>
          <p:nvPr>
            <p:ph type="title" hasCustomPrompt="1"/>
          </p:nvPr>
        </p:nvSpPr>
        <p:spPr>
          <a:xfrm>
            <a:off x="762000" y="716577"/>
            <a:ext cx="10668000" cy="615553"/>
          </a:xfrm>
          <a:noFill/>
        </p:spPr>
        <p:txBody>
          <a:bodyPr wrap="square" lIns="0" tIns="0" rIns="0" bIns="0" anchor="b" anchorCtr="0">
            <a:spAutoFit/>
          </a:bodyPr>
          <a:lstStyle>
            <a:lvl1pPr algn="l" defTabSz="932742" rtl="0" eaLnBrk="1" latinLnBrk="0" hangingPunct="1">
              <a:lnSpc>
                <a:spcPct val="100000"/>
              </a:lnSpc>
              <a:spcBef>
                <a:spcPct val="0"/>
              </a:spcBef>
              <a:buNone/>
              <a:defRPr lang="en-US" sz="4000" b="1" i="0" kern="1200" cap="none" spc="-50" baseline="0" dirty="0">
                <a:ln w="3175">
                  <a:noFill/>
                </a:ln>
                <a:solidFill>
                  <a:schemeClr val="accent4">
                    <a:lumMod val="40000"/>
                    <a:lumOff val="60000"/>
                  </a:schemeClr>
                </a:solidFill>
                <a:effectLst/>
                <a:latin typeface="+mj-lt"/>
                <a:ea typeface="+mn-ea"/>
                <a:cs typeface="Segoe UI" pitchFamily="34" charset="0"/>
              </a:defRPr>
            </a:lvl1pPr>
          </a:lstStyle>
          <a:p>
            <a:pPr lvl="0"/>
            <a:r>
              <a:rPr lang="en-US" dirty="0"/>
              <a:t>Click to edit Master text styles</a:t>
            </a:r>
          </a:p>
        </p:txBody>
      </p:sp>
      <p:pic>
        <p:nvPicPr>
          <p:cNvPr id="3" name="Graphic 2" hidden="1">
            <a:extLst>
              <a:ext uri="{FF2B5EF4-FFF2-40B4-BE49-F238E27FC236}">
                <a16:creationId xmlns:a16="http://schemas.microsoft.com/office/drawing/2014/main" id="{D0B12BD8-7E23-4DB3-9F3C-68F6FF145E6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772650" y="0"/>
            <a:ext cx="2419350" cy="2619375"/>
          </a:xfrm>
          <a:prstGeom prst="rect">
            <a:avLst/>
          </a:prstGeom>
        </p:spPr>
      </p:pic>
      <p:pic>
        <p:nvPicPr>
          <p:cNvPr id="2" name="Graphic 1">
            <a:extLst>
              <a:ext uri="{FF2B5EF4-FFF2-40B4-BE49-F238E27FC236}">
                <a16:creationId xmlns:a16="http://schemas.microsoft.com/office/drawing/2014/main" id="{85143907-CDEB-455C-878E-7AE28AF7D2B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flipV="1">
            <a:off x="5418919" y="0"/>
            <a:ext cx="6407956" cy="1783952"/>
          </a:xfrm>
          <a:prstGeom prst="rect">
            <a:avLst/>
          </a:prstGeom>
        </p:spPr>
      </p:pic>
    </p:spTree>
    <p:extLst>
      <p:ext uri="{BB962C8B-B14F-4D97-AF65-F5344CB8AC3E}">
        <p14:creationId xmlns:p14="http://schemas.microsoft.com/office/powerpoint/2010/main" val="5497279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accent2"/>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A1B9BC-7BE7-4893-90FD-CC95830FD8F2}" type="datetimeFigureOut">
              <a:rPr lang="en-US" smtClean="0"/>
              <a:t>10/16/2024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715270E-046A-4C23-BC98-E307A7DD6BE8}" type="slidenum">
              <a:rPr lang="en-US" smtClean="0"/>
              <a:t>‹#›</a:t>
            </a:fld>
            <a:endParaRPr lang="en-US" dirty="0"/>
          </a:p>
        </p:txBody>
      </p:sp>
    </p:spTree>
    <p:extLst>
      <p:ext uri="{BB962C8B-B14F-4D97-AF65-F5344CB8AC3E}">
        <p14:creationId xmlns:p14="http://schemas.microsoft.com/office/powerpoint/2010/main" val="2522832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ne Photo Content">
    <p:bg>
      <p:bgPr>
        <a:solidFill>
          <a:schemeClr val="accent4"/>
        </a:solidFill>
        <a:effectLst/>
      </p:bgPr>
    </p:bg>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8498B63D-F60C-4A9D-8D3E-0C7CD748FEDE}"/>
              </a:ext>
            </a:extLst>
          </p:cNvPr>
          <p:cNvSpPr>
            <a:spLocks noGrp="1"/>
          </p:cNvSpPr>
          <p:nvPr>
            <p:ph type="body" sz="quarter" idx="11"/>
          </p:nvPr>
        </p:nvSpPr>
        <p:spPr>
          <a:xfrm>
            <a:off x="762000" y="1905000"/>
            <a:ext cx="5334000" cy="3276600"/>
          </a:xfrm>
        </p:spPr>
        <p:txBody>
          <a:bodyPr/>
          <a:lstStyle>
            <a:lvl1pPr marL="0" indent="0">
              <a:buNone/>
              <a:defRPr sz="1800" b="1">
                <a:solidFill>
                  <a:schemeClr val="accent4">
                    <a:lumMod val="50000"/>
                  </a:schemeClr>
                </a:solidFill>
              </a:defRPr>
            </a:lvl1pPr>
            <a:lvl2pPr marL="283464" indent="-283464">
              <a:spcBef>
                <a:spcPts val="1000"/>
              </a:spcBef>
              <a:defRPr sz="1800">
                <a:solidFill>
                  <a:schemeClr val="accent4">
                    <a:lumMod val="50000"/>
                  </a:schemeClr>
                </a:solidFill>
              </a:defRPr>
            </a:lvl2pPr>
          </a:lstStyle>
          <a:p>
            <a:pPr lvl="0"/>
            <a:r>
              <a:rPr lang="en-US"/>
              <a:t>Click to edit Master text styles</a:t>
            </a:r>
          </a:p>
          <a:p>
            <a:pPr lvl="1"/>
            <a:r>
              <a:rPr lang="en-US"/>
              <a:t>Second level</a:t>
            </a:r>
          </a:p>
        </p:txBody>
      </p:sp>
      <p:sp>
        <p:nvSpPr>
          <p:cNvPr id="14" name="Picture Placeholder 13">
            <a:extLst>
              <a:ext uri="{FF2B5EF4-FFF2-40B4-BE49-F238E27FC236}">
                <a16:creationId xmlns:a16="http://schemas.microsoft.com/office/drawing/2014/main" id="{9B1932CF-F265-4AEE-8704-F42C01AFB479}"/>
              </a:ext>
            </a:extLst>
          </p:cNvPr>
          <p:cNvSpPr>
            <a:spLocks noGrp="1"/>
          </p:cNvSpPr>
          <p:nvPr>
            <p:ph type="pic" sz="quarter" idx="10"/>
          </p:nvPr>
        </p:nvSpPr>
        <p:spPr>
          <a:xfrm>
            <a:off x="6858000" y="715963"/>
            <a:ext cx="4572000" cy="5113336"/>
          </a:xfrm>
        </p:spPr>
        <p:txBody>
          <a:bodyPr/>
          <a:lstStyle>
            <a:lvl1pPr algn="ctr">
              <a:buNone/>
              <a:defRPr sz="1600">
                <a:solidFill>
                  <a:schemeClr val="accent4">
                    <a:lumMod val="50000"/>
                  </a:schemeClr>
                </a:solidFill>
              </a:defRPr>
            </a:lvl1pPr>
          </a:lstStyle>
          <a:p>
            <a:r>
              <a:rPr lang="en-US"/>
              <a:t>Click icon to add picture</a:t>
            </a:r>
            <a:endParaRPr lang="en-US" dirty="0"/>
          </a:p>
        </p:txBody>
      </p:sp>
      <p:pic>
        <p:nvPicPr>
          <p:cNvPr id="2" name="Graphic 1">
            <a:extLst>
              <a:ext uri="{FF2B5EF4-FFF2-40B4-BE49-F238E27FC236}">
                <a16:creationId xmlns:a16="http://schemas.microsoft.com/office/drawing/2014/main" id="{09498076-A8F2-48B0-807A-C402BDA60D3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5074048"/>
            <a:ext cx="6407956" cy="1783952"/>
          </a:xfrm>
          <a:prstGeom prst="rect">
            <a:avLst/>
          </a:prstGeom>
        </p:spPr>
      </p:pic>
      <p:sp>
        <p:nvSpPr>
          <p:cNvPr id="3" name="Title 2">
            <a:extLst>
              <a:ext uri="{FF2B5EF4-FFF2-40B4-BE49-F238E27FC236}">
                <a16:creationId xmlns:a16="http://schemas.microsoft.com/office/drawing/2014/main" id="{5CF9E2C1-844F-4C0E-A423-111C77AEEF18}"/>
              </a:ext>
            </a:extLst>
          </p:cNvPr>
          <p:cNvSpPr>
            <a:spLocks noGrp="1"/>
          </p:cNvSpPr>
          <p:nvPr>
            <p:ph type="title"/>
          </p:nvPr>
        </p:nvSpPr>
        <p:spPr>
          <a:xfrm>
            <a:off x="762000" y="715961"/>
            <a:ext cx="5334000" cy="1189037"/>
          </a:xfrm>
        </p:spPr>
        <p:txBody>
          <a:bodyPr vert="horz" lIns="91440" tIns="45720" rIns="91440" bIns="45720" rtlCol="0" anchor="t">
            <a:normAutofit/>
          </a:bodyPr>
          <a:lstStyle>
            <a:lvl1pPr>
              <a:defRPr lang="en-US" sz="4000" b="1">
                <a:solidFill>
                  <a:schemeClr val="accent1"/>
                </a:solidFill>
                <a:ea typeface="+mn-ea"/>
                <a:cs typeface="+mn-cs"/>
              </a:defRPr>
            </a:lvl1pPr>
          </a:lstStyle>
          <a:p>
            <a:pPr marL="0" lvl="0" indent="0">
              <a:spcBef>
                <a:spcPts val="1000"/>
              </a:spcBef>
              <a:buFont typeface="Arial" panose="020B0604020202020204" pitchFamily="34" charset="0"/>
            </a:pPr>
            <a:r>
              <a:rPr lang="en-US"/>
              <a:t>Click to edit Master title style</a:t>
            </a:r>
            <a:endParaRPr lang="en-US" dirty="0"/>
          </a:p>
        </p:txBody>
      </p:sp>
    </p:spTree>
    <p:extLst>
      <p:ext uri="{BB962C8B-B14F-4D97-AF65-F5344CB8AC3E}">
        <p14:creationId xmlns:p14="http://schemas.microsoft.com/office/powerpoint/2010/main" val="41000890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Photo Content">
    <p:bg>
      <p:bgPr>
        <a:solidFill>
          <a:schemeClr val="accent1"/>
        </a:solidFill>
        <a:effectLst/>
      </p:bgPr>
    </p:bg>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8498B63D-F60C-4A9D-8D3E-0C7CD748FEDE}"/>
              </a:ext>
            </a:extLst>
          </p:cNvPr>
          <p:cNvSpPr>
            <a:spLocks noGrp="1"/>
          </p:cNvSpPr>
          <p:nvPr>
            <p:ph type="body" sz="quarter" idx="11"/>
          </p:nvPr>
        </p:nvSpPr>
        <p:spPr>
          <a:xfrm>
            <a:off x="762000" y="1905000"/>
            <a:ext cx="5334000" cy="3276600"/>
          </a:xfrm>
        </p:spPr>
        <p:txBody>
          <a:bodyPr/>
          <a:lstStyle>
            <a:lvl1pPr marL="0" indent="0">
              <a:buNone/>
              <a:defRPr sz="1800" b="1"/>
            </a:lvl1pPr>
            <a:lvl2pPr marL="283464" indent="-283464">
              <a:spcBef>
                <a:spcPts val="1000"/>
              </a:spcBef>
              <a:defRPr sz="1800"/>
            </a:lvl2pPr>
          </a:lstStyle>
          <a:p>
            <a:pPr lvl="0"/>
            <a:r>
              <a:rPr lang="en-US"/>
              <a:t>Click to edit Master text styles</a:t>
            </a:r>
          </a:p>
          <a:p>
            <a:pPr lvl="1"/>
            <a:r>
              <a:rPr lang="en-US"/>
              <a:t>Second level</a:t>
            </a:r>
          </a:p>
        </p:txBody>
      </p:sp>
      <p:sp>
        <p:nvSpPr>
          <p:cNvPr id="8" name="Picture Placeholder 13">
            <a:extLst>
              <a:ext uri="{FF2B5EF4-FFF2-40B4-BE49-F238E27FC236}">
                <a16:creationId xmlns:a16="http://schemas.microsoft.com/office/drawing/2014/main" id="{89E410BA-B0FE-4F0E-8BE5-D33CC016635B}"/>
              </a:ext>
            </a:extLst>
          </p:cNvPr>
          <p:cNvSpPr>
            <a:spLocks noGrp="1"/>
          </p:cNvSpPr>
          <p:nvPr>
            <p:ph type="pic" sz="quarter" idx="13"/>
          </p:nvPr>
        </p:nvSpPr>
        <p:spPr>
          <a:xfrm>
            <a:off x="6858000" y="3444081"/>
            <a:ext cx="4572000" cy="2362200"/>
          </a:xfrm>
        </p:spPr>
        <p:txBody>
          <a:bodyPr>
            <a:normAutofit/>
          </a:bodyPr>
          <a:lstStyle>
            <a:lvl1pPr>
              <a:buNone/>
              <a:defRPr sz="1800"/>
            </a:lvl1pPr>
          </a:lstStyle>
          <a:p>
            <a:r>
              <a:rPr lang="en-US"/>
              <a:t>Click icon to add picture</a:t>
            </a:r>
            <a:endParaRPr lang="en-US" dirty="0"/>
          </a:p>
        </p:txBody>
      </p:sp>
      <p:sp>
        <p:nvSpPr>
          <p:cNvPr id="9" name="Picture Placeholder 13">
            <a:extLst>
              <a:ext uri="{FF2B5EF4-FFF2-40B4-BE49-F238E27FC236}">
                <a16:creationId xmlns:a16="http://schemas.microsoft.com/office/drawing/2014/main" id="{827A95C0-AE8D-46E1-9EF9-64504CBEF99E}"/>
              </a:ext>
            </a:extLst>
          </p:cNvPr>
          <p:cNvSpPr>
            <a:spLocks noGrp="1"/>
          </p:cNvSpPr>
          <p:nvPr>
            <p:ph type="pic" sz="quarter" idx="14"/>
          </p:nvPr>
        </p:nvSpPr>
        <p:spPr>
          <a:xfrm>
            <a:off x="6858000" y="715963"/>
            <a:ext cx="4572000" cy="2362200"/>
          </a:xfrm>
        </p:spPr>
        <p:txBody>
          <a:bodyPr>
            <a:normAutofit/>
          </a:bodyPr>
          <a:lstStyle>
            <a:lvl1pPr>
              <a:buNone/>
              <a:defRPr sz="1800"/>
            </a:lvl1pPr>
          </a:lstStyle>
          <a:p>
            <a:r>
              <a:rPr lang="en-US"/>
              <a:t>Click icon to add picture</a:t>
            </a:r>
            <a:endParaRPr lang="en-US" dirty="0"/>
          </a:p>
        </p:txBody>
      </p:sp>
      <p:pic>
        <p:nvPicPr>
          <p:cNvPr id="2" name="Graphic 1" hidden="1">
            <a:extLst>
              <a:ext uri="{FF2B5EF4-FFF2-40B4-BE49-F238E27FC236}">
                <a16:creationId xmlns:a16="http://schemas.microsoft.com/office/drawing/2014/main" id="{295740BA-9B4E-4B38-827D-32544CDF758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5892800"/>
            <a:ext cx="12192000" cy="965200"/>
          </a:xfrm>
          <a:prstGeom prst="rect">
            <a:avLst/>
          </a:prstGeom>
        </p:spPr>
      </p:pic>
      <p:pic>
        <p:nvPicPr>
          <p:cNvPr id="3" name="Graphic 2">
            <a:extLst>
              <a:ext uri="{FF2B5EF4-FFF2-40B4-BE49-F238E27FC236}">
                <a16:creationId xmlns:a16="http://schemas.microsoft.com/office/drawing/2014/main" id="{29C593AE-D9D2-42FE-A240-F97D187261D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327681"/>
            <a:ext cx="5496910" cy="1530320"/>
          </a:xfrm>
          <a:prstGeom prst="rect">
            <a:avLst/>
          </a:prstGeom>
        </p:spPr>
      </p:pic>
      <p:sp>
        <p:nvSpPr>
          <p:cNvPr id="11" name="Title 2">
            <a:extLst>
              <a:ext uri="{FF2B5EF4-FFF2-40B4-BE49-F238E27FC236}">
                <a16:creationId xmlns:a16="http://schemas.microsoft.com/office/drawing/2014/main" id="{9AA0A799-2244-4DB2-ACAB-F6DA87A73055}"/>
              </a:ext>
            </a:extLst>
          </p:cNvPr>
          <p:cNvSpPr>
            <a:spLocks noGrp="1"/>
          </p:cNvSpPr>
          <p:nvPr>
            <p:ph type="title"/>
          </p:nvPr>
        </p:nvSpPr>
        <p:spPr>
          <a:xfrm>
            <a:off x="762000" y="715961"/>
            <a:ext cx="5334000" cy="1189037"/>
          </a:xfrm>
        </p:spPr>
        <p:txBody>
          <a:bodyPr vert="horz" lIns="91440" tIns="45720" rIns="91440" bIns="45720" rtlCol="0" anchor="t">
            <a:normAutofit/>
          </a:bodyPr>
          <a:lstStyle>
            <a:lvl1pPr>
              <a:defRPr lang="en-US" sz="4000" b="1">
                <a:solidFill>
                  <a:schemeClr val="tx1"/>
                </a:solidFill>
                <a:ea typeface="+mn-ea"/>
                <a:cs typeface="+mn-cs"/>
              </a:defRPr>
            </a:lvl1pPr>
          </a:lstStyle>
          <a:p>
            <a:pPr marL="0" lvl="0" indent="0">
              <a:spcBef>
                <a:spcPts val="1000"/>
              </a:spcBef>
              <a:buFont typeface="Arial" panose="020B0604020202020204" pitchFamily="34" charset="0"/>
            </a:pPr>
            <a:r>
              <a:rPr lang="en-US"/>
              <a:t>Click to edit Master title style</a:t>
            </a:r>
            <a:endParaRPr lang="en-US" dirty="0"/>
          </a:p>
        </p:txBody>
      </p:sp>
    </p:spTree>
    <p:extLst>
      <p:ext uri="{BB962C8B-B14F-4D97-AF65-F5344CB8AC3E}">
        <p14:creationId xmlns:p14="http://schemas.microsoft.com/office/powerpoint/2010/main" val="2830834994"/>
      </p:ext>
    </p:extLst>
  </p:cSld>
  <p:clrMapOvr>
    <a:masterClrMapping/>
  </p:clrMapOvr>
  <p:extLst>
    <p:ext uri="{DCECCB84-F9BA-43D5-87BE-67443E8EF086}">
      <p15:sldGuideLst xmlns:p15="http://schemas.microsoft.com/office/powerpoint/2012/main">
        <p15:guide id="1" orient="horz" pos="3672"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ight Pattern Content Dark">
    <p:bg>
      <p:bgPr>
        <a:solidFill>
          <a:schemeClr val="accent3"/>
        </a:solidFill>
        <a:effectLst/>
      </p:bgPr>
    </p:bg>
    <p:spTree>
      <p:nvGrpSpPr>
        <p:cNvPr id="1" name=""/>
        <p:cNvGrpSpPr/>
        <p:nvPr/>
      </p:nvGrpSpPr>
      <p:grpSpPr>
        <a:xfrm>
          <a:off x="0" y="0"/>
          <a:ext cx="0" cy="0"/>
          <a:chOff x="0" y="0"/>
          <a:chExt cx="0" cy="0"/>
        </a:xfrm>
      </p:grpSpPr>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p:nvPr>
        </p:nvSpPr>
        <p:spPr>
          <a:xfrm>
            <a:off x="762000" y="1905000"/>
            <a:ext cx="6477000" cy="3276600"/>
          </a:xfrm>
        </p:spPr>
        <p:txBody>
          <a:bodyPr/>
          <a:lstStyle>
            <a:lvl1pPr marL="0" indent="0">
              <a:buNone/>
              <a:defRPr sz="1800" b="1">
                <a:solidFill>
                  <a:schemeClr val="bg1"/>
                </a:solidFill>
              </a:defRPr>
            </a:lvl1pPr>
            <a:lvl2pPr marL="283464" indent="-283464">
              <a:spcBef>
                <a:spcPts val="1000"/>
              </a:spcBef>
              <a:defRPr sz="1800">
                <a:solidFill>
                  <a:schemeClr val="bg1"/>
                </a:solidFill>
              </a:defRPr>
            </a:lvl2pPr>
          </a:lstStyle>
          <a:p>
            <a:pPr lvl="0"/>
            <a:r>
              <a:rPr lang="en-US"/>
              <a:t>Click to edit Master text styles</a:t>
            </a:r>
          </a:p>
          <a:p>
            <a:pPr lvl="1"/>
            <a:r>
              <a:rPr lang="en-US"/>
              <a:t>Second level</a:t>
            </a:r>
          </a:p>
        </p:txBody>
      </p:sp>
      <p:pic>
        <p:nvPicPr>
          <p:cNvPr id="2" name="Graphic 1">
            <a:extLst>
              <a:ext uri="{FF2B5EF4-FFF2-40B4-BE49-F238E27FC236}">
                <a16:creationId xmlns:a16="http://schemas.microsoft.com/office/drawing/2014/main" id="{A997D967-7D0C-43B1-AF0D-22448F0504A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055106" y="0"/>
            <a:ext cx="3136894" cy="6858000"/>
          </a:xfrm>
          <a:prstGeom prst="rect">
            <a:avLst/>
          </a:prstGeom>
        </p:spPr>
      </p:pic>
      <p:sp>
        <p:nvSpPr>
          <p:cNvPr id="5" name="Title 2">
            <a:extLst>
              <a:ext uri="{FF2B5EF4-FFF2-40B4-BE49-F238E27FC236}">
                <a16:creationId xmlns:a16="http://schemas.microsoft.com/office/drawing/2014/main" id="{9B292CAA-5A7B-44A6-B47D-2FE9F593A944}"/>
              </a:ext>
            </a:extLst>
          </p:cNvPr>
          <p:cNvSpPr>
            <a:spLocks noGrp="1"/>
          </p:cNvSpPr>
          <p:nvPr>
            <p:ph type="title"/>
          </p:nvPr>
        </p:nvSpPr>
        <p:spPr>
          <a:xfrm>
            <a:off x="761999" y="715961"/>
            <a:ext cx="6476999" cy="1189037"/>
          </a:xfrm>
        </p:spPr>
        <p:txBody>
          <a:bodyPr vert="horz" lIns="91440" tIns="45720" rIns="91440" bIns="45720" rtlCol="0" anchor="t">
            <a:normAutofit/>
          </a:bodyPr>
          <a:lstStyle>
            <a:lvl1pPr>
              <a:defRPr lang="en-US" sz="4000" b="1">
                <a:solidFill>
                  <a:schemeClr val="bg1"/>
                </a:solidFill>
                <a:ea typeface="+mn-ea"/>
                <a:cs typeface="+mn-cs"/>
              </a:defRPr>
            </a:lvl1pPr>
          </a:lstStyle>
          <a:p>
            <a:pPr marL="0" lvl="0" indent="0">
              <a:spcBef>
                <a:spcPts val="1000"/>
              </a:spcBef>
              <a:buFont typeface="Arial" panose="020B0604020202020204" pitchFamily="34" charset="0"/>
            </a:pPr>
            <a:r>
              <a:rPr lang="en-US"/>
              <a:t>Click to edit Master title style</a:t>
            </a:r>
            <a:endParaRPr lang="en-US" dirty="0"/>
          </a:p>
        </p:txBody>
      </p:sp>
    </p:spTree>
    <p:extLst>
      <p:ext uri="{BB962C8B-B14F-4D97-AF65-F5344CB8AC3E}">
        <p14:creationId xmlns:p14="http://schemas.microsoft.com/office/powerpoint/2010/main" val="156222528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ight Pattern Content Light">
    <p:bg>
      <p:bgPr>
        <a:solidFill>
          <a:schemeClr val="bg1"/>
        </a:solidFill>
        <a:effectLst/>
      </p:bgPr>
    </p:bg>
    <p:spTree>
      <p:nvGrpSpPr>
        <p:cNvPr id="1" name=""/>
        <p:cNvGrpSpPr/>
        <p:nvPr/>
      </p:nvGrpSpPr>
      <p:grpSpPr>
        <a:xfrm>
          <a:off x="0" y="0"/>
          <a:ext cx="0" cy="0"/>
          <a:chOff x="0" y="0"/>
          <a:chExt cx="0" cy="0"/>
        </a:xfrm>
      </p:grpSpPr>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p:nvPr>
        </p:nvSpPr>
        <p:spPr>
          <a:xfrm>
            <a:off x="762000" y="1905000"/>
            <a:ext cx="6477000" cy="3276600"/>
          </a:xfrm>
        </p:spPr>
        <p:txBody>
          <a:bodyPr/>
          <a:lstStyle>
            <a:lvl1pPr marL="0" indent="0">
              <a:buNone/>
              <a:defRPr sz="1800" b="1">
                <a:solidFill>
                  <a:schemeClr val="accent1">
                    <a:lumMod val="50000"/>
                  </a:schemeClr>
                </a:solidFill>
              </a:defRPr>
            </a:lvl1pPr>
            <a:lvl2pPr marL="283464" indent="-283464">
              <a:spcBef>
                <a:spcPts val="1000"/>
              </a:spcBef>
              <a:defRPr sz="1800">
                <a:solidFill>
                  <a:schemeClr val="accent1">
                    <a:lumMod val="50000"/>
                  </a:schemeClr>
                </a:solidFill>
              </a:defRPr>
            </a:lvl2pPr>
          </a:lstStyle>
          <a:p>
            <a:pPr lvl="0"/>
            <a:r>
              <a:rPr lang="en-US"/>
              <a:t>Click to edit Master text styles</a:t>
            </a:r>
          </a:p>
          <a:p>
            <a:pPr lvl="1"/>
            <a:r>
              <a:rPr lang="en-US"/>
              <a:t>Second level</a:t>
            </a:r>
          </a:p>
        </p:txBody>
      </p:sp>
      <p:pic>
        <p:nvPicPr>
          <p:cNvPr id="2" name="Graphic 1">
            <a:extLst>
              <a:ext uri="{FF2B5EF4-FFF2-40B4-BE49-F238E27FC236}">
                <a16:creationId xmlns:a16="http://schemas.microsoft.com/office/drawing/2014/main" id="{A997D967-7D0C-43B1-AF0D-22448F0504A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055106" y="0"/>
            <a:ext cx="3136894" cy="6858000"/>
          </a:xfrm>
          <a:prstGeom prst="rect">
            <a:avLst/>
          </a:prstGeom>
        </p:spPr>
      </p:pic>
      <p:sp>
        <p:nvSpPr>
          <p:cNvPr id="5" name="Title 2">
            <a:extLst>
              <a:ext uri="{FF2B5EF4-FFF2-40B4-BE49-F238E27FC236}">
                <a16:creationId xmlns:a16="http://schemas.microsoft.com/office/drawing/2014/main" id="{9B292CAA-5A7B-44A6-B47D-2FE9F593A944}"/>
              </a:ext>
            </a:extLst>
          </p:cNvPr>
          <p:cNvSpPr>
            <a:spLocks noGrp="1"/>
          </p:cNvSpPr>
          <p:nvPr>
            <p:ph type="title"/>
          </p:nvPr>
        </p:nvSpPr>
        <p:spPr>
          <a:xfrm>
            <a:off x="761999" y="715961"/>
            <a:ext cx="6476999" cy="1189037"/>
          </a:xfrm>
        </p:spPr>
        <p:txBody>
          <a:bodyPr vert="horz" lIns="91440" tIns="45720" rIns="91440" bIns="45720" rtlCol="0" anchor="t">
            <a:normAutofit/>
          </a:bodyPr>
          <a:lstStyle>
            <a:lvl1pPr>
              <a:defRPr lang="en-US" sz="4000" b="1">
                <a:solidFill>
                  <a:schemeClr val="accent1"/>
                </a:solidFill>
                <a:ea typeface="+mn-ea"/>
                <a:cs typeface="+mn-cs"/>
              </a:defRPr>
            </a:lvl1pPr>
          </a:lstStyle>
          <a:p>
            <a:pPr marL="0" lvl="0" indent="0">
              <a:spcBef>
                <a:spcPts val="1000"/>
              </a:spcBef>
              <a:buFont typeface="Arial" panose="020B0604020202020204" pitchFamily="34" charset="0"/>
            </a:pPr>
            <a:r>
              <a:rPr lang="en-US"/>
              <a:t>Click to edit Master title style</a:t>
            </a:r>
            <a:endParaRPr lang="en-US" dirty="0"/>
          </a:p>
        </p:txBody>
      </p:sp>
    </p:spTree>
    <p:extLst>
      <p:ext uri="{BB962C8B-B14F-4D97-AF65-F5344CB8AC3E}">
        <p14:creationId xmlns:p14="http://schemas.microsoft.com/office/powerpoint/2010/main" val="342119218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ft Pattern Content">
    <p:bg>
      <p:bgPr>
        <a:solidFill>
          <a:schemeClr val="tx1"/>
        </a:solidFill>
        <a:effectLst/>
      </p:bgPr>
    </p:bg>
    <p:spTree>
      <p:nvGrpSpPr>
        <p:cNvPr id="1" name=""/>
        <p:cNvGrpSpPr/>
        <p:nvPr/>
      </p:nvGrpSpPr>
      <p:grpSpPr>
        <a:xfrm>
          <a:off x="0" y="0"/>
          <a:ext cx="0" cy="0"/>
          <a:chOff x="0" y="0"/>
          <a:chExt cx="0" cy="0"/>
        </a:xfrm>
      </p:grpSpPr>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p:nvPr>
        </p:nvSpPr>
        <p:spPr>
          <a:xfrm>
            <a:off x="4457700" y="1905000"/>
            <a:ext cx="7219043" cy="3276600"/>
          </a:xfrm>
        </p:spPr>
        <p:txBody>
          <a:bodyPr/>
          <a:lstStyle>
            <a:lvl1pPr marL="0" indent="0">
              <a:buNone/>
              <a:defRPr sz="1800" b="1">
                <a:solidFill>
                  <a:schemeClr val="accent1">
                    <a:lumMod val="50000"/>
                  </a:schemeClr>
                </a:solidFill>
              </a:defRPr>
            </a:lvl1pPr>
            <a:lvl2pPr marL="283464" indent="-283464">
              <a:spcBef>
                <a:spcPts val="1000"/>
              </a:spcBef>
              <a:defRPr sz="1800">
                <a:solidFill>
                  <a:schemeClr val="accent1">
                    <a:lumMod val="50000"/>
                  </a:schemeClr>
                </a:solidFill>
              </a:defRPr>
            </a:lvl2pPr>
          </a:lstStyle>
          <a:p>
            <a:pPr lvl="0"/>
            <a:r>
              <a:rPr lang="en-US"/>
              <a:t>Click to edit Master text styles</a:t>
            </a:r>
          </a:p>
          <a:p>
            <a:pPr lvl="1"/>
            <a:r>
              <a:rPr lang="en-US"/>
              <a:t>Second level</a:t>
            </a:r>
          </a:p>
        </p:txBody>
      </p:sp>
      <p:pic>
        <p:nvPicPr>
          <p:cNvPr id="2" name="Graphic 1">
            <a:extLst>
              <a:ext uri="{FF2B5EF4-FFF2-40B4-BE49-F238E27FC236}">
                <a16:creationId xmlns:a16="http://schemas.microsoft.com/office/drawing/2014/main" id="{805C4425-09AC-4097-B868-D49C9D64C8F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403"/>
            <a:ext cx="3720664" cy="6857194"/>
          </a:xfrm>
          <a:prstGeom prst="rect">
            <a:avLst/>
          </a:prstGeom>
        </p:spPr>
      </p:pic>
      <p:sp>
        <p:nvSpPr>
          <p:cNvPr id="5" name="Title 2">
            <a:extLst>
              <a:ext uri="{FF2B5EF4-FFF2-40B4-BE49-F238E27FC236}">
                <a16:creationId xmlns:a16="http://schemas.microsoft.com/office/drawing/2014/main" id="{C6104E15-F449-422E-973A-1899DDF43DE1}"/>
              </a:ext>
            </a:extLst>
          </p:cNvPr>
          <p:cNvSpPr>
            <a:spLocks noGrp="1"/>
          </p:cNvSpPr>
          <p:nvPr>
            <p:ph type="title"/>
          </p:nvPr>
        </p:nvSpPr>
        <p:spPr>
          <a:xfrm>
            <a:off x="4457699" y="715961"/>
            <a:ext cx="7219043" cy="1189037"/>
          </a:xfrm>
        </p:spPr>
        <p:txBody>
          <a:bodyPr vert="horz" lIns="91440" tIns="45720" rIns="91440" bIns="45720" rtlCol="0" anchor="t">
            <a:normAutofit/>
          </a:bodyPr>
          <a:lstStyle>
            <a:lvl1pPr>
              <a:defRPr lang="en-US" sz="4000" b="1">
                <a:solidFill>
                  <a:schemeClr val="accent1"/>
                </a:solidFill>
                <a:ea typeface="+mn-ea"/>
                <a:cs typeface="+mn-cs"/>
              </a:defRPr>
            </a:lvl1pPr>
          </a:lstStyle>
          <a:p>
            <a:pPr marL="0" lvl="0" indent="0">
              <a:spcBef>
                <a:spcPts val="1000"/>
              </a:spcBef>
              <a:buFont typeface="Arial" panose="020B0604020202020204" pitchFamily="34" charset="0"/>
            </a:pPr>
            <a:r>
              <a:rPr lang="en-US"/>
              <a:t>Click to edit Master title style</a:t>
            </a:r>
            <a:endParaRPr lang="en-US" dirty="0"/>
          </a:p>
        </p:txBody>
      </p:sp>
    </p:spTree>
    <p:extLst>
      <p:ext uri="{BB962C8B-B14F-4D97-AF65-F5344CB8AC3E}">
        <p14:creationId xmlns:p14="http://schemas.microsoft.com/office/powerpoint/2010/main" val="1955961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2808" userDrawn="1">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fetti Content Orange">
    <p:bg>
      <p:bgPr>
        <a:solidFill>
          <a:schemeClr val="accent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7470216E-CA87-491C-BBBE-DDFD70D768F5}"/>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3994" t="34041" r="11052" b="45480"/>
          <a:stretch/>
        </p:blipFill>
        <p:spPr>
          <a:xfrm>
            <a:off x="-3048" y="35012"/>
            <a:ext cx="12198096" cy="6787977"/>
          </a:xfrm>
          <a:prstGeom prst="rect">
            <a:avLst/>
          </a:prstGeom>
        </p:spPr>
      </p:pic>
      <p:sp>
        <p:nvSpPr>
          <p:cNvPr id="5" name="Title 1">
            <a:extLst>
              <a:ext uri="{FF2B5EF4-FFF2-40B4-BE49-F238E27FC236}">
                <a16:creationId xmlns:a16="http://schemas.microsoft.com/office/drawing/2014/main" id="{3D9303A2-B30A-054C-B809-053B909E125F}"/>
              </a:ext>
            </a:extLst>
          </p:cNvPr>
          <p:cNvSpPr>
            <a:spLocks noGrp="1"/>
          </p:cNvSpPr>
          <p:nvPr>
            <p:ph type="title" hasCustomPrompt="1"/>
          </p:nvPr>
        </p:nvSpPr>
        <p:spPr>
          <a:xfrm>
            <a:off x="1525301" y="1995467"/>
            <a:ext cx="9141397" cy="615553"/>
          </a:xfr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tx1"/>
                </a:solidFill>
                <a:effectLst/>
                <a:latin typeface="+mj-lt"/>
                <a:ea typeface="+mn-ea"/>
                <a:cs typeface="Segoe UI" pitchFamily="34" charset="0"/>
              </a:defRPr>
            </a:lvl1pPr>
          </a:lstStyle>
          <a:p>
            <a:r>
              <a:rPr lang="en-US" dirty="0"/>
              <a:t>Section title with border</a:t>
            </a:r>
          </a:p>
        </p:txBody>
      </p:sp>
      <p:sp>
        <p:nvSpPr>
          <p:cNvPr id="6" name="Text Placeholder 4">
            <a:extLst>
              <a:ext uri="{FF2B5EF4-FFF2-40B4-BE49-F238E27FC236}">
                <a16:creationId xmlns:a16="http://schemas.microsoft.com/office/drawing/2014/main" id="{10F58DD1-3970-D84D-8040-EF33B0971D59}"/>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dirty="0"/>
              <a:t>Insert content here</a:t>
            </a:r>
          </a:p>
        </p:txBody>
      </p:sp>
    </p:spTree>
    <p:extLst>
      <p:ext uri="{BB962C8B-B14F-4D97-AF65-F5344CB8AC3E}">
        <p14:creationId xmlns:p14="http://schemas.microsoft.com/office/powerpoint/2010/main" val="190187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fetti Content Green">
    <p:bg>
      <p:bgPr>
        <a:solidFill>
          <a:schemeClr val="accent5"/>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7470216E-CA87-491C-BBBE-DDFD70D768F5}"/>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3994" t="34041" r="11052" b="45480"/>
          <a:stretch/>
        </p:blipFill>
        <p:spPr>
          <a:xfrm>
            <a:off x="-3048" y="35012"/>
            <a:ext cx="12198096" cy="6787977"/>
          </a:xfrm>
          <a:prstGeom prst="rect">
            <a:avLst/>
          </a:prstGeom>
        </p:spPr>
      </p:pic>
      <p:sp>
        <p:nvSpPr>
          <p:cNvPr id="5" name="Title 1">
            <a:extLst>
              <a:ext uri="{FF2B5EF4-FFF2-40B4-BE49-F238E27FC236}">
                <a16:creationId xmlns:a16="http://schemas.microsoft.com/office/drawing/2014/main" id="{3D9303A2-B30A-054C-B809-053B909E125F}"/>
              </a:ext>
            </a:extLst>
          </p:cNvPr>
          <p:cNvSpPr>
            <a:spLocks noGrp="1"/>
          </p:cNvSpPr>
          <p:nvPr>
            <p:ph type="title" hasCustomPrompt="1"/>
          </p:nvPr>
        </p:nvSpPr>
        <p:spPr>
          <a:xfrm>
            <a:off x="1525301" y="1995467"/>
            <a:ext cx="9141397" cy="615553"/>
          </a:xfr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tx1"/>
                </a:solidFill>
                <a:effectLst/>
                <a:latin typeface="+mj-lt"/>
                <a:ea typeface="+mn-ea"/>
                <a:cs typeface="Segoe UI" pitchFamily="34" charset="0"/>
              </a:defRPr>
            </a:lvl1pPr>
          </a:lstStyle>
          <a:p>
            <a:r>
              <a:rPr lang="en-US" dirty="0"/>
              <a:t>Section title with border</a:t>
            </a:r>
          </a:p>
        </p:txBody>
      </p:sp>
      <p:sp>
        <p:nvSpPr>
          <p:cNvPr id="6" name="Text Placeholder 4">
            <a:extLst>
              <a:ext uri="{FF2B5EF4-FFF2-40B4-BE49-F238E27FC236}">
                <a16:creationId xmlns:a16="http://schemas.microsoft.com/office/drawing/2014/main" id="{10F58DD1-3970-D84D-8040-EF33B0971D59}"/>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dirty="0"/>
              <a:t>Insert content here</a:t>
            </a:r>
          </a:p>
        </p:txBody>
      </p:sp>
    </p:spTree>
    <p:extLst>
      <p:ext uri="{BB962C8B-B14F-4D97-AF65-F5344CB8AC3E}">
        <p14:creationId xmlns:p14="http://schemas.microsoft.com/office/powerpoint/2010/main" val="1648873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ttom Pattern Black">
    <p:bg>
      <p:bgPr>
        <a:solidFill>
          <a:schemeClr val="accent4"/>
        </a:solidFill>
        <a:effectLst/>
      </p:bgPr>
    </p:bg>
    <p:spTree>
      <p:nvGrpSpPr>
        <p:cNvPr id="1" name=""/>
        <p:cNvGrpSpPr/>
        <p:nvPr/>
      </p:nvGrpSpPr>
      <p:grpSpPr>
        <a:xfrm>
          <a:off x="0" y="0"/>
          <a:ext cx="0" cy="0"/>
          <a:chOff x="0" y="0"/>
          <a:chExt cx="0" cy="0"/>
        </a:xfrm>
      </p:grpSpPr>
      <p:sp>
        <p:nvSpPr>
          <p:cNvPr id="14" name="Text Placeholder 4">
            <a:extLst>
              <a:ext uri="{FF2B5EF4-FFF2-40B4-BE49-F238E27FC236}">
                <a16:creationId xmlns:a16="http://schemas.microsoft.com/office/drawing/2014/main" id="{1EEF53A4-35A6-4E43-B220-67DA381C5910}"/>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spcBef>
                <a:spcPts val="0"/>
              </a:spcBef>
              <a:spcAft>
                <a:spcPts val="0"/>
              </a:spcAft>
              <a:buFont typeface="Arial" panose="020B0604020202020204" pitchFamily="34" charset="0"/>
              <a:buNone/>
              <a:defRPr lang="en-US" sz="1800" kern="1200" dirty="0">
                <a:solidFill>
                  <a:schemeClr val="accent1">
                    <a:lumMod val="75000"/>
                  </a:schemeClr>
                </a:solidFill>
                <a:latin typeface="+mn-lt"/>
                <a:ea typeface="+mn-ea"/>
                <a:cs typeface="+mn-cs"/>
              </a:defRPr>
            </a:lvl1pPr>
          </a:lstStyle>
          <a:p>
            <a:pPr lvl="0"/>
            <a:r>
              <a:rPr lang="en-US"/>
              <a:t>Insert content here</a:t>
            </a:r>
          </a:p>
        </p:txBody>
      </p:sp>
      <p:sp>
        <p:nvSpPr>
          <p:cNvPr id="5" name="Title 1">
            <a:extLst>
              <a:ext uri="{FF2B5EF4-FFF2-40B4-BE49-F238E27FC236}">
                <a16:creationId xmlns:a16="http://schemas.microsoft.com/office/drawing/2014/main" id="{07724906-4405-47F4-B533-7291B003B0A2}"/>
              </a:ext>
            </a:extLst>
          </p:cNvPr>
          <p:cNvSpPr>
            <a:spLocks noGrp="1"/>
          </p:cNvSpPr>
          <p:nvPr>
            <p:ph type="title" hasCustomPrompt="1"/>
          </p:nvPr>
        </p:nvSpPr>
        <p:spPr>
          <a:xfrm>
            <a:off x="1525301" y="1995467"/>
            <a:ext cx="9141397" cy="615553"/>
          </a:xfr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accent1"/>
                </a:solidFill>
                <a:effectLst/>
                <a:latin typeface="+mj-lt"/>
                <a:ea typeface="+mn-ea"/>
                <a:cs typeface="Segoe UI" pitchFamily="34" charset="0"/>
              </a:defRPr>
            </a:lvl1pPr>
          </a:lstStyle>
          <a:p>
            <a:pPr lvl="0"/>
            <a:r>
              <a:rPr lang="en-US" dirty="0"/>
              <a:t>Click to edit Master text styles</a:t>
            </a:r>
          </a:p>
        </p:txBody>
      </p:sp>
      <p:pic>
        <p:nvPicPr>
          <p:cNvPr id="3" name="Graphic 2">
            <a:extLst>
              <a:ext uri="{FF2B5EF4-FFF2-40B4-BE49-F238E27FC236}">
                <a16:creationId xmlns:a16="http://schemas.microsoft.com/office/drawing/2014/main" id="{F781D833-01F3-4F75-8F62-D60039CA3703}"/>
              </a:ext>
            </a:extLst>
          </p:cNvPr>
          <p:cNvPicPr>
            <a:picLocks noChangeAspect="1"/>
          </p:cNvPicPr>
          <p:nvPr userDrawn="1"/>
        </p:nvPicPr>
        <p:blipFill>
          <a:blip r:embed="rId2">
            <a:alphaModFix amt="50000"/>
            <a:extLst>
              <a:ext uri="{96DAC541-7B7A-43D3-8B79-37D633B846F1}">
                <asvg:svgBlip xmlns:asvg="http://schemas.microsoft.com/office/drawing/2016/SVG/main" r:embed="rId3"/>
              </a:ext>
            </a:extLst>
          </a:blip>
          <a:stretch>
            <a:fillRect/>
          </a:stretch>
        </p:blipFill>
        <p:spPr>
          <a:xfrm>
            <a:off x="0" y="5791200"/>
            <a:ext cx="12192000" cy="1066800"/>
          </a:xfrm>
          <a:prstGeom prst="rect">
            <a:avLst/>
          </a:prstGeom>
        </p:spPr>
      </p:pic>
    </p:spTree>
    <p:extLst>
      <p:ext uri="{BB962C8B-B14F-4D97-AF65-F5344CB8AC3E}">
        <p14:creationId xmlns:p14="http://schemas.microsoft.com/office/powerpoint/2010/main" val="12739451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364696-E1F3-49EF-AEC8-730A16D9A23F}" type="datetimeFigureOut">
              <a:rPr lang="en-US" altLang="en-US" smtClean="0"/>
              <a:pPr/>
              <a:t>10/16/2024</a:t>
            </a:fld>
            <a:endParaRPr lang="en-US" alt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lt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02A1B0-4691-41D9-84E0-69D594EAA3FE}" type="slidenum">
              <a:rPr lang="en-US" altLang="en-US" smtClean="0"/>
              <a:pPr/>
              <a:t>‹#›</a:t>
            </a:fld>
            <a:endParaRPr lang="en-US" altLang="en-US" dirty="0"/>
          </a:p>
        </p:txBody>
      </p:sp>
    </p:spTree>
    <p:extLst>
      <p:ext uri="{BB962C8B-B14F-4D97-AF65-F5344CB8AC3E}">
        <p14:creationId xmlns:p14="http://schemas.microsoft.com/office/powerpoint/2010/main" val="3991899034"/>
      </p:ext>
    </p:extLst>
  </p:cSld>
  <p:clrMap bg1="dk1" tx1="lt1" bg2="dk2"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7" r:id="rId5"/>
    <p:sldLayoutId id="2147483710" r:id="rId6"/>
    <p:sldLayoutId id="2147483716" r:id="rId7"/>
    <p:sldLayoutId id="2147483718" r:id="rId8"/>
    <p:sldLayoutId id="2147483712" r:id="rId9"/>
    <p:sldLayoutId id="2147483713" r:id="rId10"/>
    <p:sldLayoutId id="2147483714" r:id="rId11"/>
    <p:sldLayoutId id="214748371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168E5CF-FC82-40DA-8E6D-0BFF887BD80E}"/>
              </a:ext>
            </a:extLst>
          </p:cNvPr>
          <p:cNvSpPr>
            <a:spLocks noGrp="1"/>
          </p:cNvSpPr>
          <p:nvPr>
            <p:ph type="title"/>
          </p:nvPr>
        </p:nvSpPr>
        <p:spPr/>
        <p:txBody>
          <a:bodyPr anchor="ctr"/>
          <a:lstStyle/>
          <a:p>
            <a:r>
              <a:rPr lang="en-US" altLang="en-US" sz="4800" b="1" dirty="0">
                <a:latin typeface="Miriam Libre" panose="00000500000000000000" pitchFamily="2" charset="-79"/>
                <a:cs typeface="Miriam Libre" panose="00000500000000000000" pitchFamily="2" charset="-79"/>
                <a:sym typeface="Miriam Libre" panose="00000500000000000000" pitchFamily="2" charset="-79"/>
              </a:rPr>
              <a:t>PERAN AKUNTANSI DALAM MANAJEMEN STRATEGIS</a:t>
            </a:r>
            <a:endParaRPr lang="en-US" dirty="0"/>
          </a:p>
        </p:txBody>
      </p:sp>
    </p:spTree>
    <p:extLst>
      <p:ext uri="{BB962C8B-B14F-4D97-AF65-F5344CB8AC3E}">
        <p14:creationId xmlns:p14="http://schemas.microsoft.com/office/powerpoint/2010/main" val="4152393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BC1AC-CE37-E553-D840-61BF75160F8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DAE0CE9-2D1A-95C3-6BA6-F6078478D389}"/>
              </a:ext>
            </a:extLst>
          </p:cNvPr>
          <p:cNvSpPr>
            <a:spLocks noGrp="1"/>
          </p:cNvSpPr>
          <p:nvPr>
            <p:ph type="title"/>
          </p:nvPr>
        </p:nvSpPr>
        <p:spPr/>
        <p:txBody>
          <a:bodyPr>
            <a:normAutofit/>
          </a:bodyPr>
          <a:lstStyle/>
          <a:p>
            <a:r>
              <a:rPr lang="en-US" dirty="0" err="1"/>
              <a:t>Fungsi</a:t>
            </a:r>
            <a:r>
              <a:rPr lang="en-US" dirty="0"/>
              <a:t> </a:t>
            </a:r>
            <a:r>
              <a:rPr lang="en-US" dirty="0" err="1"/>
              <a:t>Penyusunan</a:t>
            </a:r>
            <a:r>
              <a:rPr lang="en-US" dirty="0"/>
              <a:t> </a:t>
            </a:r>
            <a:r>
              <a:rPr lang="en-US" dirty="0" err="1"/>
              <a:t>Laporan</a:t>
            </a:r>
            <a:r>
              <a:rPr lang="en-US" dirty="0"/>
              <a:t> </a:t>
            </a:r>
            <a:r>
              <a:rPr lang="en-US" dirty="0" err="1"/>
              <a:t>Keuangan</a:t>
            </a:r>
            <a:endParaRPr lang="en-US" dirty="0"/>
          </a:p>
        </p:txBody>
      </p:sp>
      <p:sp>
        <p:nvSpPr>
          <p:cNvPr id="2" name="Teardrop 1">
            <a:extLst>
              <a:ext uri="{FF2B5EF4-FFF2-40B4-BE49-F238E27FC236}">
                <a16:creationId xmlns:a16="http://schemas.microsoft.com/office/drawing/2014/main" id="{7E91ED83-F1ED-E670-6ACF-17283B5B686D}"/>
              </a:ext>
            </a:extLst>
          </p:cNvPr>
          <p:cNvSpPr/>
          <p:nvPr/>
        </p:nvSpPr>
        <p:spPr>
          <a:xfrm>
            <a:off x="4668714" y="2084202"/>
            <a:ext cx="6108763" cy="4478565"/>
          </a:xfrm>
          <a:prstGeom prst="teardrop">
            <a:avLst>
              <a:gd name="adj" fmla="val 6499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01600" indent="0" eaLnBrk="1" fontAlgn="auto" hangingPunct="1">
              <a:buFont typeface="Athiti"/>
              <a:buNone/>
              <a:defRPr/>
            </a:pPr>
            <a:r>
              <a:rPr lang="en-US" sz="2400" dirty="0" err="1">
                <a:latin typeface="Times New Roman" pitchFamily="18" charset="0"/>
                <a:ea typeface="Athiti"/>
                <a:cs typeface="Times New Roman" pitchFamily="18" charset="0"/>
                <a:sym typeface="Athiti"/>
              </a:rPr>
              <a:t>Penyusunan</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laporan</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keuangan</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membutuhkan</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informasi</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keuangan</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untuk</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memberikan</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informasi</a:t>
            </a:r>
            <a:r>
              <a:rPr lang="en-US" sz="2400" dirty="0">
                <a:latin typeface="Times New Roman" pitchFamily="18" charset="0"/>
                <a:ea typeface="Athiti"/>
                <a:cs typeface="Times New Roman" pitchFamily="18" charset="0"/>
                <a:sym typeface="Athiti"/>
              </a:rPr>
              <a:t> dan </a:t>
            </a:r>
            <a:r>
              <a:rPr lang="en-US" sz="2400" dirty="0" err="1">
                <a:latin typeface="Times New Roman" pitchFamily="18" charset="0"/>
                <a:ea typeface="Athiti"/>
                <a:cs typeface="Times New Roman" pitchFamily="18" charset="0"/>
                <a:sym typeface="Athiti"/>
              </a:rPr>
              <a:t>catatan</a:t>
            </a:r>
            <a:r>
              <a:rPr lang="en-US" sz="2400" dirty="0">
                <a:latin typeface="Times New Roman" pitchFamily="18" charset="0"/>
                <a:ea typeface="Athiti"/>
                <a:cs typeface="Times New Roman" pitchFamily="18" charset="0"/>
                <a:sym typeface="Athiti"/>
              </a:rPr>
              <a:t> yang </a:t>
            </a:r>
            <a:r>
              <a:rPr lang="en-US" sz="2400" dirty="0" err="1">
                <a:latin typeface="Times New Roman" pitchFamily="18" charset="0"/>
                <a:ea typeface="Athiti"/>
                <a:cs typeface="Times New Roman" pitchFamily="18" charset="0"/>
                <a:sym typeface="Athiti"/>
              </a:rPr>
              <a:t>akurat</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tentang</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berbagai</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aset</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kewajiban</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serta</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berbagai</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biaya</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selama</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suatu</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periode</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tertentu</a:t>
            </a:r>
            <a:r>
              <a:rPr lang="en-US" sz="2400" dirty="0">
                <a:latin typeface="Times New Roman" pitchFamily="18" charset="0"/>
                <a:ea typeface="Athiti"/>
                <a:cs typeface="Times New Roman" pitchFamily="18" charset="0"/>
                <a:sym typeface="Athiti"/>
              </a:rPr>
              <a:t>.</a:t>
            </a:r>
          </a:p>
        </p:txBody>
      </p:sp>
    </p:spTree>
    <p:extLst>
      <p:ext uri="{BB962C8B-B14F-4D97-AF65-F5344CB8AC3E}">
        <p14:creationId xmlns:p14="http://schemas.microsoft.com/office/powerpoint/2010/main" val="37347065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706DE-BD9B-84ED-BDF5-296E4BCEF244}"/>
              </a:ext>
            </a:extLst>
          </p:cNvPr>
          <p:cNvSpPr>
            <a:spLocks noGrp="1"/>
          </p:cNvSpPr>
          <p:nvPr>
            <p:ph type="body" sz="quarter" idx="13"/>
          </p:nvPr>
        </p:nvSpPr>
        <p:spPr>
          <a:xfrm>
            <a:off x="762000" y="1782931"/>
            <a:ext cx="5334000" cy="3702448"/>
          </a:xfrm>
        </p:spPr>
        <p:txBody>
          <a:bodyPr/>
          <a:lstStyle/>
          <a:p>
            <a:r>
              <a:rPr lang="en-US" sz="2400" b="1" dirty="0" err="1">
                <a:latin typeface="Athiti"/>
                <a:ea typeface="Athiti"/>
                <a:cs typeface="Athiti"/>
                <a:sym typeface="Athiti"/>
              </a:rPr>
              <a:t>Akuntansi</a:t>
            </a:r>
            <a:r>
              <a:rPr lang="en-US" sz="2400" b="1" dirty="0">
                <a:latin typeface="Athiti"/>
                <a:ea typeface="Athiti"/>
                <a:cs typeface="Athiti"/>
                <a:sym typeface="Athiti"/>
              </a:rPr>
              <a:t> </a:t>
            </a:r>
            <a:r>
              <a:rPr lang="en-US" sz="2400" dirty="0" err="1">
                <a:latin typeface="Athiti"/>
                <a:ea typeface="Athiti"/>
                <a:cs typeface="Athiti"/>
                <a:sym typeface="Athiti"/>
              </a:rPr>
              <a:t>adalah</a:t>
            </a:r>
            <a:r>
              <a:rPr lang="en-US" sz="2400" dirty="0">
                <a:latin typeface="Athiti"/>
                <a:ea typeface="Athiti"/>
                <a:cs typeface="Athiti"/>
                <a:sym typeface="Athiti"/>
              </a:rPr>
              <a:t> </a:t>
            </a:r>
            <a:r>
              <a:rPr lang="en-US" sz="2400" dirty="0" err="1">
                <a:latin typeface="Athiti"/>
                <a:ea typeface="Athiti"/>
                <a:cs typeface="Athiti"/>
                <a:sym typeface="Athiti"/>
              </a:rPr>
              <a:t>aktivitas</a:t>
            </a:r>
            <a:r>
              <a:rPr lang="en-US" sz="2400" dirty="0">
                <a:latin typeface="Athiti"/>
                <a:ea typeface="Athiti"/>
                <a:cs typeface="Athiti"/>
                <a:sym typeface="Athiti"/>
              </a:rPr>
              <a:t> </a:t>
            </a:r>
            <a:r>
              <a:rPr lang="en-US" sz="2400" dirty="0" err="1">
                <a:latin typeface="Athiti"/>
                <a:ea typeface="Athiti"/>
                <a:cs typeface="Athiti"/>
                <a:sym typeface="Athiti"/>
              </a:rPr>
              <a:t>mengumpulkan</a:t>
            </a:r>
            <a:r>
              <a:rPr lang="en-US" sz="2400" dirty="0">
                <a:latin typeface="Athiti"/>
                <a:ea typeface="Athiti"/>
                <a:cs typeface="Athiti"/>
                <a:sym typeface="Athiti"/>
              </a:rPr>
              <a:t>, </a:t>
            </a:r>
            <a:r>
              <a:rPr lang="en-US" sz="2400" dirty="0" err="1">
                <a:latin typeface="Athiti"/>
                <a:ea typeface="Athiti"/>
                <a:cs typeface="Athiti"/>
                <a:sym typeface="Athiti"/>
              </a:rPr>
              <a:t>menganalisis</a:t>
            </a:r>
            <a:r>
              <a:rPr lang="en-US" sz="2400" dirty="0">
                <a:latin typeface="Athiti"/>
                <a:ea typeface="Athiti"/>
                <a:cs typeface="Athiti"/>
                <a:sym typeface="Athiti"/>
              </a:rPr>
              <a:t>, </a:t>
            </a:r>
            <a:r>
              <a:rPr lang="en-US" sz="2400" dirty="0" err="1">
                <a:latin typeface="Athiti"/>
                <a:ea typeface="Athiti"/>
                <a:cs typeface="Athiti"/>
                <a:sym typeface="Athiti"/>
              </a:rPr>
              <a:t>menyajikan</a:t>
            </a:r>
            <a:r>
              <a:rPr lang="en-US" sz="2400" dirty="0">
                <a:latin typeface="Athiti"/>
                <a:ea typeface="Athiti"/>
                <a:cs typeface="Athiti"/>
                <a:sym typeface="Athiti"/>
              </a:rPr>
              <a:t>, </a:t>
            </a:r>
            <a:r>
              <a:rPr lang="en-US" sz="2400" dirty="0" err="1">
                <a:latin typeface="Athiti"/>
                <a:ea typeface="Athiti"/>
                <a:cs typeface="Athiti"/>
                <a:sym typeface="Athiti"/>
              </a:rPr>
              <a:t>dalam</a:t>
            </a:r>
            <a:r>
              <a:rPr lang="en-US" sz="2400" dirty="0">
                <a:latin typeface="Athiti"/>
                <a:ea typeface="Athiti"/>
                <a:cs typeface="Athiti"/>
                <a:sym typeface="Athiti"/>
              </a:rPr>
              <a:t> </a:t>
            </a:r>
            <a:r>
              <a:rPr lang="en-US" sz="2400" dirty="0" err="1">
                <a:latin typeface="Athiti"/>
                <a:ea typeface="Athiti"/>
                <a:cs typeface="Athiti"/>
                <a:sym typeface="Athiti"/>
              </a:rPr>
              <a:t>bentuk</a:t>
            </a:r>
            <a:r>
              <a:rPr lang="en-US" sz="2400" dirty="0">
                <a:latin typeface="Athiti"/>
                <a:ea typeface="Athiti"/>
                <a:cs typeface="Athiti"/>
                <a:sym typeface="Athiti"/>
              </a:rPr>
              <a:t> </a:t>
            </a:r>
            <a:r>
              <a:rPr lang="en-US" sz="2400" dirty="0" err="1">
                <a:latin typeface="Athiti"/>
                <a:ea typeface="Athiti"/>
                <a:cs typeface="Athiti"/>
                <a:sym typeface="Athiti"/>
              </a:rPr>
              <a:t>angka</a:t>
            </a:r>
            <a:r>
              <a:rPr lang="en-US" sz="2400" dirty="0">
                <a:latin typeface="Athiti"/>
                <a:ea typeface="Athiti"/>
                <a:cs typeface="Athiti"/>
                <a:sym typeface="Athiti"/>
              </a:rPr>
              <a:t>, </a:t>
            </a:r>
            <a:r>
              <a:rPr lang="en-US" sz="2400" dirty="0" err="1">
                <a:latin typeface="Athiti"/>
                <a:ea typeface="Athiti"/>
                <a:cs typeface="Athiti"/>
                <a:sym typeface="Athiti"/>
              </a:rPr>
              <a:t>mengklasifikasikan</a:t>
            </a:r>
            <a:r>
              <a:rPr lang="en-US" sz="2400" dirty="0">
                <a:latin typeface="Athiti"/>
                <a:ea typeface="Athiti"/>
                <a:cs typeface="Athiti"/>
                <a:sym typeface="Athiti"/>
              </a:rPr>
              <a:t>, </a:t>
            </a:r>
            <a:r>
              <a:rPr lang="en-US" sz="2400" dirty="0" err="1">
                <a:latin typeface="Athiti"/>
                <a:ea typeface="Athiti"/>
                <a:cs typeface="Athiti"/>
                <a:sym typeface="Athiti"/>
              </a:rPr>
              <a:t>mencatat</a:t>
            </a:r>
            <a:r>
              <a:rPr lang="en-US" sz="2400" dirty="0">
                <a:latin typeface="Athiti"/>
                <a:ea typeface="Athiti"/>
                <a:cs typeface="Athiti"/>
                <a:sym typeface="Athiti"/>
              </a:rPr>
              <a:t>, </a:t>
            </a:r>
            <a:r>
              <a:rPr lang="en-US" sz="2400" dirty="0" err="1">
                <a:latin typeface="Athiti"/>
                <a:ea typeface="Athiti"/>
                <a:cs typeface="Athiti"/>
                <a:sym typeface="Athiti"/>
              </a:rPr>
              <a:t>meringkas</a:t>
            </a:r>
            <a:r>
              <a:rPr lang="en-US" sz="2400" dirty="0">
                <a:latin typeface="Athiti"/>
                <a:ea typeface="Athiti"/>
                <a:cs typeface="Athiti"/>
                <a:sym typeface="Athiti"/>
              </a:rPr>
              <a:t>, dan </a:t>
            </a:r>
            <a:r>
              <a:rPr lang="en-US" sz="2400" dirty="0" err="1">
                <a:latin typeface="Athiti"/>
                <a:ea typeface="Athiti"/>
                <a:cs typeface="Athiti"/>
                <a:sym typeface="Athiti"/>
              </a:rPr>
              <a:t>melaporkan</a:t>
            </a:r>
            <a:r>
              <a:rPr lang="en-US" sz="2400" dirty="0">
                <a:latin typeface="Athiti"/>
                <a:ea typeface="Athiti"/>
                <a:cs typeface="Athiti"/>
                <a:sym typeface="Athiti"/>
              </a:rPr>
              <a:t> </a:t>
            </a:r>
            <a:r>
              <a:rPr lang="en-US" sz="2400" dirty="0" err="1">
                <a:latin typeface="Athiti"/>
                <a:ea typeface="Athiti"/>
                <a:cs typeface="Athiti"/>
                <a:sym typeface="Athiti"/>
              </a:rPr>
              <a:t>aktivitas</a:t>
            </a:r>
            <a:r>
              <a:rPr lang="en-US" sz="2400" dirty="0">
                <a:latin typeface="Athiti"/>
                <a:ea typeface="Athiti"/>
                <a:cs typeface="Athiti"/>
                <a:sym typeface="Athiti"/>
              </a:rPr>
              <a:t>/</a:t>
            </a:r>
            <a:r>
              <a:rPr lang="en-US" sz="2400" dirty="0" err="1">
                <a:latin typeface="Athiti"/>
                <a:ea typeface="Athiti"/>
                <a:cs typeface="Athiti"/>
                <a:sym typeface="Athiti"/>
              </a:rPr>
              <a:t>transaksi</a:t>
            </a:r>
            <a:r>
              <a:rPr lang="en-US" sz="2400" dirty="0">
                <a:latin typeface="Athiti"/>
                <a:ea typeface="Athiti"/>
                <a:cs typeface="Athiti"/>
                <a:sym typeface="Athiti"/>
              </a:rPr>
              <a:t> </a:t>
            </a:r>
            <a:r>
              <a:rPr lang="en-US" sz="2400" dirty="0" err="1">
                <a:latin typeface="Athiti"/>
                <a:ea typeface="Athiti"/>
                <a:cs typeface="Athiti"/>
                <a:sym typeface="Athiti"/>
              </a:rPr>
              <a:t>perusahaan</a:t>
            </a:r>
            <a:r>
              <a:rPr lang="en-US" sz="2400" dirty="0">
                <a:latin typeface="Athiti"/>
                <a:ea typeface="Athiti"/>
                <a:cs typeface="Athiti"/>
                <a:sym typeface="Athiti"/>
              </a:rPr>
              <a:t> </a:t>
            </a:r>
            <a:r>
              <a:rPr lang="en-US" sz="2400" dirty="0" err="1">
                <a:latin typeface="Athiti"/>
                <a:ea typeface="Athiti"/>
                <a:cs typeface="Athiti"/>
                <a:sym typeface="Athiti"/>
              </a:rPr>
              <a:t>dalam</a:t>
            </a:r>
            <a:r>
              <a:rPr lang="en-US" sz="2400" dirty="0">
                <a:latin typeface="Athiti"/>
                <a:ea typeface="Athiti"/>
                <a:cs typeface="Athiti"/>
                <a:sym typeface="Athiti"/>
              </a:rPr>
              <a:t> </a:t>
            </a:r>
            <a:r>
              <a:rPr lang="en-US" sz="2400" dirty="0" err="1">
                <a:latin typeface="Athiti"/>
                <a:ea typeface="Athiti"/>
                <a:cs typeface="Athiti"/>
                <a:sym typeface="Athiti"/>
              </a:rPr>
              <a:t>bentuk</a:t>
            </a:r>
            <a:r>
              <a:rPr lang="en-US" sz="2400" dirty="0">
                <a:latin typeface="Athiti"/>
                <a:ea typeface="Athiti"/>
                <a:cs typeface="Athiti"/>
                <a:sym typeface="Athiti"/>
              </a:rPr>
              <a:t> </a:t>
            </a:r>
            <a:r>
              <a:rPr lang="en-US" sz="2400" dirty="0" err="1">
                <a:latin typeface="Athiti"/>
                <a:ea typeface="Athiti"/>
                <a:cs typeface="Athiti"/>
                <a:sym typeface="Athiti"/>
              </a:rPr>
              <a:t>informasi</a:t>
            </a:r>
            <a:r>
              <a:rPr lang="en-US" sz="2400" dirty="0">
                <a:latin typeface="Athiti"/>
                <a:ea typeface="Athiti"/>
                <a:cs typeface="Athiti"/>
                <a:sym typeface="Athiti"/>
              </a:rPr>
              <a:t> </a:t>
            </a:r>
            <a:r>
              <a:rPr lang="en-US" sz="2400" dirty="0" err="1">
                <a:latin typeface="Athiti"/>
                <a:ea typeface="Athiti"/>
                <a:cs typeface="Athiti"/>
                <a:sym typeface="Athiti"/>
              </a:rPr>
              <a:t>keuangan</a:t>
            </a:r>
            <a:r>
              <a:rPr lang="en-US" sz="2400" dirty="0">
                <a:latin typeface="Athiti"/>
                <a:ea typeface="Athiti"/>
                <a:cs typeface="Athiti"/>
                <a:sym typeface="Athiti"/>
              </a:rPr>
              <a:t>. </a:t>
            </a:r>
            <a:r>
              <a:rPr lang="en-US" sz="2400" dirty="0" err="1">
                <a:latin typeface="Athiti"/>
                <a:ea typeface="Athiti"/>
                <a:cs typeface="Athiti"/>
                <a:sym typeface="Athiti"/>
              </a:rPr>
              <a:t>Informasi</a:t>
            </a:r>
            <a:r>
              <a:rPr lang="en-US" sz="2400" dirty="0">
                <a:latin typeface="Athiti"/>
                <a:ea typeface="Athiti"/>
                <a:cs typeface="Athiti"/>
                <a:sym typeface="Athiti"/>
              </a:rPr>
              <a:t> yang </a:t>
            </a:r>
            <a:r>
              <a:rPr lang="en-US" sz="2400" dirty="0" err="1">
                <a:latin typeface="Athiti"/>
                <a:ea typeface="Athiti"/>
                <a:cs typeface="Athiti"/>
                <a:sym typeface="Athiti"/>
              </a:rPr>
              <a:t>dihasilkan</a:t>
            </a:r>
            <a:r>
              <a:rPr lang="en-US" sz="2400" dirty="0">
                <a:latin typeface="Athiti"/>
                <a:ea typeface="Athiti"/>
                <a:cs typeface="Athiti"/>
                <a:sym typeface="Athiti"/>
              </a:rPr>
              <a:t> </a:t>
            </a:r>
            <a:r>
              <a:rPr lang="en-US" sz="2400" dirty="0" err="1">
                <a:latin typeface="Athiti"/>
                <a:ea typeface="Athiti"/>
                <a:cs typeface="Athiti"/>
                <a:sym typeface="Athiti"/>
              </a:rPr>
              <a:t>dari</a:t>
            </a:r>
            <a:r>
              <a:rPr lang="en-US" sz="2400" dirty="0">
                <a:latin typeface="Athiti"/>
                <a:ea typeface="Athiti"/>
                <a:cs typeface="Athiti"/>
                <a:sym typeface="Athiti"/>
              </a:rPr>
              <a:t> </a:t>
            </a:r>
            <a:r>
              <a:rPr lang="en-US" sz="2400" dirty="0" err="1">
                <a:latin typeface="Athiti"/>
                <a:ea typeface="Athiti"/>
                <a:cs typeface="Athiti"/>
                <a:sym typeface="Athiti"/>
              </a:rPr>
              <a:t>sistem</a:t>
            </a:r>
            <a:r>
              <a:rPr lang="en-US" sz="2400" dirty="0">
                <a:latin typeface="Athiti"/>
                <a:ea typeface="Athiti"/>
                <a:cs typeface="Athiti"/>
                <a:sym typeface="Athiti"/>
              </a:rPr>
              <a:t> </a:t>
            </a:r>
            <a:r>
              <a:rPr lang="en-US" sz="2400" dirty="0" err="1">
                <a:latin typeface="Athiti"/>
                <a:ea typeface="Athiti"/>
                <a:cs typeface="Athiti"/>
                <a:sym typeface="Athiti"/>
              </a:rPr>
              <a:t>akuntansi</a:t>
            </a:r>
            <a:r>
              <a:rPr lang="en-US" sz="2400" dirty="0">
                <a:latin typeface="Athiti"/>
                <a:ea typeface="Athiti"/>
                <a:cs typeface="Athiti"/>
                <a:sym typeface="Athiti"/>
              </a:rPr>
              <a:t> </a:t>
            </a:r>
            <a:r>
              <a:rPr lang="en-US" sz="2400" dirty="0" err="1">
                <a:latin typeface="Athiti"/>
                <a:ea typeface="Athiti"/>
                <a:cs typeface="Athiti"/>
                <a:sym typeface="Athiti"/>
              </a:rPr>
              <a:t>sebuah</a:t>
            </a:r>
            <a:r>
              <a:rPr lang="en-US" sz="2400" dirty="0">
                <a:latin typeface="Athiti"/>
                <a:ea typeface="Athiti"/>
                <a:cs typeface="Athiti"/>
                <a:sym typeface="Athiti"/>
              </a:rPr>
              <a:t> </a:t>
            </a:r>
            <a:r>
              <a:rPr lang="en-US" sz="2400" dirty="0" err="1">
                <a:latin typeface="Athiti"/>
                <a:ea typeface="Athiti"/>
                <a:cs typeface="Athiti"/>
                <a:sym typeface="Athiti"/>
              </a:rPr>
              <a:t>entitas</a:t>
            </a:r>
            <a:r>
              <a:rPr lang="en-US" sz="2400" dirty="0">
                <a:latin typeface="Athiti"/>
                <a:ea typeface="Athiti"/>
                <a:cs typeface="Athiti"/>
                <a:sym typeface="Athiti"/>
              </a:rPr>
              <a:t> </a:t>
            </a:r>
            <a:r>
              <a:rPr lang="en-US" sz="2400" dirty="0" err="1">
                <a:latin typeface="Athiti"/>
                <a:ea typeface="Athiti"/>
                <a:cs typeface="Athiti"/>
                <a:sym typeface="Athiti"/>
              </a:rPr>
              <a:t>dipakai</a:t>
            </a:r>
            <a:r>
              <a:rPr lang="en-US" sz="2400" dirty="0">
                <a:latin typeface="Athiti"/>
                <a:ea typeface="Athiti"/>
                <a:cs typeface="Athiti"/>
                <a:sym typeface="Athiti"/>
              </a:rPr>
              <a:t> oleh </a:t>
            </a:r>
            <a:r>
              <a:rPr lang="en-US" sz="2400" dirty="0" err="1">
                <a:latin typeface="Athiti"/>
                <a:ea typeface="Athiti"/>
                <a:cs typeface="Athiti"/>
                <a:sym typeface="Athiti"/>
              </a:rPr>
              <a:t>pihak</a:t>
            </a:r>
            <a:r>
              <a:rPr lang="en-US" sz="2400" dirty="0">
                <a:latin typeface="Athiti"/>
                <a:ea typeface="Athiti"/>
                <a:cs typeface="Athiti"/>
                <a:sym typeface="Athiti"/>
              </a:rPr>
              <a:t> internal dan </a:t>
            </a:r>
            <a:r>
              <a:rPr lang="en-US" sz="2400" dirty="0" err="1">
                <a:latin typeface="Athiti"/>
                <a:ea typeface="Athiti"/>
                <a:cs typeface="Athiti"/>
                <a:sym typeface="Athiti"/>
              </a:rPr>
              <a:t>eksternal</a:t>
            </a:r>
            <a:r>
              <a:rPr lang="en-US" sz="2400" dirty="0">
                <a:latin typeface="Athiti"/>
                <a:ea typeface="Athiti"/>
                <a:cs typeface="Athiti"/>
                <a:sym typeface="Athiti"/>
              </a:rPr>
              <a:t> </a:t>
            </a:r>
            <a:r>
              <a:rPr lang="en-US" sz="2400" dirty="0" err="1">
                <a:latin typeface="Athiti"/>
                <a:ea typeface="Athiti"/>
                <a:cs typeface="Athiti"/>
                <a:sym typeface="Athiti"/>
              </a:rPr>
              <a:t>perusahaan</a:t>
            </a:r>
            <a:r>
              <a:rPr lang="en-US" sz="2400" dirty="0">
                <a:latin typeface="Athiti"/>
                <a:ea typeface="Athiti"/>
                <a:cs typeface="Athiti"/>
                <a:sym typeface="Athiti"/>
              </a:rPr>
              <a:t> </a:t>
            </a:r>
            <a:r>
              <a:rPr lang="en-US" sz="2400" dirty="0" err="1">
                <a:latin typeface="Athiti"/>
                <a:ea typeface="Athiti"/>
                <a:cs typeface="Athiti"/>
                <a:sym typeface="Athiti"/>
              </a:rPr>
              <a:t>tersebut</a:t>
            </a:r>
            <a:endParaRPr lang="en-US" sz="2400" dirty="0"/>
          </a:p>
        </p:txBody>
      </p:sp>
      <p:sp>
        <p:nvSpPr>
          <p:cNvPr id="3" name="Title 2">
            <a:extLst>
              <a:ext uri="{FF2B5EF4-FFF2-40B4-BE49-F238E27FC236}">
                <a16:creationId xmlns:a16="http://schemas.microsoft.com/office/drawing/2014/main" id="{F96DC06C-E840-A791-E268-8149616C29ED}"/>
              </a:ext>
            </a:extLst>
          </p:cNvPr>
          <p:cNvSpPr>
            <a:spLocks noGrp="1"/>
          </p:cNvSpPr>
          <p:nvPr>
            <p:ph type="title"/>
          </p:nvPr>
        </p:nvSpPr>
        <p:spPr>
          <a:xfrm>
            <a:off x="762000" y="101024"/>
            <a:ext cx="10668000" cy="1231106"/>
          </a:xfrm>
        </p:spPr>
        <p:txBody>
          <a:bodyPr/>
          <a:lstStyle/>
          <a:p>
            <a:r>
              <a:rPr lang="en-US" dirty="0"/>
              <a:t>JENIS INFORMASI YANG DISEDIAKAN OLEH AKUNTANSI MANAJEMEN</a:t>
            </a:r>
          </a:p>
        </p:txBody>
      </p:sp>
      <p:sp>
        <p:nvSpPr>
          <p:cNvPr id="4" name="Text Placeholder 1">
            <a:extLst>
              <a:ext uri="{FF2B5EF4-FFF2-40B4-BE49-F238E27FC236}">
                <a16:creationId xmlns:a16="http://schemas.microsoft.com/office/drawing/2014/main" id="{8495433F-63BB-2583-0ED4-DE3BEA0FF15B}"/>
              </a:ext>
            </a:extLst>
          </p:cNvPr>
          <p:cNvSpPr txBox="1">
            <a:spLocks/>
          </p:cNvSpPr>
          <p:nvPr/>
        </p:nvSpPr>
        <p:spPr>
          <a:xfrm>
            <a:off x="6729046" y="3634155"/>
            <a:ext cx="4700954" cy="2368060"/>
          </a:xfrm>
          <a:prstGeom prst="rect">
            <a:avLst/>
          </a:prstGeom>
          <a:noFill/>
        </p:spPr>
        <p:txBody>
          <a:bodyPr vert="horz" wrap="square" lIns="0" tIns="0" rIns="0" bIns="0" rtlCol="0">
            <a:noAutofit/>
          </a:bodyPr>
          <a:lstStyle>
            <a:lvl1pPr marL="0" indent="0" algn="l" defTabSz="914400" rtl="0" eaLnBrk="1" latinLnBrk="0" hangingPunct="1">
              <a:lnSpc>
                <a:spcPct val="90000"/>
              </a:lnSpc>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fontAlgn="auto" hangingPunct="1">
              <a:buFont typeface="Athiti"/>
              <a:buChar char="●"/>
              <a:defRPr/>
            </a:pPr>
            <a:r>
              <a:rPr lang="en-US" sz="2400" b="1" dirty="0" err="1">
                <a:latin typeface="Athiti"/>
                <a:ea typeface="Athiti"/>
                <a:cs typeface="Athiti"/>
                <a:sym typeface="Athiti"/>
              </a:rPr>
              <a:t>Akuntansi</a:t>
            </a:r>
            <a:r>
              <a:rPr lang="en-US" sz="2400" b="1" dirty="0">
                <a:latin typeface="Athiti"/>
                <a:ea typeface="Athiti"/>
                <a:cs typeface="Athiti"/>
                <a:sym typeface="Athiti"/>
              </a:rPr>
              <a:t> </a:t>
            </a:r>
            <a:r>
              <a:rPr lang="en-US" sz="2400" b="1" dirty="0" err="1">
                <a:latin typeface="Athiti"/>
                <a:ea typeface="Athiti"/>
                <a:cs typeface="Athiti"/>
                <a:sym typeface="Athiti"/>
              </a:rPr>
              <a:t>manajemen</a:t>
            </a:r>
            <a:r>
              <a:rPr lang="en-US" sz="2400" dirty="0">
                <a:latin typeface="Athiti"/>
                <a:ea typeface="Athiti"/>
                <a:cs typeface="Athiti"/>
                <a:sym typeface="Athiti"/>
              </a:rPr>
              <a:t> </a:t>
            </a:r>
            <a:r>
              <a:rPr lang="en-US" sz="2400" dirty="0" err="1">
                <a:latin typeface="Athiti"/>
                <a:ea typeface="Athiti"/>
                <a:cs typeface="Athiti"/>
                <a:sym typeface="Athiti"/>
              </a:rPr>
              <a:t>adalah</a:t>
            </a:r>
            <a:r>
              <a:rPr lang="en-US" sz="2400" dirty="0">
                <a:latin typeface="Athiti"/>
                <a:ea typeface="Athiti"/>
                <a:cs typeface="Athiti"/>
                <a:sym typeface="Athiti"/>
              </a:rPr>
              <a:t> </a:t>
            </a:r>
            <a:r>
              <a:rPr lang="en-US" sz="2400" dirty="0" err="1">
                <a:latin typeface="Athiti"/>
                <a:ea typeface="Athiti"/>
                <a:cs typeface="Athiti"/>
                <a:sym typeface="Athiti"/>
              </a:rPr>
              <a:t>sistem</a:t>
            </a:r>
            <a:r>
              <a:rPr lang="en-US" sz="2400" dirty="0">
                <a:latin typeface="Athiti"/>
                <a:ea typeface="Athiti"/>
                <a:cs typeface="Athiti"/>
                <a:sym typeface="Athiti"/>
              </a:rPr>
              <a:t> </a:t>
            </a:r>
            <a:r>
              <a:rPr lang="en-US" sz="2400" dirty="0" err="1">
                <a:latin typeface="Athiti"/>
                <a:ea typeface="Athiti"/>
                <a:cs typeface="Athiti"/>
                <a:sym typeface="Athiti"/>
              </a:rPr>
              <a:t>akuntansi</a:t>
            </a:r>
            <a:r>
              <a:rPr lang="en-US" sz="2400" dirty="0">
                <a:latin typeface="Athiti"/>
                <a:ea typeface="Athiti"/>
                <a:cs typeface="Athiti"/>
                <a:sym typeface="Athiti"/>
              </a:rPr>
              <a:t> di mana </a:t>
            </a:r>
            <a:r>
              <a:rPr lang="en-US" sz="2400" dirty="0" err="1">
                <a:latin typeface="Athiti"/>
                <a:ea typeface="Athiti"/>
                <a:cs typeface="Athiti"/>
                <a:sym typeface="Athiti"/>
              </a:rPr>
              <a:t>informasi</a:t>
            </a:r>
            <a:r>
              <a:rPr lang="en-US" sz="2400" dirty="0">
                <a:latin typeface="Athiti"/>
                <a:ea typeface="Athiti"/>
                <a:cs typeface="Athiti"/>
                <a:sym typeface="Athiti"/>
              </a:rPr>
              <a:t> yang </a:t>
            </a:r>
            <a:r>
              <a:rPr lang="en-US" sz="2400" dirty="0" err="1">
                <a:latin typeface="Athiti"/>
                <a:ea typeface="Athiti"/>
                <a:cs typeface="Athiti"/>
                <a:sym typeface="Athiti"/>
              </a:rPr>
              <a:t>dihasilkannya</a:t>
            </a:r>
            <a:r>
              <a:rPr lang="en-US" sz="2400" dirty="0">
                <a:latin typeface="Athiti"/>
                <a:ea typeface="Athiti"/>
                <a:cs typeface="Athiti"/>
                <a:sym typeface="Athiti"/>
              </a:rPr>
              <a:t> </a:t>
            </a:r>
            <a:r>
              <a:rPr lang="en-US" sz="2400" dirty="0" err="1">
                <a:latin typeface="Athiti"/>
                <a:ea typeface="Athiti"/>
                <a:cs typeface="Athiti"/>
                <a:sym typeface="Athiti"/>
              </a:rPr>
              <a:t>ditujukan</a:t>
            </a:r>
            <a:r>
              <a:rPr lang="en-US" sz="2400" dirty="0">
                <a:latin typeface="Athiti"/>
                <a:ea typeface="Athiti"/>
                <a:cs typeface="Athiti"/>
                <a:sym typeface="Athiti"/>
              </a:rPr>
              <a:t> </a:t>
            </a:r>
            <a:r>
              <a:rPr lang="en-US" sz="2400" dirty="0" err="1">
                <a:latin typeface="Athiti"/>
                <a:ea typeface="Athiti"/>
                <a:cs typeface="Athiti"/>
                <a:sym typeface="Athiti"/>
              </a:rPr>
              <a:t>kepada</a:t>
            </a:r>
            <a:r>
              <a:rPr lang="en-US" sz="2400" dirty="0">
                <a:latin typeface="Athiti"/>
                <a:ea typeface="Athiti"/>
                <a:cs typeface="Athiti"/>
                <a:sym typeface="Athiti"/>
              </a:rPr>
              <a:t> </a:t>
            </a:r>
            <a:r>
              <a:rPr lang="en-US" sz="2400" dirty="0" err="1">
                <a:latin typeface="Athiti"/>
                <a:ea typeface="Athiti"/>
                <a:cs typeface="Athiti"/>
                <a:sym typeface="Athiti"/>
              </a:rPr>
              <a:t>pihak-pihak</a:t>
            </a:r>
            <a:r>
              <a:rPr lang="en-US" sz="2400" dirty="0">
                <a:latin typeface="Athiti"/>
                <a:ea typeface="Athiti"/>
                <a:cs typeface="Athiti"/>
                <a:sym typeface="Athiti"/>
              </a:rPr>
              <a:t> internal </a:t>
            </a:r>
            <a:r>
              <a:rPr lang="en-US" sz="2400" dirty="0" err="1">
                <a:latin typeface="Athiti"/>
                <a:ea typeface="Athiti"/>
                <a:cs typeface="Athiti"/>
                <a:sym typeface="Athiti"/>
              </a:rPr>
              <a:t>organisasi</a:t>
            </a:r>
            <a:r>
              <a:rPr lang="en-US" sz="2400" dirty="0">
                <a:latin typeface="Athiti"/>
                <a:ea typeface="Athiti"/>
                <a:cs typeface="Athiti"/>
                <a:sym typeface="Athiti"/>
              </a:rPr>
              <a:t>, </a:t>
            </a:r>
            <a:r>
              <a:rPr lang="en-US" sz="2400" dirty="0" err="1">
                <a:latin typeface="Athiti"/>
                <a:ea typeface="Athiti"/>
                <a:cs typeface="Athiti"/>
                <a:sym typeface="Athiti"/>
              </a:rPr>
              <a:t>seperti</a:t>
            </a:r>
            <a:r>
              <a:rPr lang="en-US" sz="2400" dirty="0">
                <a:latin typeface="Athiti"/>
                <a:ea typeface="Athiti"/>
                <a:cs typeface="Athiti"/>
                <a:sym typeface="Athiti"/>
              </a:rPr>
              <a:t> </a:t>
            </a:r>
            <a:r>
              <a:rPr lang="en-US" sz="2400" dirty="0" err="1">
                <a:latin typeface="Athiti"/>
                <a:ea typeface="Athiti"/>
                <a:cs typeface="Athiti"/>
                <a:sym typeface="Athiti"/>
              </a:rPr>
              <a:t>manajer</a:t>
            </a:r>
            <a:r>
              <a:rPr lang="en-US" sz="2400" dirty="0">
                <a:latin typeface="Athiti"/>
                <a:ea typeface="Athiti"/>
                <a:cs typeface="Athiti"/>
                <a:sym typeface="Athiti"/>
              </a:rPr>
              <a:t> </a:t>
            </a:r>
            <a:r>
              <a:rPr lang="en-US" sz="2400" dirty="0" err="1">
                <a:latin typeface="Athiti"/>
                <a:ea typeface="Athiti"/>
                <a:cs typeface="Athiti"/>
                <a:sym typeface="Athiti"/>
              </a:rPr>
              <a:t>keuangan</a:t>
            </a:r>
            <a:r>
              <a:rPr lang="en-US" sz="2400" dirty="0">
                <a:latin typeface="Athiti"/>
                <a:ea typeface="Athiti"/>
                <a:cs typeface="Athiti"/>
                <a:sym typeface="Athiti"/>
              </a:rPr>
              <a:t>, </a:t>
            </a:r>
            <a:r>
              <a:rPr lang="en-US" sz="2400" dirty="0" err="1">
                <a:latin typeface="Athiti"/>
                <a:ea typeface="Athiti"/>
                <a:cs typeface="Athiti"/>
                <a:sym typeface="Athiti"/>
              </a:rPr>
              <a:t>manajer</a:t>
            </a:r>
            <a:r>
              <a:rPr lang="en-US" sz="2400" dirty="0">
                <a:latin typeface="Athiti"/>
                <a:ea typeface="Athiti"/>
                <a:cs typeface="Athiti"/>
                <a:sym typeface="Athiti"/>
              </a:rPr>
              <a:t> </a:t>
            </a:r>
            <a:r>
              <a:rPr lang="en-US" sz="2400" dirty="0" err="1">
                <a:latin typeface="Athiti"/>
                <a:ea typeface="Athiti"/>
                <a:cs typeface="Athiti"/>
                <a:sym typeface="Athiti"/>
              </a:rPr>
              <a:t>produksi</a:t>
            </a:r>
            <a:r>
              <a:rPr lang="en-US" sz="2400" dirty="0">
                <a:latin typeface="Athiti"/>
                <a:ea typeface="Athiti"/>
                <a:cs typeface="Athiti"/>
                <a:sym typeface="Athiti"/>
              </a:rPr>
              <a:t>, </a:t>
            </a:r>
            <a:r>
              <a:rPr lang="en-US" sz="2400" dirty="0" err="1">
                <a:latin typeface="Athiti"/>
                <a:ea typeface="Athiti"/>
                <a:cs typeface="Athiti"/>
                <a:sym typeface="Athiti"/>
              </a:rPr>
              <a:t>manajer</a:t>
            </a:r>
            <a:r>
              <a:rPr lang="en-US" sz="2400" dirty="0">
                <a:latin typeface="Athiti"/>
                <a:ea typeface="Athiti"/>
                <a:cs typeface="Athiti"/>
                <a:sym typeface="Athiti"/>
              </a:rPr>
              <a:t> </a:t>
            </a:r>
            <a:r>
              <a:rPr lang="en-US" sz="2400" dirty="0" err="1">
                <a:latin typeface="Athiti"/>
                <a:ea typeface="Athiti"/>
                <a:cs typeface="Athiti"/>
                <a:sym typeface="Athiti"/>
              </a:rPr>
              <a:t>pemasaran</a:t>
            </a:r>
            <a:r>
              <a:rPr lang="en-US" sz="2400" dirty="0">
                <a:latin typeface="Athiti"/>
                <a:ea typeface="Athiti"/>
                <a:cs typeface="Athiti"/>
                <a:sym typeface="Athiti"/>
              </a:rPr>
              <a:t>, </a:t>
            </a:r>
            <a:r>
              <a:rPr lang="en-US" sz="2400" dirty="0" err="1">
                <a:latin typeface="Athiti"/>
                <a:ea typeface="Athiti"/>
                <a:cs typeface="Athiti"/>
                <a:sym typeface="Athiti"/>
              </a:rPr>
              <a:t>dsb</a:t>
            </a:r>
            <a:r>
              <a:rPr lang="en-US" sz="2400" dirty="0">
                <a:latin typeface="Athiti"/>
                <a:ea typeface="Athiti"/>
                <a:cs typeface="Athiti"/>
                <a:sym typeface="Athiti"/>
              </a:rPr>
              <a:t> </a:t>
            </a:r>
            <a:r>
              <a:rPr lang="en-US" sz="2400" dirty="0" err="1">
                <a:latin typeface="Athiti"/>
                <a:ea typeface="Athiti"/>
                <a:cs typeface="Athiti"/>
                <a:sym typeface="Athiti"/>
              </a:rPr>
              <a:t>guna</a:t>
            </a:r>
            <a:r>
              <a:rPr lang="en-US" sz="2400" dirty="0">
                <a:latin typeface="Athiti"/>
                <a:ea typeface="Athiti"/>
                <a:cs typeface="Athiti"/>
                <a:sym typeface="Athiti"/>
              </a:rPr>
              <a:t> </a:t>
            </a:r>
            <a:r>
              <a:rPr lang="en-US" sz="2400" dirty="0" err="1">
                <a:latin typeface="Athiti"/>
                <a:ea typeface="Athiti"/>
                <a:cs typeface="Athiti"/>
                <a:sym typeface="Athiti"/>
              </a:rPr>
              <a:t>pengambilan</a:t>
            </a:r>
            <a:r>
              <a:rPr lang="en-US" sz="2400" dirty="0">
                <a:latin typeface="Athiti"/>
                <a:ea typeface="Athiti"/>
                <a:cs typeface="Athiti"/>
                <a:sym typeface="Athiti"/>
              </a:rPr>
              <a:t> </a:t>
            </a:r>
            <a:r>
              <a:rPr lang="en-US" sz="2400" dirty="0" err="1">
                <a:latin typeface="Athiti"/>
                <a:ea typeface="Athiti"/>
                <a:cs typeface="Athiti"/>
                <a:sym typeface="Athiti"/>
              </a:rPr>
              <a:t>keputusan</a:t>
            </a:r>
            <a:r>
              <a:rPr lang="en-US" sz="2400" dirty="0">
                <a:latin typeface="Athiti"/>
                <a:ea typeface="Athiti"/>
                <a:cs typeface="Athiti"/>
                <a:sym typeface="Athiti"/>
              </a:rPr>
              <a:t> internal </a:t>
            </a:r>
            <a:r>
              <a:rPr lang="en-US" sz="2400" dirty="0" err="1">
                <a:latin typeface="Athiti"/>
                <a:ea typeface="Athiti"/>
                <a:cs typeface="Athiti"/>
                <a:sym typeface="Athiti"/>
              </a:rPr>
              <a:t>organisasi</a:t>
            </a:r>
            <a:r>
              <a:rPr lang="en-US" sz="2400" dirty="0">
                <a:latin typeface="Athiti"/>
                <a:ea typeface="Athiti"/>
                <a:cs typeface="Athiti"/>
                <a:sym typeface="Athiti"/>
              </a:rPr>
              <a:t>.</a:t>
            </a:r>
          </a:p>
        </p:txBody>
      </p:sp>
    </p:spTree>
    <p:extLst>
      <p:ext uri="{BB962C8B-B14F-4D97-AF65-F5344CB8AC3E}">
        <p14:creationId xmlns:p14="http://schemas.microsoft.com/office/powerpoint/2010/main" val="22885891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FFCC38-D58E-4E17-AA29-4F5F2A66F1EA}"/>
              </a:ext>
            </a:extLst>
          </p:cNvPr>
          <p:cNvSpPr>
            <a:spLocks noGrp="1"/>
          </p:cNvSpPr>
          <p:nvPr>
            <p:ph type="title"/>
          </p:nvPr>
        </p:nvSpPr>
        <p:spPr>
          <a:xfrm>
            <a:off x="709246" y="317377"/>
            <a:ext cx="10773508" cy="667362"/>
          </a:xfrm>
        </p:spPr>
        <p:txBody>
          <a:bodyPr>
            <a:normAutofit fontScale="90000"/>
          </a:bodyPr>
          <a:lstStyle/>
          <a:p>
            <a:r>
              <a:rPr lang="en-US" dirty="0" err="1"/>
              <a:t>Jenis</a:t>
            </a:r>
            <a:r>
              <a:rPr lang="en-US" dirty="0"/>
              <a:t> </a:t>
            </a:r>
            <a:r>
              <a:rPr lang="en-US" dirty="0" err="1"/>
              <a:t>Informasi</a:t>
            </a:r>
            <a:r>
              <a:rPr lang="en-US" dirty="0"/>
              <a:t> yang </a:t>
            </a:r>
            <a:r>
              <a:rPr lang="en-US" dirty="0" err="1"/>
              <a:t>dibutuhkan</a:t>
            </a:r>
            <a:br>
              <a:rPr lang="en-US" dirty="0"/>
            </a:br>
            <a:endParaRPr lang="en-US" dirty="0"/>
          </a:p>
        </p:txBody>
      </p:sp>
      <p:graphicFrame>
        <p:nvGraphicFramePr>
          <p:cNvPr id="9" name="Table 8">
            <a:extLst>
              <a:ext uri="{FF2B5EF4-FFF2-40B4-BE49-F238E27FC236}">
                <a16:creationId xmlns:a16="http://schemas.microsoft.com/office/drawing/2014/main" id="{3BE484B4-BD5E-694E-D79B-A498FDA43968}"/>
              </a:ext>
            </a:extLst>
          </p:cNvPr>
          <p:cNvGraphicFramePr>
            <a:graphicFrameLocks noGrp="1"/>
          </p:cNvGraphicFramePr>
          <p:nvPr>
            <p:extLst>
              <p:ext uri="{D42A27DB-BD31-4B8C-83A1-F6EECF244321}">
                <p14:modId xmlns:p14="http://schemas.microsoft.com/office/powerpoint/2010/main" val="2121084958"/>
              </p:ext>
            </p:extLst>
          </p:nvPr>
        </p:nvGraphicFramePr>
        <p:xfrm>
          <a:off x="709246" y="984739"/>
          <a:ext cx="11125200" cy="5394930"/>
        </p:xfrm>
        <a:graphic>
          <a:graphicData uri="http://schemas.openxmlformats.org/drawingml/2006/table">
            <a:tbl>
              <a:tblPr firstRow="1" bandRow="1">
                <a:tableStyleId>{5940675A-B579-460E-94D1-54222C63F5DA}</a:tableStyleId>
              </a:tblPr>
              <a:tblGrid>
                <a:gridCol w="2410929">
                  <a:extLst>
                    <a:ext uri="{9D8B030D-6E8A-4147-A177-3AD203B41FA5}">
                      <a16:colId xmlns:a16="http://schemas.microsoft.com/office/drawing/2014/main" val="20000"/>
                    </a:ext>
                  </a:extLst>
                </a:gridCol>
                <a:gridCol w="8714271">
                  <a:extLst>
                    <a:ext uri="{9D8B030D-6E8A-4147-A177-3AD203B41FA5}">
                      <a16:colId xmlns:a16="http://schemas.microsoft.com/office/drawing/2014/main" val="20001"/>
                    </a:ext>
                  </a:extLst>
                </a:gridCol>
              </a:tblGrid>
              <a:tr h="996037">
                <a:tc>
                  <a:txBody>
                    <a:bodyPr/>
                    <a:lstStyle/>
                    <a:p>
                      <a:r>
                        <a:rPr lang="en-US" sz="1800" b="1" dirty="0" err="1">
                          <a:solidFill>
                            <a:schemeClr val="bg1"/>
                          </a:solidFill>
                          <a:latin typeface="Times New Roman" pitchFamily="18" charset="0"/>
                          <a:cs typeface="Times New Roman" pitchFamily="18" charset="0"/>
                        </a:rPr>
                        <a:t>Manajer</a:t>
                      </a:r>
                      <a:r>
                        <a:rPr lang="en-US" sz="1800" b="1" dirty="0">
                          <a:solidFill>
                            <a:schemeClr val="bg1"/>
                          </a:solidFill>
                          <a:latin typeface="Times New Roman" pitchFamily="18" charset="0"/>
                          <a:cs typeface="Times New Roman" pitchFamily="18" charset="0"/>
                        </a:rPr>
                        <a:t> </a:t>
                      </a:r>
                      <a:r>
                        <a:rPr lang="en-US" sz="1800" b="1" dirty="0" err="1">
                          <a:solidFill>
                            <a:schemeClr val="bg1"/>
                          </a:solidFill>
                          <a:latin typeface="Times New Roman" pitchFamily="18" charset="0"/>
                          <a:cs typeface="Times New Roman" pitchFamily="18" charset="0"/>
                        </a:rPr>
                        <a:t>Keuangan</a:t>
                      </a:r>
                      <a:endParaRPr lang="en-US" sz="1800" dirty="0">
                        <a:solidFill>
                          <a:schemeClr val="bg1"/>
                        </a:solidFill>
                      </a:endParaRPr>
                    </a:p>
                  </a:txBody>
                  <a:tcPr marL="91436" marR="91436" marT="45717" marB="45717">
                    <a:solidFill>
                      <a:schemeClr val="accent3">
                        <a:lumMod val="60000"/>
                        <a:lumOff val="40000"/>
                      </a:schemeClr>
                    </a:solidFill>
                  </a:tcPr>
                </a:tc>
                <a:tc>
                  <a:txBody>
                    <a:bodyPr/>
                    <a:lstStyle/>
                    <a:p>
                      <a:r>
                        <a:rPr lang="en-US" sz="1800" dirty="0" err="1">
                          <a:solidFill>
                            <a:schemeClr val="bg1"/>
                          </a:solidFill>
                          <a:latin typeface="Times New Roman" pitchFamily="18" charset="0"/>
                          <a:cs typeface="Times New Roman" pitchFamily="18" charset="0"/>
                        </a:rPr>
                        <a:t>membutuhkan</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segala</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jenis</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informasi</a:t>
                      </a:r>
                      <a:r>
                        <a:rPr lang="en-US" sz="1800" dirty="0">
                          <a:solidFill>
                            <a:schemeClr val="bg1"/>
                          </a:solidFill>
                          <a:latin typeface="Times New Roman" pitchFamily="18" charset="0"/>
                          <a:cs typeface="Times New Roman" pitchFamily="18" charset="0"/>
                        </a:rPr>
                        <a:t> yang </a:t>
                      </a:r>
                      <a:r>
                        <a:rPr lang="en-US" sz="1800" dirty="0" err="1">
                          <a:solidFill>
                            <a:schemeClr val="bg1"/>
                          </a:solidFill>
                          <a:latin typeface="Times New Roman" pitchFamily="18" charset="0"/>
                          <a:cs typeface="Times New Roman" pitchFamily="18" charset="0"/>
                        </a:rPr>
                        <a:t>terkait</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dengan</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aktivitas</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keuangan</a:t>
                      </a:r>
                      <a:r>
                        <a:rPr lang="en-US" sz="1800" dirty="0">
                          <a:solidFill>
                            <a:schemeClr val="bg1"/>
                          </a:solidFill>
                          <a:latin typeface="Times New Roman" pitchFamily="18" charset="0"/>
                          <a:cs typeface="Times New Roman" pitchFamily="18" charset="0"/>
                        </a:rPr>
                        <a:t> yang </a:t>
                      </a:r>
                      <a:r>
                        <a:rPr lang="en-US" sz="1800" dirty="0" err="1">
                          <a:solidFill>
                            <a:schemeClr val="bg1"/>
                          </a:solidFill>
                          <a:latin typeface="Times New Roman" pitchFamily="18" charset="0"/>
                          <a:cs typeface="Times New Roman" pitchFamily="18" charset="0"/>
                        </a:rPr>
                        <a:t>dilakukan</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perusahaan</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Mulai</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dari</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besarnya</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biaya</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bunga</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tingkat</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pengembalian</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atas</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investasi</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tingkat</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pengembalian</a:t>
                      </a:r>
                      <a:r>
                        <a:rPr lang="en-US" sz="1800" dirty="0">
                          <a:solidFill>
                            <a:schemeClr val="bg1"/>
                          </a:solidFill>
                          <a:latin typeface="Times New Roman" pitchFamily="18" charset="0"/>
                          <a:cs typeface="Times New Roman" pitchFamily="18" charset="0"/>
                        </a:rPr>
                        <a:t> modal, </a:t>
                      </a:r>
                      <a:r>
                        <a:rPr lang="en-US" sz="1800" dirty="0" err="1">
                          <a:solidFill>
                            <a:schemeClr val="bg1"/>
                          </a:solidFill>
                          <a:latin typeface="Times New Roman" pitchFamily="18" charset="0"/>
                          <a:cs typeface="Times New Roman" pitchFamily="18" charset="0"/>
                        </a:rPr>
                        <a:t>risiko</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utang</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dsb</a:t>
                      </a:r>
                      <a:r>
                        <a:rPr lang="en-US" sz="1800" dirty="0">
                          <a:solidFill>
                            <a:schemeClr val="bg1"/>
                          </a:solidFill>
                          <a:latin typeface="Times New Roman" pitchFamily="18" charset="0"/>
                          <a:cs typeface="Times New Roman" pitchFamily="18" charset="0"/>
                        </a:rPr>
                        <a:t>.</a:t>
                      </a:r>
                      <a:br>
                        <a:rPr lang="en-US" sz="1800" dirty="0">
                          <a:solidFill>
                            <a:schemeClr val="bg1"/>
                          </a:solidFill>
                          <a:latin typeface="Times New Roman" pitchFamily="18" charset="0"/>
                          <a:cs typeface="Times New Roman" pitchFamily="18" charset="0"/>
                        </a:rPr>
                      </a:br>
                      <a:endParaRPr lang="en-US" sz="1800" dirty="0">
                        <a:solidFill>
                          <a:schemeClr val="bg1"/>
                        </a:solidFill>
                      </a:endParaRPr>
                    </a:p>
                  </a:txBody>
                  <a:tcPr marL="91436" marR="91436" marT="45717" marB="45717">
                    <a:solidFill>
                      <a:schemeClr val="accent3">
                        <a:lumMod val="60000"/>
                        <a:lumOff val="40000"/>
                      </a:schemeClr>
                    </a:solidFill>
                  </a:tcPr>
                </a:tc>
                <a:extLst>
                  <a:ext uri="{0D108BD9-81ED-4DB2-BD59-A6C34878D82A}">
                    <a16:rowId xmlns:a16="http://schemas.microsoft.com/office/drawing/2014/main" val="10000"/>
                  </a:ext>
                </a:extLst>
              </a:tr>
              <a:tr h="771124">
                <a:tc>
                  <a:txBody>
                    <a:bodyPr/>
                    <a:lstStyle/>
                    <a:p>
                      <a:r>
                        <a:rPr lang="en-US" sz="1800" b="1" dirty="0" err="1">
                          <a:solidFill>
                            <a:schemeClr val="bg1"/>
                          </a:solidFill>
                          <a:latin typeface="Times New Roman" pitchFamily="18" charset="0"/>
                          <a:cs typeface="Times New Roman" pitchFamily="18" charset="0"/>
                        </a:rPr>
                        <a:t>Manajer</a:t>
                      </a:r>
                      <a:r>
                        <a:rPr lang="en-US" sz="1800" b="1" dirty="0">
                          <a:solidFill>
                            <a:schemeClr val="bg1"/>
                          </a:solidFill>
                          <a:latin typeface="Times New Roman" pitchFamily="18" charset="0"/>
                          <a:cs typeface="Times New Roman" pitchFamily="18" charset="0"/>
                        </a:rPr>
                        <a:t> </a:t>
                      </a:r>
                      <a:r>
                        <a:rPr lang="en-US" sz="1800" b="1" dirty="0" err="1">
                          <a:solidFill>
                            <a:schemeClr val="bg1"/>
                          </a:solidFill>
                          <a:latin typeface="Times New Roman" pitchFamily="18" charset="0"/>
                          <a:cs typeface="Times New Roman" pitchFamily="18" charset="0"/>
                        </a:rPr>
                        <a:t>Produksi</a:t>
                      </a:r>
                      <a:r>
                        <a:rPr lang="en-US" sz="1800" dirty="0">
                          <a:solidFill>
                            <a:schemeClr val="bg1"/>
                          </a:solidFill>
                          <a:latin typeface="Times New Roman" pitchFamily="18" charset="0"/>
                          <a:cs typeface="Times New Roman" pitchFamily="18" charset="0"/>
                        </a:rPr>
                        <a:t> </a:t>
                      </a:r>
                      <a:endParaRPr lang="en-US" sz="1800" dirty="0">
                        <a:solidFill>
                          <a:schemeClr val="bg1"/>
                        </a:solidFill>
                      </a:endParaRPr>
                    </a:p>
                  </a:txBody>
                  <a:tcPr marL="91436" marR="91436" marT="45717" marB="45717">
                    <a:solidFill>
                      <a:schemeClr val="accent3">
                        <a:lumMod val="60000"/>
                        <a:lumOff val="40000"/>
                      </a:schemeClr>
                    </a:solidFill>
                  </a:tcPr>
                </a:tc>
                <a:tc>
                  <a:txBody>
                    <a:bodyPr/>
                    <a:lstStyle/>
                    <a:p>
                      <a:r>
                        <a:rPr lang="en-US" sz="1800" dirty="0" err="1">
                          <a:solidFill>
                            <a:schemeClr val="bg1"/>
                          </a:solidFill>
                          <a:latin typeface="Times New Roman" pitchFamily="18" charset="0"/>
                          <a:cs typeface="Times New Roman" pitchFamily="18" charset="0"/>
                        </a:rPr>
                        <a:t>membutuhkan</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informasi</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seperti</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perincian</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biaya</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produksi</a:t>
                      </a:r>
                      <a:r>
                        <a:rPr lang="en-US" sz="1800" dirty="0">
                          <a:solidFill>
                            <a:schemeClr val="bg1"/>
                          </a:solidFill>
                          <a:latin typeface="Times New Roman" pitchFamily="18" charset="0"/>
                          <a:cs typeface="Times New Roman" pitchFamily="18" charset="0"/>
                        </a:rPr>
                        <a:t> total, </a:t>
                      </a:r>
                      <a:r>
                        <a:rPr lang="en-US" sz="1800" dirty="0" err="1">
                          <a:solidFill>
                            <a:schemeClr val="bg1"/>
                          </a:solidFill>
                          <a:latin typeface="Times New Roman" pitchFamily="18" charset="0"/>
                          <a:cs typeface="Times New Roman" pitchFamily="18" charset="0"/>
                        </a:rPr>
                        <a:t>biaya</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produksi</a:t>
                      </a:r>
                      <a:r>
                        <a:rPr lang="en-US" sz="1800" dirty="0">
                          <a:solidFill>
                            <a:schemeClr val="bg1"/>
                          </a:solidFill>
                          <a:latin typeface="Times New Roman" pitchFamily="18" charset="0"/>
                          <a:cs typeface="Times New Roman" pitchFamily="18" charset="0"/>
                        </a:rPr>
                        <a:t> per unit, </a:t>
                      </a:r>
                      <a:r>
                        <a:rPr lang="en-US" sz="1800" dirty="0" err="1">
                          <a:solidFill>
                            <a:schemeClr val="bg1"/>
                          </a:solidFill>
                          <a:latin typeface="Times New Roman" pitchFamily="18" charset="0"/>
                          <a:cs typeface="Times New Roman" pitchFamily="18" charset="0"/>
                        </a:rPr>
                        <a:t>jumlah</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biaya</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produksi</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berdasarkan</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metode</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biaya</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langsung</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dsb</a:t>
                      </a:r>
                      <a:r>
                        <a:rPr lang="en-US" sz="1800" dirty="0">
                          <a:solidFill>
                            <a:schemeClr val="bg1"/>
                          </a:solidFill>
                          <a:latin typeface="Times New Roman" pitchFamily="18" charset="0"/>
                          <a:cs typeface="Times New Roman" pitchFamily="18" charset="0"/>
                        </a:rPr>
                        <a:t>.</a:t>
                      </a:r>
                      <a:br>
                        <a:rPr lang="en-US" sz="1800" dirty="0">
                          <a:solidFill>
                            <a:schemeClr val="bg1"/>
                          </a:solidFill>
                          <a:latin typeface="Times New Roman" pitchFamily="18" charset="0"/>
                          <a:cs typeface="Times New Roman" pitchFamily="18" charset="0"/>
                        </a:rPr>
                      </a:br>
                      <a:endParaRPr lang="en-US" sz="1800" dirty="0">
                        <a:solidFill>
                          <a:schemeClr val="bg1"/>
                        </a:solidFill>
                      </a:endParaRPr>
                    </a:p>
                  </a:txBody>
                  <a:tcPr marL="91436" marR="91436" marT="45717" marB="45717">
                    <a:solidFill>
                      <a:schemeClr val="accent3">
                        <a:lumMod val="60000"/>
                        <a:lumOff val="40000"/>
                      </a:schemeClr>
                    </a:solidFill>
                  </a:tcPr>
                </a:tc>
                <a:extLst>
                  <a:ext uri="{0D108BD9-81ED-4DB2-BD59-A6C34878D82A}">
                    <a16:rowId xmlns:a16="http://schemas.microsoft.com/office/drawing/2014/main" val="10001"/>
                  </a:ext>
                </a:extLst>
              </a:tr>
              <a:tr h="771124">
                <a:tc>
                  <a:txBody>
                    <a:bodyPr/>
                    <a:lstStyle/>
                    <a:p>
                      <a:r>
                        <a:rPr lang="en-US" sz="1800" b="1" dirty="0" err="1">
                          <a:solidFill>
                            <a:schemeClr val="bg1"/>
                          </a:solidFill>
                          <a:latin typeface="Times New Roman" pitchFamily="18" charset="0"/>
                          <a:cs typeface="Times New Roman" pitchFamily="18" charset="0"/>
                        </a:rPr>
                        <a:t>Manajer</a:t>
                      </a:r>
                      <a:r>
                        <a:rPr lang="en-US" sz="1800" b="1" dirty="0">
                          <a:solidFill>
                            <a:schemeClr val="bg1"/>
                          </a:solidFill>
                          <a:latin typeface="Times New Roman" pitchFamily="18" charset="0"/>
                          <a:cs typeface="Times New Roman" pitchFamily="18" charset="0"/>
                        </a:rPr>
                        <a:t> </a:t>
                      </a:r>
                      <a:r>
                        <a:rPr lang="en-US" sz="1800" b="1" dirty="0" err="1">
                          <a:solidFill>
                            <a:schemeClr val="bg1"/>
                          </a:solidFill>
                          <a:latin typeface="Times New Roman" pitchFamily="18" charset="0"/>
                          <a:cs typeface="Times New Roman" pitchFamily="18" charset="0"/>
                        </a:rPr>
                        <a:t>Pemasaran</a:t>
                      </a:r>
                      <a:r>
                        <a:rPr lang="en-US" sz="1800" dirty="0">
                          <a:solidFill>
                            <a:schemeClr val="bg1"/>
                          </a:solidFill>
                          <a:latin typeface="Times New Roman" pitchFamily="18" charset="0"/>
                          <a:cs typeface="Times New Roman" pitchFamily="18" charset="0"/>
                        </a:rPr>
                        <a:t> </a:t>
                      </a:r>
                      <a:endParaRPr lang="en-US" sz="1800" dirty="0">
                        <a:solidFill>
                          <a:schemeClr val="bg1"/>
                        </a:solidFill>
                      </a:endParaRPr>
                    </a:p>
                  </a:txBody>
                  <a:tcPr marL="91436" marR="91436" marT="45717" marB="45717">
                    <a:solidFill>
                      <a:schemeClr val="accent3">
                        <a:lumMod val="60000"/>
                        <a:lumOff val="40000"/>
                      </a:schemeClr>
                    </a:solidFill>
                  </a:tcPr>
                </a:tc>
                <a:tc>
                  <a:txBody>
                    <a:bodyPr/>
                    <a:lstStyle/>
                    <a:p>
                      <a:r>
                        <a:rPr lang="en-US" sz="1800" dirty="0" err="1">
                          <a:solidFill>
                            <a:schemeClr val="bg1"/>
                          </a:solidFill>
                          <a:latin typeface="Times New Roman" pitchFamily="18" charset="0"/>
                          <a:cs typeface="Times New Roman" pitchFamily="18" charset="0"/>
                        </a:rPr>
                        <a:t>membutuhkan</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informasi</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seperti</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berbagai</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biaya</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sebagai</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dasar</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penetapan</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harga</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jual</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produk</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metode</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penetapan</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harga</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jual</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produk</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dsb</a:t>
                      </a:r>
                      <a:r>
                        <a:rPr lang="en-US" sz="1800" dirty="0">
                          <a:solidFill>
                            <a:schemeClr val="bg1"/>
                          </a:solidFill>
                          <a:latin typeface="Times New Roman" pitchFamily="18" charset="0"/>
                          <a:cs typeface="Times New Roman" pitchFamily="18" charset="0"/>
                        </a:rPr>
                        <a:t>. </a:t>
                      </a:r>
                      <a:br>
                        <a:rPr lang="en-US" sz="1800" dirty="0">
                          <a:solidFill>
                            <a:schemeClr val="bg1"/>
                          </a:solidFill>
                          <a:latin typeface="Times New Roman" pitchFamily="18" charset="0"/>
                          <a:cs typeface="Times New Roman" pitchFamily="18" charset="0"/>
                        </a:rPr>
                      </a:br>
                      <a:endParaRPr lang="en-US" sz="1800" dirty="0">
                        <a:solidFill>
                          <a:schemeClr val="bg1"/>
                        </a:solidFill>
                      </a:endParaRPr>
                    </a:p>
                  </a:txBody>
                  <a:tcPr marL="91436" marR="91436" marT="45717" marB="45717">
                    <a:solidFill>
                      <a:schemeClr val="accent3">
                        <a:lumMod val="60000"/>
                        <a:lumOff val="40000"/>
                      </a:schemeClr>
                    </a:solidFill>
                  </a:tcPr>
                </a:tc>
                <a:extLst>
                  <a:ext uri="{0D108BD9-81ED-4DB2-BD59-A6C34878D82A}">
                    <a16:rowId xmlns:a16="http://schemas.microsoft.com/office/drawing/2014/main" val="10002"/>
                  </a:ext>
                </a:extLst>
              </a:tr>
              <a:tr h="996037">
                <a:tc>
                  <a:txBody>
                    <a:bodyPr/>
                    <a:lstStyle/>
                    <a:p>
                      <a:r>
                        <a:rPr lang="en-US" sz="1800" b="1" dirty="0" err="1">
                          <a:solidFill>
                            <a:schemeClr val="bg1"/>
                          </a:solidFill>
                          <a:latin typeface="Times New Roman" pitchFamily="18" charset="0"/>
                          <a:cs typeface="Times New Roman" pitchFamily="18" charset="0"/>
                        </a:rPr>
                        <a:t>Kontroler</a:t>
                      </a:r>
                      <a:endParaRPr lang="en-US" sz="1800" dirty="0">
                        <a:solidFill>
                          <a:schemeClr val="bg1"/>
                        </a:solidFill>
                      </a:endParaRPr>
                    </a:p>
                  </a:txBody>
                  <a:tcPr marL="91436" marR="91436" marT="45717" marB="45717">
                    <a:solidFill>
                      <a:schemeClr val="accent3">
                        <a:lumMod val="60000"/>
                        <a:lumOff val="40000"/>
                      </a:schemeClr>
                    </a:solidFill>
                  </a:tcPr>
                </a:tc>
                <a:tc>
                  <a:txBody>
                    <a:bodyPr/>
                    <a:lstStyle/>
                    <a:p>
                      <a:r>
                        <a:rPr lang="en-US" sz="1800" dirty="0" err="1">
                          <a:solidFill>
                            <a:schemeClr val="bg1"/>
                          </a:solidFill>
                          <a:latin typeface="Times New Roman" pitchFamily="18" charset="0"/>
                          <a:cs typeface="Times New Roman" pitchFamily="18" charset="0"/>
                        </a:rPr>
                        <a:t>perusahaan</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membutuhkan</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segala</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macam</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informasi</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untuk</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memastikan</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bahwa</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aktivitas</a:t>
                      </a:r>
                      <a:r>
                        <a:rPr lang="en-US" sz="1800" dirty="0">
                          <a:solidFill>
                            <a:schemeClr val="bg1"/>
                          </a:solidFill>
                          <a:latin typeface="Times New Roman" pitchFamily="18" charset="0"/>
                          <a:cs typeface="Times New Roman" pitchFamily="18" charset="0"/>
                        </a:rPr>
                        <a:t> yang </a:t>
                      </a:r>
                      <a:r>
                        <a:rPr lang="en-US" sz="1800" dirty="0" err="1">
                          <a:solidFill>
                            <a:schemeClr val="bg1"/>
                          </a:solidFill>
                          <a:latin typeface="Times New Roman" pitchFamily="18" charset="0"/>
                          <a:cs typeface="Times New Roman" pitchFamily="18" charset="0"/>
                        </a:rPr>
                        <a:t>dilakukan</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seluruh</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bagian</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organisasi</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sesuai</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dengan</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rencana</a:t>
                      </a:r>
                      <a:r>
                        <a:rPr lang="en-US" sz="1800" dirty="0">
                          <a:solidFill>
                            <a:schemeClr val="bg1"/>
                          </a:solidFill>
                          <a:latin typeface="Times New Roman" pitchFamily="18" charset="0"/>
                          <a:cs typeface="Times New Roman" pitchFamily="18" charset="0"/>
                        </a:rPr>
                        <a:t> yang </a:t>
                      </a:r>
                      <a:r>
                        <a:rPr lang="en-US" sz="1800" dirty="0" err="1">
                          <a:solidFill>
                            <a:schemeClr val="bg1"/>
                          </a:solidFill>
                          <a:latin typeface="Times New Roman" pitchFamily="18" charset="0"/>
                          <a:cs typeface="Times New Roman" pitchFamily="18" charset="0"/>
                        </a:rPr>
                        <a:t>telah</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disusun</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seperti</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anggaran</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perusahaan</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varian</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biaya</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dsb</a:t>
                      </a:r>
                      <a:r>
                        <a:rPr lang="en-US" sz="1800" dirty="0">
                          <a:solidFill>
                            <a:schemeClr val="bg1"/>
                          </a:solidFill>
                          <a:latin typeface="Times New Roman" pitchFamily="18" charset="0"/>
                          <a:cs typeface="Times New Roman" pitchFamily="18" charset="0"/>
                        </a:rPr>
                        <a:t>.</a:t>
                      </a:r>
                      <a:br>
                        <a:rPr lang="en-US" sz="1800" dirty="0">
                          <a:solidFill>
                            <a:schemeClr val="bg1"/>
                          </a:solidFill>
                          <a:latin typeface="Times New Roman" pitchFamily="18" charset="0"/>
                          <a:cs typeface="Times New Roman" pitchFamily="18" charset="0"/>
                        </a:rPr>
                      </a:br>
                      <a:endParaRPr lang="en-US" sz="1800" dirty="0">
                        <a:solidFill>
                          <a:schemeClr val="bg1"/>
                        </a:solidFill>
                      </a:endParaRPr>
                    </a:p>
                  </a:txBody>
                  <a:tcPr marL="91436" marR="91436" marT="45717" marB="45717">
                    <a:solidFill>
                      <a:schemeClr val="accent3">
                        <a:lumMod val="60000"/>
                        <a:lumOff val="40000"/>
                      </a:schemeClr>
                    </a:solidFill>
                  </a:tcPr>
                </a:tc>
                <a:extLst>
                  <a:ext uri="{0D108BD9-81ED-4DB2-BD59-A6C34878D82A}">
                    <a16:rowId xmlns:a16="http://schemas.microsoft.com/office/drawing/2014/main" val="10003"/>
                  </a:ext>
                </a:extLst>
              </a:tr>
              <a:tr h="996037">
                <a:tc>
                  <a:txBody>
                    <a:bodyPr/>
                    <a:lstStyle/>
                    <a:p>
                      <a:r>
                        <a:rPr lang="en-US" sz="1800" b="1" dirty="0">
                          <a:solidFill>
                            <a:schemeClr val="bg1"/>
                          </a:solidFill>
                          <a:latin typeface="Times New Roman" pitchFamily="18" charset="0"/>
                          <a:cs typeface="Times New Roman" pitchFamily="18" charset="0"/>
                        </a:rPr>
                        <a:t>Top Management</a:t>
                      </a:r>
                      <a:r>
                        <a:rPr lang="en-US" sz="1800" dirty="0">
                          <a:solidFill>
                            <a:schemeClr val="bg1"/>
                          </a:solidFill>
                          <a:latin typeface="Times New Roman" pitchFamily="18" charset="0"/>
                          <a:cs typeface="Times New Roman" pitchFamily="18" charset="0"/>
                        </a:rPr>
                        <a:t> </a:t>
                      </a:r>
                      <a:endParaRPr lang="en-US" sz="1800" dirty="0">
                        <a:solidFill>
                          <a:schemeClr val="bg1"/>
                        </a:solidFill>
                      </a:endParaRPr>
                    </a:p>
                  </a:txBody>
                  <a:tcPr marL="91436" marR="91436" marT="45717" marB="45717">
                    <a:solidFill>
                      <a:schemeClr val="accent3">
                        <a:lumMod val="60000"/>
                        <a:lumOff val="40000"/>
                      </a:schemeClr>
                    </a:solidFill>
                  </a:tcPr>
                </a:tc>
                <a:tc>
                  <a:txBody>
                    <a:bodyPr/>
                    <a:lstStyle/>
                    <a:p>
                      <a:r>
                        <a:rPr lang="en-US" sz="1800" dirty="0" err="1">
                          <a:solidFill>
                            <a:schemeClr val="bg1"/>
                          </a:solidFill>
                          <a:latin typeface="Times New Roman" pitchFamily="18" charset="0"/>
                          <a:cs typeface="Times New Roman" pitchFamily="18" charset="0"/>
                        </a:rPr>
                        <a:t>membutuhkan</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segala</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informasi</a:t>
                      </a:r>
                      <a:r>
                        <a:rPr lang="en-US" sz="1800" dirty="0">
                          <a:solidFill>
                            <a:schemeClr val="bg1"/>
                          </a:solidFill>
                          <a:latin typeface="Times New Roman" pitchFamily="18" charset="0"/>
                          <a:cs typeface="Times New Roman" pitchFamily="18" charset="0"/>
                        </a:rPr>
                        <a:t> yang </a:t>
                      </a:r>
                      <a:r>
                        <a:rPr lang="en-US" sz="1800" dirty="0" err="1">
                          <a:solidFill>
                            <a:schemeClr val="bg1"/>
                          </a:solidFill>
                          <a:latin typeface="Times New Roman" pitchFamily="18" charset="0"/>
                          <a:cs typeface="Times New Roman" pitchFamily="18" charset="0"/>
                        </a:rPr>
                        <a:t>terkait</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dengan</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berbagai</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keputusan</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strategis</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perusahaan</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seperti</a:t>
                      </a:r>
                      <a:r>
                        <a:rPr lang="en-US" sz="1800" dirty="0">
                          <a:solidFill>
                            <a:schemeClr val="bg1"/>
                          </a:solidFill>
                          <a:latin typeface="Times New Roman" pitchFamily="18" charset="0"/>
                          <a:cs typeface="Times New Roman" pitchFamily="18" charset="0"/>
                        </a:rPr>
                        <a:t> proses </a:t>
                      </a:r>
                      <a:r>
                        <a:rPr lang="en-US" sz="1800" dirty="0" err="1">
                          <a:solidFill>
                            <a:schemeClr val="bg1"/>
                          </a:solidFill>
                          <a:latin typeface="Times New Roman" pitchFamily="18" charset="0"/>
                          <a:cs typeface="Times New Roman" pitchFamily="18" charset="0"/>
                        </a:rPr>
                        <a:t>penyusunan</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anggaran</a:t>
                      </a:r>
                      <a:r>
                        <a:rPr lang="en-US" sz="1800" dirty="0">
                          <a:solidFill>
                            <a:schemeClr val="bg1"/>
                          </a:solidFill>
                          <a:latin typeface="Times New Roman" pitchFamily="18" charset="0"/>
                          <a:cs typeface="Times New Roman" pitchFamily="18" charset="0"/>
                        </a:rPr>
                        <a:t> yang </a:t>
                      </a:r>
                      <a:r>
                        <a:rPr lang="en-US" sz="1800" dirty="0" err="1">
                          <a:solidFill>
                            <a:schemeClr val="bg1"/>
                          </a:solidFill>
                          <a:latin typeface="Times New Roman" pitchFamily="18" charset="0"/>
                          <a:cs typeface="Times New Roman" pitchFamily="18" charset="0"/>
                        </a:rPr>
                        <a:t>dimiliki</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perusahaan</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informasi</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untuk</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pengembangan</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perusahaan</a:t>
                      </a:r>
                      <a:r>
                        <a:rPr lang="en-US" sz="1800" dirty="0">
                          <a:solidFill>
                            <a:schemeClr val="bg1"/>
                          </a:solidFill>
                          <a:latin typeface="Times New Roman" pitchFamily="18" charset="0"/>
                          <a:cs typeface="Times New Roman" pitchFamily="18" charset="0"/>
                        </a:rPr>
                        <a:t>, </a:t>
                      </a:r>
                      <a:r>
                        <a:rPr lang="en-US" sz="1800" dirty="0" err="1">
                          <a:solidFill>
                            <a:schemeClr val="bg1"/>
                          </a:solidFill>
                          <a:latin typeface="Times New Roman" pitchFamily="18" charset="0"/>
                          <a:cs typeface="Times New Roman" pitchFamily="18" charset="0"/>
                        </a:rPr>
                        <a:t>dsb</a:t>
                      </a:r>
                      <a:r>
                        <a:rPr lang="en-US" sz="1800" dirty="0">
                          <a:solidFill>
                            <a:schemeClr val="bg1"/>
                          </a:solidFill>
                          <a:latin typeface="Times New Roman" pitchFamily="18" charset="0"/>
                          <a:cs typeface="Times New Roman" pitchFamily="18" charset="0"/>
                        </a:rPr>
                        <a:t>.</a:t>
                      </a:r>
                      <a:br>
                        <a:rPr lang="en-US" sz="1800" dirty="0">
                          <a:solidFill>
                            <a:schemeClr val="bg1"/>
                          </a:solidFill>
                          <a:latin typeface="Times New Roman" pitchFamily="18" charset="0"/>
                          <a:cs typeface="Times New Roman" pitchFamily="18" charset="0"/>
                        </a:rPr>
                      </a:br>
                      <a:endParaRPr lang="en-US" sz="1800" dirty="0">
                        <a:solidFill>
                          <a:schemeClr val="bg1"/>
                        </a:solidFill>
                      </a:endParaRPr>
                    </a:p>
                  </a:txBody>
                  <a:tcPr marL="91436" marR="91436" marT="45717" marB="45717">
                    <a:solidFill>
                      <a:schemeClr val="accent3">
                        <a:lumMod val="60000"/>
                        <a:lumOff val="40000"/>
                      </a:schemeClr>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671048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84A33DD-F204-75D1-4AA0-329111115F13}"/>
              </a:ext>
            </a:extLst>
          </p:cNvPr>
          <p:cNvSpPr txBox="1">
            <a:spLocks noGrp="1"/>
          </p:cNvSpPr>
          <p:nvPr>
            <p:ph type="title"/>
          </p:nvPr>
        </p:nvSpPr>
        <p:spPr>
          <a:xfrm>
            <a:off x="334596" y="415680"/>
            <a:ext cx="10638204" cy="5914782"/>
          </a:xfrm>
        </p:spPr>
        <p:txBody>
          <a:bodyPr>
            <a:noAutofit/>
          </a:bodyPr>
          <a:lstStyle/>
          <a:p>
            <a:pPr algn="l" eaLnBrk="1" hangingPunct="1">
              <a:spcBef>
                <a:spcPct val="0"/>
              </a:spcBef>
              <a:spcAft>
                <a:spcPct val="0"/>
              </a:spcAft>
              <a:buFont typeface="Miriam Libre" panose="00000500000000000000" pitchFamily="2" charset="-79"/>
              <a:buNone/>
            </a:pP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Akan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tetapi</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walaupun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detail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kebutuhan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informasi</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dari</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setiap</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posisi</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manajemen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berbeda</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satu</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dengan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yang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lainnya</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secara</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umum</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informasi</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yang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dibutuhkan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oleh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berbagai</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tingkatan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manajemen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tersebut</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memiliki</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karakteristik</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yang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sama</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Informasi</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pengambilan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keputusan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internal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digunakan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untuk</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b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b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1.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Perencanaan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b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b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2.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Pengarahan</a:t>
            </a:r>
            <a:b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b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3.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Motivasi</a:t>
            </a:r>
            <a:b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b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4.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Pengendalian</a:t>
            </a:r>
            <a:b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b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5.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Penilaian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kinerja</a:t>
            </a:r>
            <a:b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br>
            <a:b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b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Dengan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demikian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tugas</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penting</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akuntansi</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manajemen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adalah</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mengembangkan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informasi</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keuangan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bagi</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para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manajer</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dan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pengelola</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perusahaan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untuk</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digunakan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dalam</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pengambilan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keputusan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sehingga</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perusahaan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lebih</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kompetitif</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di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tengah</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persaingan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terbuka</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Informasi</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keuangan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disediakan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untuk</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masing-masing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fungsi</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utama</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manajemen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yaitu</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manajemen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strategis</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perencanaan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dan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pengambilan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keputusan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pengendalian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manajemen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dan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operasi</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serta</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penyiapan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laporan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keuangan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b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br>
            <a:b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b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Oleh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karena</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itu</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akuntan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manajemen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memiliki</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tugas</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yang sangat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penting</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demi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mendukung</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manajemen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dalam</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mengelola</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dan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mencapai</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tujuan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perusahaan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Tanpa</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dukungan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informasi</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keuangan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yang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memadai</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berbagai</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fungsi</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manajemen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dalam</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sebuah</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perusahaan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akan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mengalami</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kesulitan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untuk</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menjalankan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tugasnya</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dengan</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 </a:t>
            </a:r>
            <a:r>
              <a:rPr lang="en-US" altLang="en-US" sz="2000" b="0" dirty="0" err="1">
                <a:latin typeface="Times New Roman" panose="02020603050405020304" pitchFamily="18" charset="0"/>
                <a:cs typeface="Miriam Libre" panose="00000500000000000000" pitchFamily="2" charset="-79"/>
                <a:sym typeface="Miriam Libre" panose="00000500000000000000" pitchFamily="2" charset="-79"/>
              </a:rPr>
              <a:t>baik</a:t>
            </a:r>
            <a:r>
              <a:rPr lang="en-US" altLang="en-US" sz="2000" b="0" dirty="0">
                <a:latin typeface="Times New Roman" panose="02020603050405020304" pitchFamily="18" charset="0"/>
                <a:cs typeface="Miriam Libre" panose="00000500000000000000" pitchFamily="2" charset="-79"/>
                <a:sym typeface="Miriam Libre" panose="00000500000000000000" pitchFamily="2" charset="-79"/>
              </a:rPr>
              <a:t>.</a:t>
            </a:r>
            <a:br>
              <a:rPr lang="en-US" altLang="en-US" sz="2000" dirty="0">
                <a:latin typeface="Times New Roman" panose="02020603050405020304" pitchFamily="18" charset="0"/>
                <a:cs typeface="Miriam Libre" panose="00000500000000000000" pitchFamily="2" charset="-79"/>
                <a:sym typeface="Miriam Libre" panose="00000500000000000000" pitchFamily="2" charset="-79"/>
              </a:rPr>
            </a:br>
            <a:endParaRPr lang="en-US" altLang="en-US" sz="2000" dirty="0">
              <a:latin typeface="Times New Roman" panose="02020603050405020304" pitchFamily="18" charset="0"/>
              <a:cs typeface="Miriam Libre" panose="00000500000000000000" pitchFamily="2" charset="-79"/>
              <a:sym typeface="Miriam Libre" panose="00000500000000000000" pitchFamily="2" charset="-79"/>
            </a:endParaRPr>
          </a:p>
        </p:txBody>
      </p:sp>
    </p:spTree>
    <p:extLst>
      <p:ext uri="{BB962C8B-B14F-4D97-AF65-F5344CB8AC3E}">
        <p14:creationId xmlns:p14="http://schemas.microsoft.com/office/powerpoint/2010/main" val="261615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D9E38B3-4686-8247-9625-49018D29F408}"/>
              </a:ext>
            </a:extLst>
          </p:cNvPr>
          <p:cNvSpPr>
            <a:spLocks noGrp="1"/>
          </p:cNvSpPr>
          <p:nvPr>
            <p:ph type="title"/>
          </p:nvPr>
        </p:nvSpPr>
        <p:spPr>
          <a:xfrm>
            <a:off x="1525301" y="612144"/>
            <a:ext cx="9141397" cy="615553"/>
          </a:xfrm>
        </p:spPr>
        <p:txBody>
          <a:bodyPr/>
          <a:lstStyle/>
          <a:p>
            <a:pPr algn="ctr"/>
            <a:r>
              <a:rPr lang="en-US" sz="4000" b="1" dirty="0">
                <a:solidFill>
                  <a:schemeClr val="tx1"/>
                </a:solidFill>
              </a:rPr>
              <a:t>Conclusion</a:t>
            </a:r>
            <a:endParaRPr lang="en-US" b="1" dirty="0">
              <a:solidFill>
                <a:schemeClr val="tx1"/>
              </a:solidFill>
            </a:endParaRPr>
          </a:p>
        </p:txBody>
      </p:sp>
      <p:sp>
        <p:nvSpPr>
          <p:cNvPr id="3" name="Text Placeholder 2">
            <a:extLst>
              <a:ext uri="{FF2B5EF4-FFF2-40B4-BE49-F238E27FC236}">
                <a16:creationId xmlns:a16="http://schemas.microsoft.com/office/drawing/2014/main" id="{17155E1D-F4AD-41A7-B948-E2D246CCFE8A}"/>
              </a:ext>
            </a:extLst>
          </p:cNvPr>
          <p:cNvSpPr>
            <a:spLocks noGrp="1"/>
          </p:cNvSpPr>
          <p:nvPr>
            <p:ph type="body" sz="quarter" idx="12"/>
          </p:nvPr>
        </p:nvSpPr>
        <p:spPr>
          <a:xfrm>
            <a:off x="1088759" y="1549136"/>
            <a:ext cx="9391672" cy="4265510"/>
          </a:xfrm>
        </p:spPr>
        <p:txBody>
          <a:bodyPr/>
          <a:lstStyle/>
          <a:p>
            <a:r>
              <a:rPr lang="en-US" sz="2000" dirty="0" err="1"/>
              <a:t>bahwa</a:t>
            </a:r>
            <a:r>
              <a:rPr lang="en-US" sz="2000" dirty="0"/>
              <a:t> </a:t>
            </a:r>
            <a:r>
              <a:rPr lang="en-US" sz="2000" dirty="0" err="1"/>
              <a:t>akuntansi</a:t>
            </a:r>
            <a:r>
              <a:rPr lang="en-US" sz="2000" dirty="0"/>
              <a:t> </a:t>
            </a:r>
            <a:r>
              <a:rPr lang="en-US" sz="2000" dirty="0" err="1"/>
              <a:t>memainkan</a:t>
            </a:r>
            <a:r>
              <a:rPr lang="en-US" sz="2000" dirty="0"/>
              <a:t> </a:t>
            </a:r>
            <a:r>
              <a:rPr lang="en-US" sz="2000" dirty="0" err="1"/>
              <a:t>peran</a:t>
            </a:r>
            <a:r>
              <a:rPr lang="en-US" sz="2000" dirty="0"/>
              <a:t> </a:t>
            </a:r>
            <a:r>
              <a:rPr lang="en-US" sz="2000" dirty="0" err="1"/>
              <a:t>kunci</a:t>
            </a:r>
            <a:r>
              <a:rPr lang="en-US" sz="2000" dirty="0"/>
              <a:t> </a:t>
            </a:r>
            <a:r>
              <a:rPr lang="en-US" sz="2000" dirty="0" err="1"/>
              <a:t>dalam</a:t>
            </a:r>
            <a:r>
              <a:rPr lang="en-US" sz="2000" dirty="0"/>
              <a:t> </a:t>
            </a:r>
            <a:r>
              <a:rPr lang="en-US" sz="2000" dirty="0" err="1"/>
              <a:t>mendukung</a:t>
            </a:r>
            <a:r>
              <a:rPr lang="en-US" sz="2000" dirty="0"/>
              <a:t> dan </a:t>
            </a:r>
            <a:r>
              <a:rPr lang="en-US" sz="2000" dirty="0" err="1"/>
              <a:t>mengarahkan</a:t>
            </a:r>
            <a:r>
              <a:rPr lang="en-US" sz="2000" dirty="0"/>
              <a:t> </a:t>
            </a:r>
            <a:r>
              <a:rPr lang="en-US" sz="2000" dirty="0" err="1"/>
              <a:t>manajemen</a:t>
            </a:r>
            <a:r>
              <a:rPr lang="en-US" sz="2000" dirty="0"/>
              <a:t> strategi </a:t>
            </a:r>
            <a:r>
              <a:rPr lang="en-US" sz="2000" dirty="0" err="1"/>
              <a:t>perusahaan</a:t>
            </a:r>
            <a:r>
              <a:rPr lang="en-US" sz="2000" dirty="0"/>
              <a:t>. </a:t>
            </a:r>
            <a:r>
              <a:rPr lang="en-US" sz="2000" dirty="0" err="1"/>
              <a:t>Akuntansi</a:t>
            </a:r>
            <a:r>
              <a:rPr lang="en-US" sz="2000" dirty="0"/>
              <a:t> </a:t>
            </a:r>
            <a:r>
              <a:rPr lang="en-US" sz="2000" dirty="0" err="1"/>
              <a:t>memberikan</a:t>
            </a:r>
            <a:r>
              <a:rPr lang="en-US" sz="2000" dirty="0"/>
              <a:t> data dan </a:t>
            </a:r>
            <a:r>
              <a:rPr lang="en-US" sz="2000" dirty="0" err="1"/>
              <a:t>informasi</a:t>
            </a:r>
            <a:r>
              <a:rPr lang="en-US" sz="2000" dirty="0"/>
              <a:t> </a:t>
            </a:r>
            <a:r>
              <a:rPr lang="en-US" sz="2000" dirty="0" err="1"/>
              <a:t>keuangan</a:t>
            </a:r>
            <a:r>
              <a:rPr lang="en-US" sz="2000" dirty="0"/>
              <a:t> yang </a:t>
            </a:r>
            <a:r>
              <a:rPr lang="en-US" sz="2000" dirty="0" err="1"/>
              <a:t>akurat</a:t>
            </a:r>
            <a:r>
              <a:rPr lang="en-US" sz="2000" dirty="0"/>
              <a:t>, </a:t>
            </a:r>
            <a:r>
              <a:rPr lang="en-US" sz="2000" dirty="0" err="1"/>
              <a:t>relevan</a:t>
            </a:r>
            <a:r>
              <a:rPr lang="en-US" sz="2000" dirty="0"/>
              <a:t>, dan </a:t>
            </a:r>
            <a:r>
              <a:rPr lang="en-US" sz="2000" dirty="0" err="1"/>
              <a:t>tepat</a:t>
            </a:r>
            <a:r>
              <a:rPr lang="en-US" sz="2000" dirty="0"/>
              <a:t> </a:t>
            </a:r>
            <a:r>
              <a:rPr lang="en-US" sz="2000" dirty="0" err="1"/>
              <a:t>waktu</a:t>
            </a:r>
            <a:r>
              <a:rPr lang="en-US" sz="2000" dirty="0"/>
              <a:t> </a:t>
            </a:r>
            <a:r>
              <a:rPr lang="en-US" sz="2000" dirty="0" err="1"/>
              <a:t>untuk</a:t>
            </a:r>
            <a:r>
              <a:rPr lang="en-US" sz="2000" dirty="0"/>
              <a:t> </a:t>
            </a:r>
            <a:r>
              <a:rPr lang="en-US" sz="2000" dirty="0" err="1"/>
              <a:t>membantu</a:t>
            </a:r>
            <a:r>
              <a:rPr lang="en-US" sz="2000" dirty="0"/>
              <a:t> </a:t>
            </a:r>
            <a:r>
              <a:rPr lang="en-US" sz="2000" dirty="0" err="1"/>
              <a:t>manajemen</a:t>
            </a:r>
            <a:r>
              <a:rPr lang="en-US" sz="2000" dirty="0"/>
              <a:t> </a:t>
            </a:r>
            <a:r>
              <a:rPr lang="en-US" sz="2000" dirty="0" err="1"/>
              <a:t>dalam</a:t>
            </a:r>
            <a:r>
              <a:rPr lang="en-US" sz="2000" dirty="0"/>
              <a:t> proses </a:t>
            </a:r>
            <a:r>
              <a:rPr lang="en-US" sz="2000" dirty="0" err="1"/>
              <a:t>perencanaan</a:t>
            </a:r>
            <a:r>
              <a:rPr lang="en-US" sz="2000" dirty="0"/>
              <a:t>, </a:t>
            </a:r>
            <a:r>
              <a:rPr lang="en-US" sz="2000" dirty="0" err="1"/>
              <a:t>pengambilan</a:t>
            </a:r>
            <a:r>
              <a:rPr lang="en-US" sz="2000" dirty="0"/>
              <a:t> </a:t>
            </a:r>
            <a:r>
              <a:rPr lang="en-US" sz="2000" dirty="0" err="1"/>
              <a:t>keputusan</a:t>
            </a:r>
            <a:r>
              <a:rPr lang="en-US" sz="2000" dirty="0"/>
              <a:t>, </a:t>
            </a:r>
            <a:r>
              <a:rPr lang="en-US" sz="2000" dirty="0" err="1"/>
              <a:t>evaluasi</a:t>
            </a:r>
            <a:r>
              <a:rPr lang="en-US" sz="2000" dirty="0"/>
              <a:t> </a:t>
            </a:r>
            <a:r>
              <a:rPr lang="en-US" sz="2000" dirty="0" err="1"/>
              <a:t>kinerja</a:t>
            </a:r>
            <a:r>
              <a:rPr lang="en-US" sz="2000" dirty="0"/>
              <a:t>, </a:t>
            </a:r>
            <a:r>
              <a:rPr lang="en-US" sz="2000" dirty="0" err="1"/>
              <a:t>serta</a:t>
            </a:r>
            <a:r>
              <a:rPr lang="en-US" sz="2000" dirty="0"/>
              <a:t> </a:t>
            </a:r>
            <a:r>
              <a:rPr lang="en-US" sz="2000" dirty="0" err="1"/>
              <a:t>pengendalian</a:t>
            </a:r>
            <a:r>
              <a:rPr lang="en-US" sz="2000" dirty="0"/>
              <a:t> </a:t>
            </a:r>
            <a:r>
              <a:rPr lang="en-US" sz="2000" dirty="0" err="1"/>
              <a:t>operasional</a:t>
            </a:r>
            <a:r>
              <a:rPr lang="en-US" sz="2000" dirty="0"/>
              <a:t>. </a:t>
            </a:r>
            <a:r>
              <a:rPr lang="en-US" sz="2000" dirty="0" err="1"/>
              <a:t>Dengan</a:t>
            </a:r>
            <a:r>
              <a:rPr lang="en-US" sz="2000" dirty="0"/>
              <a:t> </a:t>
            </a:r>
            <a:r>
              <a:rPr lang="en-US" sz="2000" dirty="0" err="1"/>
              <a:t>sistem</a:t>
            </a:r>
            <a:r>
              <a:rPr lang="en-US" sz="2000" dirty="0"/>
              <a:t> </a:t>
            </a:r>
            <a:r>
              <a:rPr lang="en-US" sz="2000" dirty="0" err="1"/>
              <a:t>akuntansi</a:t>
            </a:r>
            <a:r>
              <a:rPr lang="en-US" sz="2000" dirty="0"/>
              <a:t> yang </a:t>
            </a:r>
            <a:r>
              <a:rPr lang="en-US" sz="2000" dirty="0" err="1"/>
              <a:t>kuat</a:t>
            </a:r>
            <a:r>
              <a:rPr lang="en-US" sz="2000" dirty="0"/>
              <a:t>, </a:t>
            </a:r>
            <a:r>
              <a:rPr lang="en-US" sz="2000" dirty="0" err="1"/>
              <a:t>perusahaan</a:t>
            </a:r>
            <a:r>
              <a:rPr lang="en-US" sz="2000" dirty="0"/>
              <a:t> </a:t>
            </a:r>
            <a:r>
              <a:rPr lang="en-US" sz="2000" dirty="0" err="1"/>
              <a:t>dapat</a:t>
            </a:r>
            <a:r>
              <a:rPr lang="en-US" sz="2000" dirty="0"/>
              <a:t> </a:t>
            </a:r>
            <a:r>
              <a:rPr lang="en-US" sz="2000" dirty="0" err="1"/>
              <a:t>mengidentifikasi</a:t>
            </a:r>
            <a:r>
              <a:rPr lang="en-US" sz="2000" dirty="0"/>
              <a:t> </a:t>
            </a:r>
            <a:r>
              <a:rPr lang="en-US" sz="2000" dirty="0" err="1"/>
              <a:t>peluang</a:t>
            </a:r>
            <a:r>
              <a:rPr lang="en-US" sz="2000" dirty="0"/>
              <a:t> dan </a:t>
            </a:r>
            <a:r>
              <a:rPr lang="en-US" sz="2000" dirty="0" err="1"/>
              <a:t>risiko</a:t>
            </a:r>
            <a:r>
              <a:rPr lang="en-US" sz="2000" dirty="0"/>
              <a:t> yang </a:t>
            </a:r>
            <a:r>
              <a:rPr lang="en-US" sz="2000" dirty="0" err="1"/>
              <a:t>ada</a:t>
            </a:r>
            <a:r>
              <a:rPr lang="en-US" sz="2000" dirty="0"/>
              <a:t>, </a:t>
            </a:r>
            <a:r>
              <a:rPr lang="en-US" sz="2000" dirty="0" err="1"/>
              <a:t>memantau</a:t>
            </a:r>
            <a:r>
              <a:rPr lang="en-US" sz="2000" dirty="0"/>
              <a:t> </a:t>
            </a:r>
            <a:r>
              <a:rPr lang="en-US" sz="2000" dirty="0" err="1"/>
              <a:t>efisiensi</a:t>
            </a:r>
            <a:r>
              <a:rPr lang="en-US" sz="2000" dirty="0"/>
              <a:t> </a:t>
            </a:r>
            <a:r>
              <a:rPr lang="en-US" sz="2000" dirty="0" err="1"/>
              <a:t>operasional</a:t>
            </a:r>
            <a:r>
              <a:rPr lang="en-US" sz="2000" dirty="0"/>
              <a:t>, </a:t>
            </a:r>
            <a:r>
              <a:rPr lang="en-US" sz="2000" dirty="0" err="1"/>
              <a:t>serta</a:t>
            </a:r>
            <a:r>
              <a:rPr lang="en-US" sz="2000" dirty="0"/>
              <a:t> </a:t>
            </a:r>
            <a:r>
              <a:rPr lang="en-US" sz="2000" dirty="0" err="1"/>
              <a:t>memastikan</a:t>
            </a:r>
            <a:r>
              <a:rPr lang="en-US" sz="2000" dirty="0"/>
              <a:t> strategi </a:t>
            </a:r>
            <a:r>
              <a:rPr lang="en-US" sz="2000" dirty="0" err="1"/>
              <a:t>bisnis</a:t>
            </a:r>
            <a:r>
              <a:rPr lang="en-US" sz="2000" dirty="0"/>
              <a:t> yang </a:t>
            </a:r>
            <a:r>
              <a:rPr lang="en-US" sz="2000" dirty="0" err="1"/>
              <a:t>dijalankan</a:t>
            </a:r>
            <a:r>
              <a:rPr lang="en-US" sz="2000" dirty="0"/>
              <a:t> </a:t>
            </a:r>
            <a:r>
              <a:rPr lang="en-US" sz="2000" dirty="0" err="1"/>
              <a:t>selaras</a:t>
            </a:r>
            <a:r>
              <a:rPr lang="en-US" sz="2000" dirty="0"/>
              <a:t> </a:t>
            </a:r>
            <a:r>
              <a:rPr lang="en-US" sz="2000" dirty="0" err="1"/>
              <a:t>dengan</a:t>
            </a:r>
            <a:r>
              <a:rPr lang="en-US" sz="2000" dirty="0"/>
              <a:t> </a:t>
            </a:r>
            <a:r>
              <a:rPr lang="en-US" sz="2000" dirty="0" err="1"/>
              <a:t>tujuan</a:t>
            </a:r>
            <a:r>
              <a:rPr lang="en-US" sz="2000" dirty="0"/>
              <a:t> </a:t>
            </a:r>
            <a:r>
              <a:rPr lang="en-US" sz="2000" dirty="0" err="1"/>
              <a:t>keuangan</a:t>
            </a:r>
            <a:r>
              <a:rPr lang="en-US" sz="2000" dirty="0"/>
              <a:t> dan non-</a:t>
            </a:r>
            <a:r>
              <a:rPr lang="en-US" sz="2000" dirty="0" err="1"/>
              <a:t>keuangan</a:t>
            </a:r>
            <a:r>
              <a:rPr lang="en-US" sz="2000" dirty="0"/>
              <a:t> </a:t>
            </a:r>
            <a:r>
              <a:rPr lang="en-US" sz="2000" dirty="0" err="1"/>
              <a:t>perusahaan</a:t>
            </a:r>
            <a:r>
              <a:rPr lang="en-US" sz="2000" dirty="0"/>
              <a:t>.</a:t>
            </a:r>
          </a:p>
          <a:p>
            <a:endParaRPr lang="en-US" sz="2000" dirty="0"/>
          </a:p>
          <a:p>
            <a:r>
              <a:rPr lang="en-US" sz="2000" dirty="0" err="1"/>
              <a:t>Akuntansi</a:t>
            </a:r>
            <a:r>
              <a:rPr lang="en-US" sz="2000" dirty="0"/>
              <a:t> </a:t>
            </a:r>
            <a:r>
              <a:rPr lang="en-US" sz="2000" dirty="0" err="1"/>
              <a:t>manajemen</a:t>
            </a:r>
            <a:r>
              <a:rPr lang="en-US" sz="2000" dirty="0"/>
              <a:t>, </a:t>
            </a:r>
            <a:r>
              <a:rPr lang="en-US" sz="2000" dirty="0" err="1"/>
              <a:t>khususnya</a:t>
            </a:r>
            <a:r>
              <a:rPr lang="en-US" sz="2000" dirty="0"/>
              <a:t>, </a:t>
            </a:r>
            <a:r>
              <a:rPr lang="en-US" sz="2000" dirty="0" err="1"/>
              <a:t>berfungsi</a:t>
            </a:r>
            <a:r>
              <a:rPr lang="en-US" sz="2000" dirty="0"/>
              <a:t> </a:t>
            </a:r>
            <a:r>
              <a:rPr lang="en-US" sz="2000" dirty="0" err="1"/>
              <a:t>sebagai</a:t>
            </a:r>
            <a:r>
              <a:rPr lang="en-US" sz="2000" dirty="0"/>
              <a:t> </a:t>
            </a:r>
            <a:r>
              <a:rPr lang="en-US" sz="2000" dirty="0" err="1"/>
              <a:t>alat</a:t>
            </a:r>
            <a:r>
              <a:rPr lang="en-US" sz="2000" dirty="0"/>
              <a:t> </a:t>
            </a:r>
            <a:r>
              <a:rPr lang="en-US" sz="2000" dirty="0" err="1"/>
              <a:t>untuk</a:t>
            </a:r>
            <a:r>
              <a:rPr lang="en-US" sz="2000" dirty="0"/>
              <a:t> </a:t>
            </a:r>
            <a:r>
              <a:rPr lang="en-US" sz="2000" dirty="0" err="1"/>
              <a:t>mengukur</a:t>
            </a:r>
            <a:r>
              <a:rPr lang="en-US" sz="2000" dirty="0"/>
              <a:t> dan </a:t>
            </a:r>
            <a:r>
              <a:rPr lang="en-US" sz="2000" dirty="0" err="1"/>
              <a:t>menganalisis</a:t>
            </a:r>
            <a:r>
              <a:rPr lang="en-US" sz="2000" dirty="0"/>
              <a:t> </a:t>
            </a:r>
            <a:r>
              <a:rPr lang="en-US" sz="2000" dirty="0" err="1"/>
              <a:t>biaya</a:t>
            </a:r>
            <a:r>
              <a:rPr lang="en-US" sz="2000" dirty="0"/>
              <a:t>, </a:t>
            </a:r>
            <a:r>
              <a:rPr lang="en-US" sz="2000" dirty="0" err="1"/>
              <a:t>profitabilitas</a:t>
            </a:r>
            <a:r>
              <a:rPr lang="en-US" sz="2000" dirty="0"/>
              <a:t>, </a:t>
            </a:r>
            <a:r>
              <a:rPr lang="en-US" sz="2000" dirty="0" err="1"/>
              <a:t>serta</a:t>
            </a:r>
            <a:r>
              <a:rPr lang="en-US" sz="2000" dirty="0"/>
              <a:t> </a:t>
            </a:r>
            <a:r>
              <a:rPr lang="en-US" sz="2000" dirty="0" err="1"/>
              <a:t>memberikan</a:t>
            </a:r>
            <a:r>
              <a:rPr lang="en-US" sz="2000" dirty="0"/>
              <a:t> </a:t>
            </a:r>
            <a:r>
              <a:rPr lang="en-US" sz="2000" dirty="0" err="1"/>
              <a:t>panduan</a:t>
            </a:r>
            <a:r>
              <a:rPr lang="en-US" sz="2000" dirty="0"/>
              <a:t> </a:t>
            </a:r>
            <a:r>
              <a:rPr lang="en-US" sz="2000" dirty="0" err="1"/>
              <a:t>bagi</a:t>
            </a:r>
            <a:r>
              <a:rPr lang="en-US" sz="2000" dirty="0"/>
              <a:t> </a:t>
            </a:r>
            <a:r>
              <a:rPr lang="en-US" sz="2000" dirty="0" err="1"/>
              <a:t>optimalisasi</a:t>
            </a:r>
            <a:r>
              <a:rPr lang="en-US" sz="2000" dirty="0"/>
              <a:t> </a:t>
            </a:r>
            <a:r>
              <a:rPr lang="en-US" sz="2000" dirty="0" err="1"/>
              <a:t>sumber</a:t>
            </a:r>
            <a:r>
              <a:rPr lang="en-US" sz="2000" dirty="0"/>
              <a:t> </a:t>
            </a:r>
            <a:r>
              <a:rPr lang="en-US" sz="2000" dirty="0" err="1"/>
              <a:t>daya</a:t>
            </a:r>
            <a:r>
              <a:rPr lang="en-US" sz="2000" dirty="0"/>
              <a:t> dan </a:t>
            </a:r>
            <a:r>
              <a:rPr lang="en-US" sz="2000" dirty="0" err="1"/>
              <a:t>perumusan</a:t>
            </a:r>
            <a:r>
              <a:rPr lang="en-US" sz="2000" dirty="0"/>
              <a:t> strategi </a:t>
            </a:r>
            <a:r>
              <a:rPr lang="en-US" sz="2000" dirty="0" err="1"/>
              <a:t>jangka</a:t>
            </a:r>
            <a:r>
              <a:rPr lang="en-US" sz="2000" dirty="0"/>
              <a:t> </a:t>
            </a:r>
            <a:r>
              <a:rPr lang="en-US" sz="2000" dirty="0" err="1"/>
              <a:t>panjang</a:t>
            </a:r>
            <a:r>
              <a:rPr lang="en-US" sz="2000" dirty="0"/>
              <a:t>. </a:t>
            </a:r>
            <a:r>
              <a:rPr lang="en-US" sz="2000" dirty="0" err="1"/>
              <a:t>Dengan</a:t>
            </a:r>
            <a:r>
              <a:rPr lang="en-US" sz="2000" dirty="0"/>
              <a:t> </a:t>
            </a:r>
            <a:r>
              <a:rPr lang="en-US" sz="2000" dirty="0" err="1"/>
              <a:t>demikian</a:t>
            </a:r>
            <a:r>
              <a:rPr lang="en-US" sz="2000" dirty="0"/>
              <a:t>, </a:t>
            </a:r>
            <a:r>
              <a:rPr lang="en-US" sz="2000" dirty="0" err="1"/>
              <a:t>akuntansi</a:t>
            </a:r>
            <a:r>
              <a:rPr lang="en-US" sz="2000" dirty="0"/>
              <a:t> </a:t>
            </a:r>
            <a:r>
              <a:rPr lang="en-US" sz="2000" dirty="0" err="1"/>
              <a:t>tidak</a:t>
            </a:r>
            <a:r>
              <a:rPr lang="en-US" sz="2000" dirty="0"/>
              <a:t> </a:t>
            </a:r>
            <a:r>
              <a:rPr lang="en-US" sz="2000" dirty="0" err="1"/>
              <a:t>hanya</a:t>
            </a:r>
            <a:r>
              <a:rPr lang="en-US" sz="2000" dirty="0"/>
              <a:t> </a:t>
            </a:r>
            <a:r>
              <a:rPr lang="en-US" sz="2000" dirty="0" err="1"/>
              <a:t>berperan</a:t>
            </a:r>
            <a:r>
              <a:rPr lang="en-US" sz="2000" dirty="0"/>
              <a:t> </a:t>
            </a:r>
            <a:r>
              <a:rPr lang="en-US" sz="2000" dirty="0" err="1"/>
              <a:t>sebagai</a:t>
            </a:r>
            <a:r>
              <a:rPr lang="en-US" sz="2000" dirty="0"/>
              <a:t> </a:t>
            </a:r>
            <a:r>
              <a:rPr lang="en-US" sz="2000" dirty="0" err="1"/>
              <a:t>pelapor</a:t>
            </a:r>
            <a:r>
              <a:rPr lang="en-US" sz="2000" dirty="0"/>
              <a:t> </a:t>
            </a:r>
            <a:r>
              <a:rPr lang="en-US" sz="2000" dirty="0" err="1"/>
              <a:t>keuangan</a:t>
            </a:r>
            <a:r>
              <a:rPr lang="en-US" sz="2000" dirty="0"/>
              <a:t>, </a:t>
            </a:r>
            <a:r>
              <a:rPr lang="en-US" sz="2000" dirty="0" err="1"/>
              <a:t>tetapi</a:t>
            </a:r>
            <a:r>
              <a:rPr lang="en-US" sz="2000" dirty="0"/>
              <a:t> juga </a:t>
            </a:r>
            <a:r>
              <a:rPr lang="en-US" sz="2000" dirty="0" err="1"/>
              <a:t>sebagai</a:t>
            </a:r>
            <a:r>
              <a:rPr lang="en-US" sz="2000" dirty="0"/>
              <a:t> </a:t>
            </a:r>
            <a:r>
              <a:rPr lang="en-US" sz="2000" dirty="0" err="1"/>
              <a:t>mitra</a:t>
            </a:r>
            <a:r>
              <a:rPr lang="en-US" sz="2000" dirty="0"/>
              <a:t> </a:t>
            </a:r>
            <a:r>
              <a:rPr lang="en-US" sz="2000" dirty="0" err="1"/>
              <a:t>strategis</a:t>
            </a:r>
            <a:r>
              <a:rPr lang="en-US" sz="2000" dirty="0"/>
              <a:t> yang </a:t>
            </a:r>
            <a:r>
              <a:rPr lang="en-US" sz="2000" dirty="0" err="1"/>
              <a:t>mendukung</a:t>
            </a:r>
            <a:r>
              <a:rPr lang="en-US" sz="2000" dirty="0"/>
              <a:t> </a:t>
            </a:r>
            <a:r>
              <a:rPr lang="en-US" sz="2000" dirty="0" err="1"/>
              <a:t>keberhasilan</a:t>
            </a:r>
            <a:r>
              <a:rPr lang="en-US" sz="2000" dirty="0"/>
              <a:t> dan </a:t>
            </a:r>
            <a:r>
              <a:rPr lang="en-US" sz="2000" dirty="0" err="1"/>
              <a:t>keberlanjutan</a:t>
            </a:r>
            <a:r>
              <a:rPr lang="en-US" sz="2000" dirty="0"/>
              <a:t> </a:t>
            </a:r>
            <a:r>
              <a:rPr lang="en-US" sz="2000" dirty="0" err="1"/>
              <a:t>bisnis</a:t>
            </a:r>
            <a:r>
              <a:rPr lang="en-US" sz="2000" dirty="0"/>
              <a:t>.</a:t>
            </a:r>
          </a:p>
        </p:txBody>
      </p:sp>
    </p:spTree>
    <p:extLst>
      <p:ext uri="{BB962C8B-B14F-4D97-AF65-F5344CB8AC3E}">
        <p14:creationId xmlns:p14="http://schemas.microsoft.com/office/powerpoint/2010/main" val="1533608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68DF32A-D165-40DA-AAE8-A6E9579E2F79}"/>
              </a:ext>
            </a:extLst>
          </p:cNvPr>
          <p:cNvSpPr>
            <a:spLocks noGrp="1"/>
          </p:cNvSpPr>
          <p:nvPr>
            <p:ph type="title"/>
          </p:nvPr>
        </p:nvSpPr>
        <p:spPr/>
        <p:txBody>
          <a:bodyPr/>
          <a:lstStyle/>
          <a:p>
            <a:r>
              <a:rPr lang="en-US" dirty="0"/>
              <a:t>Questions </a:t>
            </a:r>
            <a:r>
              <a:rPr lang="en-US" dirty="0">
                <a:solidFill>
                  <a:schemeClr val="accent4">
                    <a:lumMod val="50000"/>
                  </a:schemeClr>
                </a:solidFill>
              </a:rPr>
              <a:t>&amp;</a:t>
            </a:r>
            <a:r>
              <a:rPr lang="en-US" dirty="0"/>
              <a:t> answers</a:t>
            </a:r>
          </a:p>
        </p:txBody>
      </p:sp>
      <p:sp>
        <p:nvSpPr>
          <p:cNvPr id="7" name="Text Placeholder 6">
            <a:extLst>
              <a:ext uri="{FF2B5EF4-FFF2-40B4-BE49-F238E27FC236}">
                <a16:creationId xmlns:a16="http://schemas.microsoft.com/office/drawing/2014/main" id="{C3BC92DE-1779-4A44-AED9-0261C2497DD9}"/>
              </a:ext>
            </a:extLst>
          </p:cNvPr>
          <p:cNvSpPr>
            <a:spLocks noGrp="1"/>
          </p:cNvSpPr>
          <p:nvPr>
            <p:ph type="body" sz="quarter" idx="12"/>
          </p:nvPr>
        </p:nvSpPr>
        <p:spPr>
          <a:xfrm>
            <a:off x="2196307" y="3260705"/>
            <a:ext cx="7799387" cy="1534757"/>
          </a:xfrm>
        </p:spPr>
        <p:txBody>
          <a:bodyPr/>
          <a:lstStyle/>
          <a:p>
            <a:r>
              <a:rPr lang="en-US" altLang="en-US" sz="1800" dirty="0">
                <a:solidFill>
                  <a:schemeClr val="accent4">
                    <a:lumMod val="50000"/>
                  </a:schemeClr>
                </a:solidFill>
              </a:rPr>
              <a:t>Invite questions from the audience</a:t>
            </a:r>
          </a:p>
          <a:p>
            <a:endParaRPr lang="en-US" dirty="0">
              <a:solidFill>
                <a:schemeClr val="accent4">
                  <a:lumMod val="50000"/>
                </a:schemeClr>
              </a:solidFill>
            </a:endParaRPr>
          </a:p>
        </p:txBody>
      </p:sp>
    </p:spTree>
    <p:extLst>
      <p:ext uri="{BB962C8B-B14F-4D97-AF65-F5344CB8AC3E}">
        <p14:creationId xmlns:p14="http://schemas.microsoft.com/office/powerpoint/2010/main" val="3828224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9769EF9-1612-42F9-BB93-658619D321FF}"/>
              </a:ext>
            </a:extLst>
          </p:cNvPr>
          <p:cNvSpPr>
            <a:spLocks noGrp="1"/>
          </p:cNvSpPr>
          <p:nvPr>
            <p:ph type="title"/>
          </p:nvPr>
        </p:nvSpPr>
        <p:spPr/>
        <p:txBody>
          <a:bodyPr/>
          <a:lstStyle/>
          <a:p>
            <a:r>
              <a:rPr lang="en-US" dirty="0"/>
              <a:t>Resources</a:t>
            </a:r>
            <a:br>
              <a:rPr lang="en-US" dirty="0"/>
            </a:br>
            <a:endParaRPr lang="en-US" dirty="0"/>
          </a:p>
        </p:txBody>
      </p:sp>
      <p:sp>
        <p:nvSpPr>
          <p:cNvPr id="3" name="Text Placeholder 2">
            <a:extLst>
              <a:ext uri="{FF2B5EF4-FFF2-40B4-BE49-F238E27FC236}">
                <a16:creationId xmlns:a16="http://schemas.microsoft.com/office/drawing/2014/main" id="{D3316BC9-7937-4417-B232-1B37F4796011}"/>
              </a:ext>
            </a:extLst>
          </p:cNvPr>
          <p:cNvSpPr>
            <a:spLocks noGrp="1"/>
          </p:cNvSpPr>
          <p:nvPr>
            <p:ph type="body" sz="quarter" idx="11"/>
          </p:nvPr>
        </p:nvSpPr>
        <p:spPr>
          <a:xfrm>
            <a:off x="4457700" y="1905000"/>
            <a:ext cx="7219043" cy="3276600"/>
          </a:xfrm>
        </p:spPr>
        <p:txBody>
          <a:bodyPr>
            <a:normAutofit/>
          </a:bodyPr>
          <a:lstStyle/>
          <a:p>
            <a:r>
              <a:rPr lang="en-US" altLang="en-US" dirty="0"/>
              <a:t>List the resources you used for your research:</a:t>
            </a:r>
          </a:p>
          <a:p>
            <a:pPr lvl="1"/>
            <a:r>
              <a:rPr lang="fr-FR" dirty="0"/>
              <a:t>Source #1</a:t>
            </a:r>
          </a:p>
          <a:p>
            <a:pPr lvl="1"/>
            <a:r>
              <a:rPr lang="fr-FR" dirty="0"/>
              <a:t>Source #2</a:t>
            </a:r>
          </a:p>
          <a:p>
            <a:pPr lvl="1"/>
            <a:r>
              <a:rPr lang="fr-FR" dirty="0"/>
              <a:t>Source #3</a:t>
            </a:r>
          </a:p>
          <a:p>
            <a:endParaRPr lang="en-US" dirty="0"/>
          </a:p>
        </p:txBody>
      </p:sp>
    </p:spTree>
    <p:extLst>
      <p:ext uri="{BB962C8B-B14F-4D97-AF65-F5344CB8AC3E}">
        <p14:creationId xmlns:p14="http://schemas.microsoft.com/office/powerpoint/2010/main" val="1236220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8C5EA60-12FC-4FB7-9CED-CDC28177F4B1}"/>
              </a:ext>
            </a:extLst>
          </p:cNvPr>
          <p:cNvSpPr>
            <a:spLocks noGrp="1"/>
          </p:cNvSpPr>
          <p:nvPr>
            <p:ph type="title"/>
          </p:nvPr>
        </p:nvSpPr>
        <p:spPr/>
        <p:txBody>
          <a:bodyPr/>
          <a:lstStyle/>
          <a:p>
            <a:r>
              <a:rPr lang="en-US" dirty="0" err="1"/>
              <a:t>Pendahuluan</a:t>
            </a:r>
            <a:endParaRPr lang="en-US" dirty="0"/>
          </a:p>
        </p:txBody>
      </p:sp>
      <p:sp>
        <p:nvSpPr>
          <p:cNvPr id="2" name="Text Placeholder 1">
            <a:extLst>
              <a:ext uri="{FF2B5EF4-FFF2-40B4-BE49-F238E27FC236}">
                <a16:creationId xmlns:a16="http://schemas.microsoft.com/office/drawing/2014/main" id="{3F36812B-2065-4A2B-B59B-8957022687BC}"/>
              </a:ext>
            </a:extLst>
          </p:cNvPr>
          <p:cNvSpPr>
            <a:spLocks noGrp="1"/>
          </p:cNvSpPr>
          <p:nvPr>
            <p:ph type="body" sz="quarter" idx="11"/>
          </p:nvPr>
        </p:nvSpPr>
        <p:spPr>
          <a:xfrm>
            <a:off x="316523" y="1904998"/>
            <a:ext cx="9249508" cy="3892062"/>
          </a:xfrm>
        </p:spPr>
        <p:txBody>
          <a:bodyPr vert="horz" lIns="91440" tIns="45720" rIns="91440" bIns="45720" rtlCol="0" anchor="t">
            <a:normAutofit/>
          </a:bodyPr>
          <a:lstStyle/>
          <a:p>
            <a:pPr marL="101600" indent="0" eaLnBrk="1" fontAlgn="auto" hangingPunct="1">
              <a:buFont typeface="Athiti"/>
              <a:buNone/>
              <a:defRPr/>
            </a:pPr>
            <a:r>
              <a:rPr lang="en-US" sz="2400" b="0" dirty="0" err="1">
                <a:solidFill>
                  <a:schemeClr val="tx1"/>
                </a:solidFill>
                <a:latin typeface="Arial" panose="020B0604020202020204" pitchFamily="34" charset="0"/>
                <a:ea typeface="Athiti"/>
                <a:cs typeface="Arial" panose="020B0604020202020204" pitchFamily="34" charset="0"/>
                <a:sym typeface="Athiti"/>
              </a:rPr>
              <a:t>Sebagai</a:t>
            </a:r>
            <a:r>
              <a:rPr lang="en-US" sz="2400" b="0" dirty="0">
                <a:solidFill>
                  <a:schemeClr val="tx1"/>
                </a:solidFill>
                <a:latin typeface="Arial" panose="020B0604020202020204" pitchFamily="34" charset="0"/>
                <a:ea typeface="Athiti"/>
                <a:cs typeface="Arial" panose="020B0604020202020204" pitchFamily="34" charset="0"/>
                <a:sym typeface="Athiti"/>
              </a:rPr>
              <a:t> </a:t>
            </a:r>
            <a:r>
              <a:rPr lang="en-US" sz="2400" b="0" dirty="0" err="1">
                <a:solidFill>
                  <a:schemeClr val="tx1"/>
                </a:solidFill>
                <a:latin typeface="Arial" panose="020B0604020202020204" pitchFamily="34" charset="0"/>
                <a:ea typeface="Athiti"/>
                <a:cs typeface="Arial" panose="020B0604020202020204" pitchFamily="34" charset="0"/>
                <a:sym typeface="Athiti"/>
              </a:rPr>
              <a:t>institusi</a:t>
            </a:r>
            <a:r>
              <a:rPr lang="en-US" sz="2400" b="0" dirty="0">
                <a:solidFill>
                  <a:schemeClr val="tx1"/>
                </a:solidFill>
                <a:latin typeface="Arial" panose="020B0604020202020204" pitchFamily="34" charset="0"/>
                <a:ea typeface="Athiti"/>
                <a:cs typeface="Arial" panose="020B0604020202020204" pitchFamily="34" charset="0"/>
                <a:sym typeface="Athiti"/>
              </a:rPr>
              <a:t> </a:t>
            </a:r>
            <a:r>
              <a:rPr lang="en-US" sz="2400" b="0" dirty="0" err="1">
                <a:solidFill>
                  <a:schemeClr val="tx1"/>
                </a:solidFill>
                <a:latin typeface="Arial" panose="020B0604020202020204" pitchFamily="34" charset="0"/>
                <a:ea typeface="Athiti"/>
                <a:cs typeface="Arial" panose="020B0604020202020204" pitchFamily="34" charset="0"/>
                <a:sym typeface="Athiti"/>
              </a:rPr>
              <a:t>penciptaan</a:t>
            </a:r>
            <a:r>
              <a:rPr lang="en-US" sz="2400" b="0" dirty="0">
                <a:solidFill>
                  <a:schemeClr val="tx1"/>
                </a:solidFill>
                <a:latin typeface="Arial" panose="020B0604020202020204" pitchFamily="34" charset="0"/>
                <a:ea typeface="Athiti"/>
                <a:cs typeface="Arial" panose="020B0604020202020204" pitchFamily="34" charset="0"/>
                <a:sym typeface="Athiti"/>
              </a:rPr>
              <a:t> </a:t>
            </a:r>
            <a:r>
              <a:rPr lang="en-US" sz="2400" b="0" dirty="0" err="1">
                <a:solidFill>
                  <a:schemeClr val="tx1"/>
                </a:solidFill>
                <a:latin typeface="Arial" panose="020B0604020202020204" pitchFamily="34" charset="0"/>
                <a:ea typeface="Athiti"/>
                <a:cs typeface="Arial" panose="020B0604020202020204" pitchFamily="34" charset="0"/>
                <a:sym typeface="Athiti"/>
              </a:rPr>
              <a:t>kekayaan</a:t>
            </a:r>
            <a:r>
              <a:rPr lang="en-US" sz="2400" b="0" dirty="0">
                <a:solidFill>
                  <a:schemeClr val="tx1"/>
                </a:solidFill>
                <a:latin typeface="Arial" panose="020B0604020202020204" pitchFamily="34" charset="0"/>
                <a:ea typeface="Athiti"/>
                <a:cs typeface="Arial" panose="020B0604020202020204" pitchFamily="34" charset="0"/>
                <a:sym typeface="Athiti"/>
              </a:rPr>
              <a:t>, </a:t>
            </a:r>
            <a:r>
              <a:rPr lang="en-US" sz="2400" b="0" dirty="0" err="1">
                <a:solidFill>
                  <a:schemeClr val="tx1"/>
                </a:solidFill>
                <a:latin typeface="Arial" panose="020B0604020202020204" pitchFamily="34" charset="0"/>
                <a:ea typeface="Athiti"/>
                <a:cs typeface="Arial" panose="020B0604020202020204" pitchFamily="34" charset="0"/>
                <a:sym typeface="Athiti"/>
              </a:rPr>
              <a:t>perusahaan</a:t>
            </a:r>
            <a:r>
              <a:rPr lang="en-US" sz="2400" b="0" dirty="0">
                <a:solidFill>
                  <a:schemeClr val="tx1"/>
                </a:solidFill>
                <a:latin typeface="Arial" panose="020B0604020202020204" pitchFamily="34" charset="0"/>
                <a:ea typeface="Athiti"/>
                <a:cs typeface="Arial" panose="020B0604020202020204" pitchFamily="34" charset="0"/>
                <a:sym typeface="Athiti"/>
              </a:rPr>
              <a:t> </a:t>
            </a:r>
            <a:r>
              <a:rPr lang="en-US" sz="2400" b="0" dirty="0" err="1">
                <a:solidFill>
                  <a:schemeClr val="tx1"/>
                </a:solidFill>
                <a:latin typeface="Arial" panose="020B0604020202020204" pitchFamily="34" charset="0"/>
                <a:ea typeface="Athiti"/>
                <a:cs typeface="Arial" panose="020B0604020202020204" pitchFamily="34" charset="0"/>
                <a:sym typeface="Athiti"/>
              </a:rPr>
              <a:t>harus</a:t>
            </a:r>
            <a:r>
              <a:rPr lang="en-US" sz="2400" b="0" dirty="0">
                <a:solidFill>
                  <a:schemeClr val="tx1"/>
                </a:solidFill>
                <a:latin typeface="Arial" panose="020B0604020202020204" pitchFamily="34" charset="0"/>
                <a:ea typeface="Athiti"/>
                <a:cs typeface="Arial" panose="020B0604020202020204" pitchFamily="34" charset="0"/>
                <a:sym typeface="Athiti"/>
              </a:rPr>
              <a:t> </a:t>
            </a:r>
            <a:r>
              <a:rPr lang="en-US" sz="2400" b="0" dirty="0" err="1">
                <a:solidFill>
                  <a:schemeClr val="tx1"/>
                </a:solidFill>
                <a:latin typeface="Arial" panose="020B0604020202020204" pitchFamily="34" charset="0"/>
                <a:ea typeface="Athiti"/>
                <a:cs typeface="Arial" panose="020B0604020202020204" pitchFamily="34" charset="0"/>
                <a:sym typeface="Athiti"/>
              </a:rPr>
              <a:t>mampu</a:t>
            </a:r>
            <a:r>
              <a:rPr lang="en-US" sz="2400" b="0" dirty="0">
                <a:solidFill>
                  <a:schemeClr val="tx1"/>
                </a:solidFill>
                <a:latin typeface="Arial" panose="020B0604020202020204" pitchFamily="34" charset="0"/>
                <a:ea typeface="Athiti"/>
                <a:cs typeface="Arial" panose="020B0604020202020204" pitchFamily="34" charset="0"/>
                <a:sym typeface="Athiti"/>
              </a:rPr>
              <a:t> </a:t>
            </a:r>
            <a:r>
              <a:rPr lang="en-US" sz="2400" b="0" dirty="0" err="1">
                <a:solidFill>
                  <a:schemeClr val="tx1"/>
                </a:solidFill>
                <a:latin typeface="Arial" panose="020B0604020202020204" pitchFamily="34" charset="0"/>
                <a:ea typeface="Athiti"/>
                <a:cs typeface="Arial" panose="020B0604020202020204" pitchFamily="34" charset="0"/>
                <a:sym typeface="Athiti"/>
              </a:rPr>
              <a:t>menghasilkan</a:t>
            </a:r>
            <a:r>
              <a:rPr lang="en-US" sz="2400" b="0" dirty="0">
                <a:solidFill>
                  <a:schemeClr val="tx1"/>
                </a:solidFill>
                <a:latin typeface="Arial" panose="020B0604020202020204" pitchFamily="34" charset="0"/>
                <a:ea typeface="Athiti"/>
                <a:cs typeface="Arial" panose="020B0604020202020204" pitchFamily="34" charset="0"/>
                <a:sym typeface="Athiti"/>
              </a:rPr>
              <a:t> </a:t>
            </a:r>
            <a:r>
              <a:rPr lang="en-US" sz="2400" b="0" dirty="0" err="1">
                <a:solidFill>
                  <a:schemeClr val="tx1"/>
                </a:solidFill>
                <a:latin typeface="Arial" panose="020B0604020202020204" pitchFamily="34" charset="0"/>
                <a:ea typeface="Athiti"/>
                <a:cs typeface="Arial" panose="020B0604020202020204" pitchFamily="34" charset="0"/>
                <a:sym typeface="Athiti"/>
              </a:rPr>
              <a:t>laba</a:t>
            </a:r>
            <a:r>
              <a:rPr lang="en-US" sz="2400" b="0" dirty="0">
                <a:solidFill>
                  <a:schemeClr val="tx1"/>
                </a:solidFill>
                <a:latin typeface="Arial" panose="020B0604020202020204" pitchFamily="34" charset="0"/>
                <a:ea typeface="Athiti"/>
                <a:cs typeface="Arial" panose="020B0604020202020204" pitchFamily="34" charset="0"/>
                <a:sym typeface="Athiti"/>
              </a:rPr>
              <a:t>. </a:t>
            </a:r>
            <a:r>
              <a:rPr lang="en-US" sz="2400" b="0" dirty="0" err="1">
                <a:solidFill>
                  <a:schemeClr val="tx1"/>
                </a:solidFill>
                <a:latin typeface="Arial" panose="020B0604020202020204" pitchFamily="34" charset="0"/>
                <a:ea typeface="Athiti"/>
                <a:cs typeface="Arial" panose="020B0604020202020204" pitchFamily="34" charset="0"/>
                <a:sym typeface="Athiti"/>
              </a:rPr>
              <a:t>Untuk</a:t>
            </a:r>
            <a:r>
              <a:rPr lang="en-US" sz="2400" b="0" dirty="0">
                <a:solidFill>
                  <a:schemeClr val="tx1"/>
                </a:solidFill>
                <a:latin typeface="Arial" panose="020B0604020202020204" pitchFamily="34" charset="0"/>
                <a:ea typeface="Athiti"/>
                <a:cs typeface="Arial" panose="020B0604020202020204" pitchFamily="34" charset="0"/>
                <a:sym typeface="Athiti"/>
              </a:rPr>
              <a:t> </a:t>
            </a:r>
            <a:r>
              <a:rPr lang="en-US" sz="2400" b="0" dirty="0" err="1">
                <a:solidFill>
                  <a:schemeClr val="tx1"/>
                </a:solidFill>
                <a:latin typeface="Arial" panose="020B0604020202020204" pitchFamily="34" charset="0"/>
                <a:ea typeface="Athiti"/>
                <a:cs typeface="Arial" panose="020B0604020202020204" pitchFamily="34" charset="0"/>
                <a:sym typeface="Athiti"/>
              </a:rPr>
              <a:t>bisa</a:t>
            </a:r>
            <a:r>
              <a:rPr lang="en-US" sz="2400" b="0" dirty="0">
                <a:solidFill>
                  <a:schemeClr val="tx1"/>
                </a:solidFill>
                <a:latin typeface="Arial" panose="020B0604020202020204" pitchFamily="34" charset="0"/>
                <a:ea typeface="Athiti"/>
                <a:cs typeface="Arial" panose="020B0604020202020204" pitchFamily="34" charset="0"/>
                <a:sym typeface="Athiti"/>
              </a:rPr>
              <a:t> </a:t>
            </a:r>
            <a:r>
              <a:rPr lang="en-US" sz="2400" b="0" dirty="0" err="1">
                <a:solidFill>
                  <a:schemeClr val="tx1"/>
                </a:solidFill>
                <a:latin typeface="Arial" panose="020B0604020202020204" pitchFamily="34" charset="0"/>
                <a:ea typeface="Athiti"/>
                <a:cs typeface="Arial" panose="020B0604020202020204" pitchFamily="34" charset="0"/>
                <a:sym typeface="Athiti"/>
              </a:rPr>
              <a:t>menghasilkan</a:t>
            </a:r>
            <a:r>
              <a:rPr lang="en-US" sz="2400" b="0" dirty="0">
                <a:solidFill>
                  <a:schemeClr val="tx1"/>
                </a:solidFill>
                <a:latin typeface="Arial" panose="020B0604020202020204" pitchFamily="34" charset="0"/>
                <a:ea typeface="Athiti"/>
                <a:cs typeface="Arial" panose="020B0604020202020204" pitchFamily="34" charset="0"/>
                <a:sym typeface="Athiti"/>
              </a:rPr>
              <a:t> </a:t>
            </a:r>
            <a:r>
              <a:rPr lang="en-US" sz="2400" b="0" dirty="0" err="1">
                <a:solidFill>
                  <a:schemeClr val="tx1"/>
                </a:solidFill>
                <a:latin typeface="Arial" panose="020B0604020202020204" pitchFamily="34" charset="0"/>
                <a:ea typeface="Athiti"/>
                <a:cs typeface="Arial" panose="020B0604020202020204" pitchFamily="34" charset="0"/>
                <a:sym typeface="Athiti"/>
              </a:rPr>
              <a:t>laba</a:t>
            </a:r>
            <a:r>
              <a:rPr lang="en-US" sz="2400" b="0" dirty="0">
                <a:solidFill>
                  <a:schemeClr val="tx1"/>
                </a:solidFill>
                <a:latin typeface="Arial" panose="020B0604020202020204" pitchFamily="34" charset="0"/>
                <a:ea typeface="Athiti"/>
                <a:cs typeface="Arial" panose="020B0604020202020204" pitchFamily="34" charset="0"/>
                <a:sym typeface="Athiti"/>
              </a:rPr>
              <a:t>, </a:t>
            </a:r>
            <a:r>
              <a:rPr lang="en-US" sz="2400" b="0" dirty="0" err="1">
                <a:solidFill>
                  <a:schemeClr val="tx1"/>
                </a:solidFill>
                <a:latin typeface="Arial" panose="020B0604020202020204" pitchFamily="34" charset="0"/>
                <a:ea typeface="Athiti"/>
                <a:cs typeface="Arial" panose="020B0604020202020204" pitchFamily="34" charset="0"/>
                <a:sym typeface="Athiti"/>
              </a:rPr>
              <a:t>perusahaan</a:t>
            </a:r>
            <a:r>
              <a:rPr lang="en-US" sz="2400" b="0" dirty="0">
                <a:solidFill>
                  <a:schemeClr val="tx1"/>
                </a:solidFill>
                <a:latin typeface="Arial" panose="020B0604020202020204" pitchFamily="34" charset="0"/>
                <a:ea typeface="Athiti"/>
                <a:cs typeface="Arial" panose="020B0604020202020204" pitchFamily="34" charset="0"/>
                <a:sym typeface="Athiti"/>
              </a:rPr>
              <a:t> </a:t>
            </a:r>
            <a:r>
              <a:rPr lang="en-US" sz="2400" b="0" dirty="0" err="1">
                <a:solidFill>
                  <a:schemeClr val="tx1"/>
                </a:solidFill>
                <a:latin typeface="Arial" panose="020B0604020202020204" pitchFamily="34" charset="0"/>
                <a:ea typeface="Athiti"/>
                <a:cs typeface="Arial" panose="020B0604020202020204" pitchFamily="34" charset="0"/>
                <a:sym typeface="Athiti"/>
              </a:rPr>
              <a:t>harus</a:t>
            </a:r>
            <a:r>
              <a:rPr lang="en-US" sz="2400" b="0" dirty="0">
                <a:solidFill>
                  <a:schemeClr val="tx1"/>
                </a:solidFill>
                <a:latin typeface="Arial" panose="020B0604020202020204" pitchFamily="34" charset="0"/>
                <a:ea typeface="Athiti"/>
                <a:cs typeface="Arial" panose="020B0604020202020204" pitchFamily="34" charset="0"/>
                <a:sym typeface="Athiti"/>
              </a:rPr>
              <a:t> </a:t>
            </a:r>
            <a:r>
              <a:rPr lang="en-US" sz="2400" b="0" dirty="0" err="1">
                <a:solidFill>
                  <a:schemeClr val="tx1"/>
                </a:solidFill>
                <a:latin typeface="Arial" panose="020B0604020202020204" pitchFamily="34" charset="0"/>
                <a:ea typeface="Athiti"/>
                <a:cs typeface="Arial" panose="020B0604020202020204" pitchFamily="34" charset="0"/>
                <a:sym typeface="Athiti"/>
              </a:rPr>
              <a:t>mampu</a:t>
            </a:r>
            <a:r>
              <a:rPr lang="en-US" sz="2400" b="0" dirty="0">
                <a:solidFill>
                  <a:schemeClr val="tx1"/>
                </a:solidFill>
                <a:latin typeface="Arial" panose="020B0604020202020204" pitchFamily="34" charset="0"/>
                <a:ea typeface="Athiti"/>
                <a:cs typeface="Arial" panose="020B0604020202020204" pitchFamily="34" charset="0"/>
                <a:sym typeface="Athiti"/>
              </a:rPr>
              <a:t> </a:t>
            </a:r>
            <a:r>
              <a:rPr lang="en-US" sz="2400" b="0" dirty="0" err="1">
                <a:solidFill>
                  <a:schemeClr val="tx1"/>
                </a:solidFill>
                <a:latin typeface="Arial" panose="020B0604020202020204" pitchFamily="34" charset="0"/>
                <a:ea typeface="Athiti"/>
                <a:cs typeface="Arial" panose="020B0604020202020204" pitchFamily="34" charset="0"/>
                <a:sym typeface="Athiti"/>
              </a:rPr>
              <a:t>menghasilkan</a:t>
            </a:r>
            <a:r>
              <a:rPr lang="en-US" sz="2400" b="0" dirty="0">
                <a:solidFill>
                  <a:schemeClr val="tx1"/>
                </a:solidFill>
                <a:latin typeface="Arial" panose="020B0604020202020204" pitchFamily="34" charset="0"/>
                <a:ea typeface="Athiti"/>
                <a:cs typeface="Arial" panose="020B0604020202020204" pitchFamily="34" charset="0"/>
                <a:sym typeface="Athiti"/>
              </a:rPr>
              <a:t> </a:t>
            </a:r>
            <a:r>
              <a:rPr lang="en-US" sz="2400" b="0" dirty="0" err="1">
                <a:solidFill>
                  <a:schemeClr val="tx1"/>
                </a:solidFill>
                <a:latin typeface="Arial" panose="020B0604020202020204" pitchFamily="34" charset="0"/>
                <a:ea typeface="Athiti"/>
                <a:cs typeface="Arial" panose="020B0604020202020204" pitchFamily="34" charset="0"/>
                <a:sym typeface="Athiti"/>
              </a:rPr>
              <a:t>produk</a:t>
            </a:r>
            <a:r>
              <a:rPr lang="en-US" sz="2400" b="0" dirty="0">
                <a:solidFill>
                  <a:schemeClr val="tx1"/>
                </a:solidFill>
                <a:latin typeface="Arial" panose="020B0604020202020204" pitchFamily="34" charset="0"/>
                <a:ea typeface="Athiti"/>
                <a:cs typeface="Arial" panose="020B0604020202020204" pitchFamily="34" charset="0"/>
                <a:sym typeface="Athiti"/>
              </a:rPr>
              <a:t> yang </a:t>
            </a:r>
            <a:r>
              <a:rPr lang="en-US" sz="2400" b="0" dirty="0" err="1">
                <a:solidFill>
                  <a:schemeClr val="tx1"/>
                </a:solidFill>
                <a:latin typeface="Arial" panose="020B0604020202020204" pitchFamily="34" charset="0"/>
                <a:ea typeface="Athiti"/>
                <a:cs typeface="Arial" panose="020B0604020202020204" pitchFamily="34" charset="0"/>
                <a:sym typeface="Athiti"/>
              </a:rPr>
              <a:t>dapat</a:t>
            </a:r>
            <a:r>
              <a:rPr lang="en-US" sz="2400" b="0" dirty="0">
                <a:solidFill>
                  <a:schemeClr val="tx1"/>
                </a:solidFill>
                <a:latin typeface="Arial" panose="020B0604020202020204" pitchFamily="34" charset="0"/>
                <a:ea typeface="Athiti"/>
                <a:cs typeface="Arial" panose="020B0604020202020204" pitchFamily="34" charset="0"/>
                <a:sym typeface="Athiti"/>
              </a:rPr>
              <a:t> </a:t>
            </a:r>
            <a:r>
              <a:rPr lang="en-US" sz="2400" b="0" dirty="0" err="1">
                <a:solidFill>
                  <a:schemeClr val="tx1"/>
                </a:solidFill>
                <a:latin typeface="Arial" panose="020B0604020202020204" pitchFamily="34" charset="0"/>
                <a:ea typeface="Athiti"/>
                <a:cs typeface="Arial" panose="020B0604020202020204" pitchFamily="34" charset="0"/>
                <a:sym typeface="Athiti"/>
              </a:rPr>
              <a:t>dijual</a:t>
            </a:r>
            <a:r>
              <a:rPr lang="en-US" sz="2400" b="0" dirty="0">
                <a:solidFill>
                  <a:schemeClr val="tx1"/>
                </a:solidFill>
                <a:latin typeface="Arial" panose="020B0604020202020204" pitchFamily="34" charset="0"/>
                <a:ea typeface="Athiti"/>
                <a:cs typeface="Arial" panose="020B0604020202020204" pitchFamily="34" charset="0"/>
                <a:sym typeface="Athiti"/>
              </a:rPr>
              <a:t> di </a:t>
            </a:r>
            <a:r>
              <a:rPr lang="en-US" sz="2400" b="0" dirty="0" err="1">
                <a:solidFill>
                  <a:schemeClr val="tx1"/>
                </a:solidFill>
                <a:latin typeface="Arial" panose="020B0604020202020204" pitchFamily="34" charset="0"/>
                <a:ea typeface="Athiti"/>
                <a:cs typeface="Arial" panose="020B0604020202020204" pitchFamily="34" charset="0"/>
                <a:sym typeface="Athiti"/>
              </a:rPr>
              <a:t>masyarakat</a:t>
            </a:r>
            <a:r>
              <a:rPr lang="en-US" sz="2400" b="0" dirty="0">
                <a:solidFill>
                  <a:schemeClr val="tx1"/>
                </a:solidFill>
                <a:latin typeface="Arial" panose="020B0604020202020204" pitchFamily="34" charset="0"/>
                <a:ea typeface="Athiti"/>
                <a:cs typeface="Arial" panose="020B0604020202020204" pitchFamily="34" charset="0"/>
                <a:sym typeface="Athiti"/>
              </a:rPr>
              <a:t> agar </a:t>
            </a:r>
            <a:r>
              <a:rPr lang="en-US" sz="2400" b="0" dirty="0" err="1">
                <a:solidFill>
                  <a:schemeClr val="tx1"/>
                </a:solidFill>
                <a:latin typeface="Arial" panose="020B0604020202020204" pitchFamily="34" charset="0"/>
                <a:ea typeface="Athiti"/>
                <a:cs typeface="Arial" panose="020B0604020202020204" pitchFamily="34" charset="0"/>
                <a:sym typeface="Athiti"/>
              </a:rPr>
              <a:t>tujuan</a:t>
            </a:r>
            <a:r>
              <a:rPr lang="en-US" sz="2400" b="0" dirty="0">
                <a:solidFill>
                  <a:schemeClr val="tx1"/>
                </a:solidFill>
                <a:latin typeface="Arial" panose="020B0604020202020204" pitchFamily="34" charset="0"/>
                <a:ea typeface="Athiti"/>
                <a:cs typeface="Arial" panose="020B0604020202020204" pitchFamily="34" charset="0"/>
                <a:sym typeface="Athiti"/>
              </a:rPr>
              <a:t> </a:t>
            </a:r>
            <a:r>
              <a:rPr lang="en-US" sz="2400" b="0" dirty="0" err="1">
                <a:solidFill>
                  <a:schemeClr val="tx1"/>
                </a:solidFill>
                <a:latin typeface="Arial" panose="020B0604020202020204" pitchFamily="34" charset="0"/>
                <a:ea typeface="Athiti"/>
                <a:cs typeface="Arial" panose="020B0604020202020204" pitchFamily="34" charset="0"/>
                <a:sym typeface="Athiti"/>
              </a:rPr>
              <a:t>perusahaan</a:t>
            </a:r>
            <a:r>
              <a:rPr lang="en-US" sz="2400" b="0" dirty="0">
                <a:solidFill>
                  <a:schemeClr val="tx1"/>
                </a:solidFill>
                <a:latin typeface="Arial" panose="020B0604020202020204" pitchFamily="34" charset="0"/>
                <a:ea typeface="Athiti"/>
                <a:cs typeface="Arial" panose="020B0604020202020204" pitchFamily="34" charset="0"/>
                <a:sym typeface="Athiti"/>
              </a:rPr>
              <a:t> </a:t>
            </a:r>
            <a:r>
              <a:rPr lang="en-US" sz="2400" b="0" dirty="0" err="1">
                <a:solidFill>
                  <a:schemeClr val="tx1"/>
                </a:solidFill>
                <a:latin typeface="Arial" panose="020B0604020202020204" pitchFamily="34" charset="0"/>
                <a:ea typeface="Athiti"/>
                <a:cs typeface="Arial" panose="020B0604020202020204" pitchFamily="34" charset="0"/>
                <a:sym typeface="Athiti"/>
              </a:rPr>
              <a:t>tercapai</a:t>
            </a:r>
            <a:r>
              <a:rPr lang="en-US" sz="2400" b="0" dirty="0">
                <a:solidFill>
                  <a:schemeClr val="tx1"/>
                </a:solidFill>
                <a:latin typeface="Arial" panose="020B0604020202020204" pitchFamily="34" charset="0"/>
                <a:ea typeface="Athiti"/>
                <a:cs typeface="Arial" panose="020B0604020202020204" pitchFamily="34" charset="0"/>
                <a:sym typeface="Athiti"/>
              </a:rPr>
              <a:t>.</a:t>
            </a:r>
          </a:p>
          <a:p>
            <a:pPr marL="101600" indent="0" eaLnBrk="1" fontAlgn="auto" hangingPunct="1">
              <a:buFont typeface="Athiti"/>
              <a:buNone/>
              <a:defRPr/>
            </a:pPr>
            <a:r>
              <a:rPr lang="en-US" sz="2400" b="0" dirty="0">
                <a:solidFill>
                  <a:schemeClr val="tx1"/>
                </a:solidFill>
                <a:latin typeface="Arial" panose="020B0604020202020204" pitchFamily="34" charset="0"/>
                <a:ea typeface="Athiti"/>
                <a:cs typeface="Arial" panose="020B0604020202020204" pitchFamily="34" charset="0"/>
                <a:sym typeface="Athiti"/>
              </a:rPr>
              <a:t>	Agar </a:t>
            </a:r>
            <a:r>
              <a:rPr lang="en-US" sz="2400" b="0" dirty="0" err="1">
                <a:solidFill>
                  <a:schemeClr val="tx1"/>
                </a:solidFill>
                <a:latin typeface="Arial" panose="020B0604020202020204" pitchFamily="34" charset="0"/>
                <a:ea typeface="Athiti"/>
                <a:cs typeface="Arial" panose="020B0604020202020204" pitchFamily="34" charset="0"/>
                <a:sym typeface="Athiti"/>
              </a:rPr>
              <a:t>menciptakan</a:t>
            </a:r>
            <a:r>
              <a:rPr lang="en-US" sz="2400" b="0" dirty="0">
                <a:solidFill>
                  <a:schemeClr val="tx1"/>
                </a:solidFill>
                <a:latin typeface="Arial" panose="020B0604020202020204" pitchFamily="34" charset="0"/>
                <a:ea typeface="Athiti"/>
                <a:cs typeface="Arial" panose="020B0604020202020204" pitchFamily="34" charset="0"/>
                <a:sym typeface="Athiti"/>
              </a:rPr>
              <a:t> </a:t>
            </a:r>
            <a:r>
              <a:rPr lang="en-US" sz="2400" b="0" dirty="0" err="1">
                <a:solidFill>
                  <a:schemeClr val="tx1"/>
                </a:solidFill>
                <a:latin typeface="Arial" panose="020B0604020202020204" pitchFamily="34" charset="0"/>
                <a:ea typeface="Athiti"/>
                <a:cs typeface="Arial" panose="020B0604020202020204" pitchFamily="34" charset="0"/>
                <a:sym typeface="Athiti"/>
              </a:rPr>
              <a:t>kekayaan</a:t>
            </a:r>
            <a:r>
              <a:rPr lang="en-US" sz="2400" b="0" dirty="0">
                <a:solidFill>
                  <a:schemeClr val="tx1"/>
                </a:solidFill>
                <a:latin typeface="Arial" panose="020B0604020202020204" pitchFamily="34" charset="0"/>
                <a:ea typeface="Athiti"/>
                <a:cs typeface="Arial" panose="020B0604020202020204" pitchFamily="34" charset="0"/>
                <a:sym typeface="Athiti"/>
              </a:rPr>
              <a:t> </a:t>
            </a:r>
            <a:r>
              <a:rPr lang="en-US" sz="2400" b="0" dirty="0" err="1">
                <a:solidFill>
                  <a:schemeClr val="tx1"/>
                </a:solidFill>
                <a:latin typeface="Arial" panose="020B0604020202020204" pitchFamily="34" charset="0"/>
                <a:ea typeface="Athiti"/>
                <a:cs typeface="Arial" panose="020B0604020202020204" pitchFamily="34" charset="0"/>
                <a:sym typeface="Athiti"/>
              </a:rPr>
              <a:t>sebagai</a:t>
            </a:r>
            <a:r>
              <a:rPr lang="en-US" sz="2400" b="0" dirty="0">
                <a:solidFill>
                  <a:schemeClr val="tx1"/>
                </a:solidFill>
                <a:latin typeface="Arial" panose="020B0604020202020204" pitchFamily="34" charset="0"/>
                <a:ea typeface="Athiti"/>
                <a:cs typeface="Arial" panose="020B0604020202020204" pitchFamily="34" charset="0"/>
                <a:sym typeface="Athiti"/>
              </a:rPr>
              <a:t> </a:t>
            </a:r>
            <a:r>
              <a:rPr lang="en-US" sz="2400" b="0" dirty="0" err="1">
                <a:solidFill>
                  <a:schemeClr val="tx1"/>
                </a:solidFill>
                <a:latin typeface="Arial" panose="020B0604020202020204" pitchFamily="34" charset="0"/>
                <a:ea typeface="Athiti"/>
                <a:cs typeface="Arial" panose="020B0604020202020204" pitchFamily="34" charset="0"/>
                <a:sym typeface="Athiti"/>
              </a:rPr>
              <a:t>tujuan</a:t>
            </a:r>
            <a:r>
              <a:rPr lang="en-US" sz="2400" b="0" dirty="0">
                <a:solidFill>
                  <a:schemeClr val="tx1"/>
                </a:solidFill>
                <a:latin typeface="Arial" panose="020B0604020202020204" pitchFamily="34" charset="0"/>
                <a:ea typeface="Athiti"/>
                <a:cs typeface="Arial" panose="020B0604020202020204" pitchFamily="34" charset="0"/>
                <a:sym typeface="Athiti"/>
              </a:rPr>
              <a:t> </a:t>
            </a:r>
            <a:r>
              <a:rPr lang="en-US" sz="2400" b="0" dirty="0" err="1">
                <a:solidFill>
                  <a:schemeClr val="tx1"/>
                </a:solidFill>
                <a:latin typeface="Arial" panose="020B0604020202020204" pitchFamily="34" charset="0"/>
                <a:ea typeface="Athiti"/>
                <a:cs typeface="Arial" panose="020B0604020202020204" pitchFamily="34" charset="0"/>
                <a:sym typeface="Athiti"/>
              </a:rPr>
              <a:t>didirikannya</a:t>
            </a:r>
            <a:r>
              <a:rPr lang="en-US" sz="2400" b="0" dirty="0">
                <a:solidFill>
                  <a:schemeClr val="tx1"/>
                </a:solidFill>
                <a:latin typeface="Arial" panose="020B0604020202020204" pitchFamily="34" charset="0"/>
                <a:ea typeface="Athiti"/>
                <a:cs typeface="Arial" panose="020B0604020202020204" pitchFamily="34" charset="0"/>
                <a:sym typeface="Athiti"/>
              </a:rPr>
              <a:t>, </a:t>
            </a:r>
            <a:r>
              <a:rPr lang="en-US" sz="2400" b="0" dirty="0" err="1">
                <a:solidFill>
                  <a:schemeClr val="tx1"/>
                </a:solidFill>
                <a:latin typeface="Arial" panose="020B0604020202020204" pitchFamily="34" charset="0"/>
                <a:ea typeface="Athiti"/>
                <a:cs typeface="Arial" panose="020B0604020202020204" pitchFamily="34" charset="0"/>
                <a:sym typeface="Athiti"/>
              </a:rPr>
              <a:t>perusahaan</a:t>
            </a:r>
            <a:r>
              <a:rPr lang="en-US" sz="2400" b="0" dirty="0">
                <a:solidFill>
                  <a:schemeClr val="tx1"/>
                </a:solidFill>
                <a:latin typeface="Arial" panose="020B0604020202020204" pitchFamily="34" charset="0"/>
                <a:ea typeface="Athiti"/>
                <a:cs typeface="Arial" panose="020B0604020202020204" pitchFamily="34" charset="0"/>
                <a:sym typeface="Athiti"/>
              </a:rPr>
              <a:t> </a:t>
            </a:r>
            <a:r>
              <a:rPr lang="en-US" sz="2400" b="0" dirty="0" err="1">
                <a:solidFill>
                  <a:schemeClr val="tx1"/>
                </a:solidFill>
                <a:latin typeface="Arial" panose="020B0604020202020204" pitchFamily="34" charset="0"/>
                <a:ea typeface="Athiti"/>
                <a:cs typeface="Arial" panose="020B0604020202020204" pitchFamily="34" charset="0"/>
                <a:sym typeface="Athiti"/>
              </a:rPr>
              <a:t>harus</a:t>
            </a:r>
            <a:r>
              <a:rPr lang="en-US" sz="2400" b="0" dirty="0">
                <a:solidFill>
                  <a:schemeClr val="tx1"/>
                </a:solidFill>
                <a:latin typeface="Arial" panose="020B0604020202020204" pitchFamily="34" charset="0"/>
                <a:ea typeface="Athiti"/>
                <a:cs typeface="Arial" panose="020B0604020202020204" pitchFamily="34" charset="0"/>
                <a:sym typeface="Athiti"/>
              </a:rPr>
              <a:t> </a:t>
            </a:r>
            <a:r>
              <a:rPr lang="en-US" sz="2400" b="0" dirty="0" err="1">
                <a:solidFill>
                  <a:schemeClr val="tx1"/>
                </a:solidFill>
                <a:latin typeface="Arial" panose="020B0604020202020204" pitchFamily="34" charset="0"/>
                <a:ea typeface="Athiti"/>
                <a:cs typeface="Arial" panose="020B0604020202020204" pitchFamily="34" charset="0"/>
                <a:sym typeface="Athiti"/>
              </a:rPr>
              <a:t>melakukan</a:t>
            </a:r>
            <a:r>
              <a:rPr lang="en-US" sz="2400" b="0" dirty="0">
                <a:solidFill>
                  <a:schemeClr val="tx1"/>
                </a:solidFill>
                <a:latin typeface="Arial" panose="020B0604020202020204" pitchFamily="34" charset="0"/>
                <a:ea typeface="Athiti"/>
                <a:cs typeface="Arial" panose="020B0604020202020204" pitchFamily="34" charset="0"/>
                <a:sym typeface="Athiti"/>
              </a:rPr>
              <a:t> </a:t>
            </a:r>
            <a:r>
              <a:rPr lang="en-US" sz="2400" b="0" dirty="0" err="1">
                <a:solidFill>
                  <a:schemeClr val="tx1"/>
                </a:solidFill>
                <a:latin typeface="Arial" panose="020B0604020202020204" pitchFamily="34" charset="0"/>
                <a:ea typeface="Athiti"/>
                <a:cs typeface="Arial" panose="020B0604020202020204" pitchFamily="34" charset="0"/>
                <a:sym typeface="Athiti"/>
              </a:rPr>
              <a:t>tiga</a:t>
            </a:r>
            <a:r>
              <a:rPr lang="en-US" sz="2400" b="0" dirty="0">
                <a:solidFill>
                  <a:schemeClr val="tx1"/>
                </a:solidFill>
                <a:latin typeface="Arial" panose="020B0604020202020204" pitchFamily="34" charset="0"/>
                <a:ea typeface="Athiti"/>
                <a:cs typeface="Arial" panose="020B0604020202020204" pitchFamily="34" charset="0"/>
                <a:sym typeface="Athiti"/>
              </a:rPr>
              <a:t> </a:t>
            </a:r>
            <a:r>
              <a:rPr lang="en-US" sz="2400" b="0" dirty="0" err="1">
                <a:solidFill>
                  <a:schemeClr val="tx1"/>
                </a:solidFill>
                <a:latin typeface="Arial" panose="020B0604020202020204" pitchFamily="34" charset="0"/>
                <a:ea typeface="Athiti"/>
                <a:cs typeface="Arial" panose="020B0604020202020204" pitchFamily="34" charset="0"/>
                <a:sym typeface="Athiti"/>
              </a:rPr>
              <a:t>hal</a:t>
            </a:r>
            <a:r>
              <a:rPr lang="en-US" sz="2400" b="0" dirty="0">
                <a:solidFill>
                  <a:schemeClr val="tx1"/>
                </a:solidFill>
                <a:latin typeface="Arial" panose="020B0604020202020204" pitchFamily="34" charset="0"/>
                <a:ea typeface="Athiti"/>
                <a:cs typeface="Arial" panose="020B0604020202020204" pitchFamily="34" charset="0"/>
                <a:sym typeface="Athiti"/>
              </a:rPr>
              <a:t> </a:t>
            </a:r>
            <a:r>
              <a:rPr lang="en-US" sz="2400" b="0" dirty="0" err="1">
                <a:solidFill>
                  <a:schemeClr val="tx1"/>
                </a:solidFill>
                <a:latin typeface="Arial" panose="020B0604020202020204" pitchFamily="34" charset="0"/>
                <a:ea typeface="Athiti"/>
                <a:cs typeface="Arial" panose="020B0604020202020204" pitchFamily="34" charset="0"/>
                <a:sym typeface="Athiti"/>
              </a:rPr>
              <a:t>sebagai</a:t>
            </a:r>
            <a:r>
              <a:rPr lang="en-US" sz="2400" b="0" dirty="0">
                <a:solidFill>
                  <a:schemeClr val="tx1"/>
                </a:solidFill>
                <a:latin typeface="Arial" panose="020B0604020202020204" pitchFamily="34" charset="0"/>
                <a:ea typeface="Athiti"/>
                <a:cs typeface="Arial" panose="020B0604020202020204" pitchFamily="34" charset="0"/>
                <a:sym typeface="Athiti"/>
              </a:rPr>
              <a:t> </a:t>
            </a:r>
            <a:r>
              <a:rPr lang="en-US" sz="2400" b="0" dirty="0" err="1">
                <a:solidFill>
                  <a:schemeClr val="tx1"/>
                </a:solidFill>
                <a:latin typeface="Arial" panose="020B0604020202020204" pitchFamily="34" charset="0"/>
                <a:ea typeface="Athiti"/>
                <a:cs typeface="Arial" panose="020B0604020202020204" pitchFamily="34" charset="0"/>
                <a:sym typeface="Athiti"/>
              </a:rPr>
              <a:t>berikut</a:t>
            </a:r>
            <a:r>
              <a:rPr lang="en-US" sz="2400" b="0" dirty="0">
                <a:solidFill>
                  <a:schemeClr val="tx1"/>
                </a:solidFill>
                <a:latin typeface="Arial" panose="020B0604020202020204" pitchFamily="34" charset="0"/>
                <a:ea typeface="Athiti"/>
                <a:cs typeface="Arial" panose="020B0604020202020204" pitchFamily="34" charset="0"/>
                <a:sym typeface="Athiti"/>
              </a:rPr>
              <a:t> :</a:t>
            </a:r>
          </a:p>
          <a:p>
            <a:pPr marL="101600" indent="0" eaLnBrk="1" fontAlgn="auto" hangingPunct="1">
              <a:buFont typeface="Athiti"/>
              <a:buNone/>
              <a:defRPr/>
            </a:pPr>
            <a:r>
              <a:rPr lang="en-US" sz="2400" b="0" dirty="0">
                <a:solidFill>
                  <a:schemeClr val="tx1"/>
                </a:solidFill>
                <a:latin typeface="Arial" panose="020B0604020202020204" pitchFamily="34" charset="0"/>
                <a:ea typeface="Athiti"/>
                <a:cs typeface="Arial" panose="020B0604020202020204" pitchFamily="34" charset="0"/>
                <a:sym typeface="Athiti"/>
              </a:rPr>
              <a:t>1. </a:t>
            </a:r>
            <a:r>
              <a:rPr lang="en-US" sz="2400" b="0" dirty="0" err="1">
                <a:solidFill>
                  <a:schemeClr val="tx1"/>
                </a:solidFill>
                <a:latin typeface="Arial" panose="020B0604020202020204" pitchFamily="34" charset="0"/>
                <a:ea typeface="Athiti"/>
                <a:cs typeface="Arial" panose="020B0604020202020204" pitchFamily="34" charset="0"/>
                <a:sym typeface="Athiti"/>
              </a:rPr>
              <a:t>Mendesain</a:t>
            </a:r>
            <a:r>
              <a:rPr lang="en-US" sz="2400" b="0" dirty="0">
                <a:solidFill>
                  <a:schemeClr val="tx1"/>
                </a:solidFill>
                <a:latin typeface="Arial" panose="020B0604020202020204" pitchFamily="34" charset="0"/>
                <a:ea typeface="Athiti"/>
                <a:cs typeface="Arial" panose="020B0604020202020204" pitchFamily="34" charset="0"/>
                <a:sym typeface="Athiti"/>
              </a:rPr>
              <a:t> </a:t>
            </a:r>
            <a:r>
              <a:rPr lang="en-US" sz="2400" b="0" dirty="0" err="1">
                <a:solidFill>
                  <a:schemeClr val="tx1"/>
                </a:solidFill>
                <a:latin typeface="Arial" panose="020B0604020202020204" pitchFamily="34" charset="0"/>
                <a:ea typeface="Athiti"/>
                <a:cs typeface="Arial" panose="020B0604020202020204" pitchFamily="34" charset="0"/>
                <a:sym typeface="Athiti"/>
              </a:rPr>
              <a:t>produk</a:t>
            </a:r>
            <a:r>
              <a:rPr lang="en-US" sz="2400" b="0" dirty="0">
                <a:solidFill>
                  <a:schemeClr val="tx1"/>
                </a:solidFill>
                <a:latin typeface="Arial" panose="020B0604020202020204" pitchFamily="34" charset="0"/>
                <a:ea typeface="Athiti"/>
                <a:cs typeface="Arial" panose="020B0604020202020204" pitchFamily="34" charset="0"/>
                <a:sym typeface="Athiti"/>
              </a:rPr>
              <a:t> dan </a:t>
            </a:r>
            <a:r>
              <a:rPr lang="en-US" sz="2400" b="0" dirty="0" err="1">
                <a:solidFill>
                  <a:schemeClr val="tx1"/>
                </a:solidFill>
                <a:latin typeface="Arial" panose="020B0604020202020204" pitchFamily="34" charset="0"/>
                <a:ea typeface="Athiti"/>
                <a:cs typeface="Arial" panose="020B0604020202020204" pitchFamily="34" charset="0"/>
                <a:sym typeface="Athiti"/>
              </a:rPr>
              <a:t>jasa</a:t>
            </a:r>
            <a:r>
              <a:rPr lang="en-US" sz="2400" b="0" dirty="0">
                <a:solidFill>
                  <a:schemeClr val="tx1"/>
                </a:solidFill>
                <a:latin typeface="Arial" panose="020B0604020202020204" pitchFamily="34" charset="0"/>
                <a:ea typeface="Athiti"/>
                <a:cs typeface="Arial" panose="020B0604020202020204" pitchFamily="34" charset="0"/>
                <a:sym typeface="Athiti"/>
              </a:rPr>
              <a:t> </a:t>
            </a:r>
            <a:r>
              <a:rPr lang="en-US" sz="2400" b="0" dirty="0" err="1">
                <a:solidFill>
                  <a:schemeClr val="tx1"/>
                </a:solidFill>
                <a:latin typeface="Arial" panose="020B0604020202020204" pitchFamily="34" charset="0"/>
                <a:ea typeface="Athiti"/>
                <a:cs typeface="Arial" panose="020B0604020202020204" pitchFamily="34" charset="0"/>
                <a:sym typeface="Athiti"/>
              </a:rPr>
              <a:t>sesuai</a:t>
            </a:r>
            <a:r>
              <a:rPr lang="en-US" sz="2400" b="0" dirty="0">
                <a:solidFill>
                  <a:schemeClr val="tx1"/>
                </a:solidFill>
                <a:latin typeface="Arial" panose="020B0604020202020204" pitchFamily="34" charset="0"/>
                <a:ea typeface="Athiti"/>
                <a:cs typeface="Arial" panose="020B0604020202020204" pitchFamily="34" charset="0"/>
                <a:sym typeface="Athiti"/>
              </a:rPr>
              <a:t> </a:t>
            </a:r>
            <a:r>
              <a:rPr lang="en-US" sz="2400" b="0" dirty="0" err="1">
                <a:solidFill>
                  <a:schemeClr val="tx1"/>
                </a:solidFill>
                <a:latin typeface="Arial" panose="020B0604020202020204" pitchFamily="34" charset="0"/>
                <a:ea typeface="Athiti"/>
                <a:cs typeface="Arial" panose="020B0604020202020204" pitchFamily="34" charset="0"/>
                <a:sym typeface="Athiti"/>
              </a:rPr>
              <a:t>kebutuhan</a:t>
            </a:r>
            <a:r>
              <a:rPr lang="en-US" sz="2400" b="0" dirty="0">
                <a:solidFill>
                  <a:schemeClr val="tx1"/>
                </a:solidFill>
                <a:latin typeface="Arial" panose="020B0604020202020204" pitchFamily="34" charset="0"/>
                <a:ea typeface="Athiti"/>
                <a:cs typeface="Arial" panose="020B0604020202020204" pitchFamily="34" charset="0"/>
                <a:sym typeface="Athiti"/>
              </a:rPr>
              <a:t> </a:t>
            </a:r>
            <a:r>
              <a:rPr lang="en-US" sz="2400" b="0" dirty="0" err="1">
                <a:solidFill>
                  <a:schemeClr val="tx1"/>
                </a:solidFill>
                <a:latin typeface="Arial" panose="020B0604020202020204" pitchFamily="34" charset="0"/>
                <a:ea typeface="Athiti"/>
                <a:cs typeface="Arial" panose="020B0604020202020204" pitchFamily="34" charset="0"/>
                <a:sym typeface="Athiti"/>
              </a:rPr>
              <a:t>pelanggan</a:t>
            </a:r>
            <a:r>
              <a:rPr lang="en-US" sz="2400" b="0" dirty="0">
                <a:solidFill>
                  <a:schemeClr val="tx1"/>
                </a:solidFill>
                <a:latin typeface="Arial" panose="020B0604020202020204" pitchFamily="34" charset="0"/>
                <a:ea typeface="Athiti"/>
                <a:cs typeface="Arial" panose="020B0604020202020204" pitchFamily="34" charset="0"/>
                <a:sym typeface="Athiti"/>
              </a:rPr>
              <a:t>.</a:t>
            </a:r>
          </a:p>
          <a:p>
            <a:pPr marL="101600" indent="0" eaLnBrk="1" fontAlgn="auto" hangingPunct="1">
              <a:buFont typeface="Athiti"/>
              <a:buNone/>
              <a:defRPr/>
            </a:pPr>
            <a:r>
              <a:rPr lang="en-US" sz="2400" b="0" dirty="0">
                <a:solidFill>
                  <a:schemeClr val="tx1"/>
                </a:solidFill>
                <a:latin typeface="Arial" panose="020B0604020202020204" pitchFamily="34" charset="0"/>
                <a:ea typeface="Athiti"/>
                <a:cs typeface="Arial" panose="020B0604020202020204" pitchFamily="34" charset="0"/>
                <a:sym typeface="Athiti"/>
              </a:rPr>
              <a:t>2. </a:t>
            </a:r>
            <a:r>
              <a:rPr lang="en-US" sz="2400" b="0" dirty="0" err="1">
                <a:solidFill>
                  <a:schemeClr val="tx1"/>
                </a:solidFill>
                <a:latin typeface="Arial" panose="020B0604020202020204" pitchFamily="34" charset="0"/>
                <a:ea typeface="Athiti"/>
                <a:cs typeface="Arial" panose="020B0604020202020204" pitchFamily="34" charset="0"/>
                <a:sym typeface="Athiti"/>
              </a:rPr>
              <a:t>Membuat</a:t>
            </a:r>
            <a:r>
              <a:rPr lang="en-US" sz="2400" b="0" dirty="0">
                <a:solidFill>
                  <a:schemeClr val="tx1"/>
                </a:solidFill>
                <a:latin typeface="Arial" panose="020B0604020202020204" pitchFamily="34" charset="0"/>
                <a:ea typeface="Athiti"/>
                <a:cs typeface="Arial" panose="020B0604020202020204" pitchFamily="34" charset="0"/>
                <a:sym typeface="Athiti"/>
              </a:rPr>
              <a:t> </a:t>
            </a:r>
            <a:r>
              <a:rPr lang="en-US" sz="2400" b="0" dirty="0" err="1">
                <a:solidFill>
                  <a:schemeClr val="tx1"/>
                </a:solidFill>
                <a:latin typeface="Arial" panose="020B0604020202020204" pitchFamily="34" charset="0"/>
                <a:ea typeface="Athiti"/>
                <a:cs typeface="Arial" panose="020B0604020202020204" pitchFamily="34" charset="0"/>
                <a:sym typeface="Athiti"/>
              </a:rPr>
              <a:t>produk</a:t>
            </a:r>
            <a:r>
              <a:rPr lang="en-US" sz="2400" b="0" dirty="0">
                <a:solidFill>
                  <a:schemeClr val="tx1"/>
                </a:solidFill>
                <a:latin typeface="Arial" panose="020B0604020202020204" pitchFamily="34" charset="0"/>
                <a:ea typeface="Athiti"/>
                <a:cs typeface="Arial" panose="020B0604020202020204" pitchFamily="34" charset="0"/>
                <a:sym typeface="Athiti"/>
              </a:rPr>
              <a:t> dan </a:t>
            </a:r>
            <a:r>
              <a:rPr lang="en-US" sz="2400" b="0" dirty="0" err="1">
                <a:solidFill>
                  <a:schemeClr val="tx1"/>
                </a:solidFill>
                <a:latin typeface="Arial" panose="020B0604020202020204" pitchFamily="34" charset="0"/>
                <a:ea typeface="Athiti"/>
                <a:cs typeface="Arial" panose="020B0604020202020204" pitchFamily="34" charset="0"/>
                <a:sym typeface="Athiti"/>
              </a:rPr>
              <a:t>jasa</a:t>
            </a:r>
            <a:r>
              <a:rPr lang="en-US" sz="2400" b="0" dirty="0">
                <a:solidFill>
                  <a:schemeClr val="tx1"/>
                </a:solidFill>
                <a:latin typeface="Arial" panose="020B0604020202020204" pitchFamily="34" charset="0"/>
                <a:ea typeface="Athiti"/>
                <a:cs typeface="Arial" panose="020B0604020202020204" pitchFamily="34" charset="0"/>
                <a:sym typeface="Athiti"/>
              </a:rPr>
              <a:t> </a:t>
            </a:r>
            <a:r>
              <a:rPr lang="en-US" sz="2400" b="0" dirty="0" err="1">
                <a:solidFill>
                  <a:schemeClr val="tx1"/>
                </a:solidFill>
                <a:latin typeface="Arial" panose="020B0604020202020204" pitchFamily="34" charset="0"/>
                <a:ea typeface="Athiti"/>
                <a:cs typeface="Arial" panose="020B0604020202020204" pitchFamily="34" charset="0"/>
                <a:sym typeface="Athiti"/>
              </a:rPr>
              <a:t>secara</a:t>
            </a:r>
            <a:r>
              <a:rPr lang="en-US" sz="2400" b="0" dirty="0">
                <a:solidFill>
                  <a:schemeClr val="tx1"/>
                </a:solidFill>
                <a:latin typeface="Arial" panose="020B0604020202020204" pitchFamily="34" charset="0"/>
                <a:ea typeface="Athiti"/>
                <a:cs typeface="Arial" panose="020B0604020202020204" pitchFamily="34" charset="0"/>
                <a:sym typeface="Athiti"/>
              </a:rPr>
              <a:t> cost effective.</a:t>
            </a:r>
          </a:p>
          <a:p>
            <a:pPr marL="101600" indent="0" eaLnBrk="1" fontAlgn="auto" hangingPunct="1">
              <a:buFont typeface="Athiti"/>
              <a:buNone/>
              <a:defRPr/>
            </a:pPr>
            <a:r>
              <a:rPr lang="en-US" sz="2400" b="0" dirty="0">
                <a:solidFill>
                  <a:schemeClr val="tx1"/>
                </a:solidFill>
                <a:latin typeface="Arial" panose="020B0604020202020204" pitchFamily="34" charset="0"/>
                <a:ea typeface="Athiti"/>
                <a:cs typeface="Arial" panose="020B0604020202020204" pitchFamily="34" charset="0"/>
                <a:sym typeface="Athiti"/>
              </a:rPr>
              <a:t>3. </a:t>
            </a:r>
            <a:r>
              <a:rPr lang="en-US" sz="2400" b="0" dirty="0" err="1">
                <a:solidFill>
                  <a:schemeClr val="tx1"/>
                </a:solidFill>
                <a:latin typeface="Arial" panose="020B0604020202020204" pitchFamily="34" charset="0"/>
                <a:ea typeface="Athiti"/>
                <a:cs typeface="Arial" panose="020B0604020202020204" pitchFamily="34" charset="0"/>
                <a:sym typeface="Athiti"/>
              </a:rPr>
              <a:t>Memasarkan</a:t>
            </a:r>
            <a:r>
              <a:rPr lang="en-US" sz="2400" b="0" dirty="0">
                <a:solidFill>
                  <a:schemeClr val="tx1"/>
                </a:solidFill>
                <a:latin typeface="Arial" panose="020B0604020202020204" pitchFamily="34" charset="0"/>
                <a:ea typeface="Athiti"/>
                <a:cs typeface="Arial" panose="020B0604020202020204" pitchFamily="34" charset="0"/>
                <a:sym typeface="Athiti"/>
              </a:rPr>
              <a:t> </a:t>
            </a:r>
            <a:r>
              <a:rPr lang="en-US" sz="2400" b="0" dirty="0" err="1">
                <a:solidFill>
                  <a:schemeClr val="tx1"/>
                </a:solidFill>
                <a:latin typeface="Arial" panose="020B0604020202020204" pitchFamily="34" charset="0"/>
                <a:ea typeface="Athiti"/>
                <a:cs typeface="Arial" panose="020B0604020202020204" pitchFamily="34" charset="0"/>
                <a:sym typeface="Athiti"/>
              </a:rPr>
              <a:t>produk</a:t>
            </a:r>
            <a:r>
              <a:rPr lang="en-US" sz="2400" b="0" dirty="0">
                <a:solidFill>
                  <a:schemeClr val="tx1"/>
                </a:solidFill>
                <a:latin typeface="Arial" panose="020B0604020202020204" pitchFamily="34" charset="0"/>
                <a:ea typeface="Athiti"/>
                <a:cs typeface="Arial" panose="020B0604020202020204" pitchFamily="34" charset="0"/>
                <a:sym typeface="Athiti"/>
              </a:rPr>
              <a:t> dan </a:t>
            </a:r>
            <a:r>
              <a:rPr lang="en-US" sz="2400" b="0" dirty="0" err="1">
                <a:solidFill>
                  <a:schemeClr val="tx1"/>
                </a:solidFill>
                <a:latin typeface="Arial" panose="020B0604020202020204" pitchFamily="34" charset="0"/>
                <a:ea typeface="Athiti"/>
                <a:cs typeface="Arial" panose="020B0604020202020204" pitchFamily="34" charset="0"/>
                <a:sym typeface="Athiti"/>
              </a:rPr>
              <a:t>jasa</a:t>
            </a:r>
            <a:r>
              <a:rPr lang="en-US" sz="2400" b="0" dirty="0">
                <a:solidFill>
                  <a:schemeClr val="tx1"/>
                </a:solidFill>
                <a:latin typeface="Arial" panose="020B0604020202020204" pitchFamily="34" charset="0"/>
                <a:ea typeface="Athiti"/>
                <a:cs typeface="Arial" panose="020B0604020202020204" pitchFamily="34" charset="0"/>
                <a:sym typeface="Athiti"/>
              </a:rPr>
              <a:t> </a:t>
            </a:r>
            <a:r>
              <a:rPr lang="en-US" sz="2400" b="0" dirty="0" err="1">
                <a:solidFill>
                  <a:schemeClr val="tx1"/>
                </a:solidFill>
                <a:latin typeface="Arial" panose="020B0604020202020204" pitchFamily="34" charset="0"/>
                <a:ea typeface="Athiti"/>
                <a:cs typeface="Arial" panose="020B0604020202020204" pitchFamily="34" charset="0"/>
                <a:sym typeface="Athiti"/>
              </a:rPr>
              <a:t>secara</a:t>
            </a:r>
            <a:r>
              <a:rPr lang="en-US" sz="2400" b="0" dirty="0">
                <a:solidFill>
                  <a:schemeClr val="tx1"/>
                </a:solidFill>
                <a:latin typeface="Arial" panose="020B0604020202020204" pitchFamily="34" charset="0"/>
                <a:ea typeface="Athiti"/>
                <a:cs typeface="Arial" panose="020B0604020202020204" pitchFamily="34" charset="0"/>
                <a:sym typeface="Athiti"/>
              </a:rPr>
              <a:t> </a:t>
            </a:r>
            <a:r>
              <a:rPr lang="en-US" sz="2400" b="0" dirty="0" err="1">
                <a:solidFill>
                  <a:schemeClr val="tx1"/>
                </a:solidFill>
                <a:latin typeface="Arial" panose="020B0604020202020204" pitchFamily="34" charset="0"/>
                <a:ea typeface="Athiti"/>
                <a:cs typeface="Arial" panose="020B0604020202020204" pitchFamily="34" charset="0"/>
                <a:sym typeface="Athiti"/>
              </a:rPr>
              <a:t>efektif</a:t>
            </a:r>
            <a:r>
              <a:rPr lang="en-US" sz="2400" b="0" dirty="0">
                <a:solidFill>
                  <a:schemeClr val="tx1"/>
                </a:solidFill>
                <a:latin typeface="Arial" panose="020B0604020202020204" pitchFamily="34" charset="0"/>
                <a:ea typeface="Athiti"/>
                <a:cs typeface="Arial" panose="020B0604020202020204" pitchFamily="34" charset="0"/>
                <a:sym typeface="Athiti"/>
              </a:rPr>
              <a:t> </a:t>
            </a:r>
            <a:r>
              <a:rPr lang="en-US" sz="2400" b="0" dirty="0" err="1">
                <a:solidFill>
                  <a:schemeClr val="tx1"/>
                </a:solidFill>
                <a:latin typeface="Arial" panose="020B0604020202020204" pitchFamily="34" charset="0"/>
                <a:ea typeface="Athiti"/>
                <a:cs typeface="Arial" panose="020B0604020202020204" pitchFamily="34" charset="0"/>
                <a:sym typeface="Athiti"/>
              </a:rPr>
              <a:t>kepada</a:t>
            </a:r>
            <a:r>
              <a:rPr lang="en-US" sz="2400" b="0" dirty="0">
                <a:solidFill>
                  <a:schemeClr val="tx1"/>
                </a:solidFill>
                <a:latin typeface="Arial" panose="020B0604020202020204" pitchFamily="34" charset="0"/>
                <a:ea typeface="Athiti"/>
                <a:cs typeface="Arial" panose="020B0604020202020204" pitchFamily="34" charset="0"/>
                <a:sym typeface="Athiti"/>
              </a:rPr>
              <a:t> </a:t>
            </a:r>
            <a:r>
              <a:rPr lang="en-US" sz="2400" b="0" dirty="0" err="1">
                <a:solidFill>
                  <a:schemeClr val="tx1"/>
                </a:solidFill>
                <a:latin typeface="Arial" panose="020B0604020202020204" pitchFamily="34" charset="0"/>
                <a:ea typeface="Athiti"/>
                <a:cs typeface="Arial" panose="020B0604020202020204" pitchFamily="34" charset="0"/>
                <a:sym typeface="Athiti"/>
              </a:rPr>
              <a:t>pelanggan</a:t>
            </a:r>
            <a:r>
              <a:rPr lang="en-US" sz="2400" b="0" dirty="0">
                <a:solidFill>
                  <a:schemeClr val="tx1"/>
                </a:solidFill>
                <a:latin typeface="Arial" panose="020B0604020202020204" pitchFamily="34" charset="0"/>
                <a:ea typeface="Athiti"/>
                <a:cs typeface="Arial" panose="020B0604020202020204" pitchFamily="34" charset="0"/>
                <a:sym typeface="Athiti"/>
              </a:rPr>
              <a:t>.</a:t>
            </a:r>
          </a:p>
        </p:txBody>
      </p:sp>
    </p:spTree>
    <p:extLst>
      <p:ext uri="{BB962C8B-B14F-4D97-AF65-F5344CB8AC3E}">
        <p14:creationId xmlns:p14="http://schemas.microsoft.com/office/powerpoint/2010/main" val="3174066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387BB0C6-34CE-EA98-1E49-5174003D864A}"/>
              </a:ext>
            </a:extLst>
          </p:cNvPr>
          <p:cNvGraphicFramePr/>
          <p:nvPr>
            <p:extLst>
              <p:ext uri="{D42A27DB-BD31-4B8C-83A1-F6EECF244321}">
                <p14:modId xmlns:p14="http://schemas.microsoft.com/office/powerpoint/2010/main" val="3735401065"/>
              </p:ext>
            </p:extLst>
          </p:nvPr>
        </p:nvGraphicFramePr>
        <p:xfrm>
          <a:off x="961292" y="719666"/>
          <a:ext cx="1085557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5230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CE50E06-E63E-4F56-A2A4-9E76FE39B5A4}"/>
              </a:ext>
            </a:extLst>
          </p:cNvPr>
          <p:cNvSpPr>
            <a:spLocks noGrp="1"/>
          </p:cNvSpPr>
          <p:nvPr>
            <p:ph type="title"/>
          </p:nvPr>
        </p:nvSpPr>
        <p:spPr>
          <a:xfrm>
            <a:off x="0" y="434182"/>
            <a:ext cx="7561385" cy="1189037"/>
          </a:xfrm>
        </p:spPr>
        <p:txBody>
          <a:bodyPr/>
          <a:lstStyle/>
          <a:p>
            <a:r>
              <a:rPr lang="en-US" dirty="0" err="1"/>
              <a:t>Informasi</a:t>
            </a:r>
            <a:r>
              <a:rPr lang="en-US" dirty="0"/>
              <a:t> Yang di </a:t>
            </a:r>
            <a:r>
              <a:rPr lang="en-US" dirty="0" err="1"/>
              <a:t>perlukan</a:t>
            </a:r>
            <a:r>
              <a:rPr lang="en-US" dirty="0"/>
              <a:t>:</a:t>
            </a:r>
          </a:p>
        </p:txBody>
      </p:sp>
      <p:sp>
        <p:nvSpPr>
          <p:cNvPr id="3" name="Text Placeholder 2">
            <a:extLst>
              <a:ext uri="{FF2B5EF4-FFF2-40B4-BE49-F238E27FC236}">
                <a16:creationId xmlns:a16="http://schemas.microsoft.com/office/drawing/2014/main" id="{00F984E2-31A5-468B-BDD2-9BF3D346F298}"/>
              </a:ext>
            </a:extLst>
          </p:cNvPr>
          <p:cNvSpPr>
            <a:spLocks noGrp="1"/>
          </p:cNvSpPr>
          <p:nvPr>
            <p:ph type="body" sz="quarter" idx="11"/>
          </p:nvPr>
        </p:nvSpPr>
        <p:spPr>
          <a:xfrm>
            <a:off x="762000" y="1905000"/>
            <a:ext cx="5334000" cy="3276600"/>
          </a:xfrm>
        </p:spPr>
        <p:txBody>
          <a:bodyPr>
            <a:normAutofit lnSpcReduction="10000"/>
          </a:bodyPr>
          <a:lstStyle/>
          <a:p>
            <a:pPr lvl="1"/>
            <a:r>
              <a:rPr lang="en-US" sz="4400" dirty="0" err="1">
                <a:solidFill>
                  <a:schemeClr val="accent6">
                    <a:lumMod val="50000"/>
                  </a:schemeClr>
                </a:solidFill>
              </a:rPr>
              <a:t>Informasi</a:t>
            </a:r>
            <a:r>
              <a:rPr lang="en-US" sz="4400" dirty="0">
                <a:solidFill>
                  <a:schemeClr val="accent6">
                    <a:lumMod val="50000"/>
                  </a:schemeClr>
                </a:solidFill>
              </a:rPr>
              <a:t> </a:t>
            </a:r>
            <a:r>
              <a:rPr lang="en-US" sz="4400" dirty="0" err="1">
                <a:solidFill>
                  <a:schemeClr val="accent6">
                    <a:lumMod val="50000"/>
                  </a:schemeClr>
                </a:solidFill>
              </a:rPr>
              <a:t>Keuangan</a:t>
            </a:r>
            <a:endParaRPr lang="en-US" sz="4400" dirty="0">
              <a:solidFill>
                <a:schemeClr val="accent6">
                  <a:lumMod val="50000"/>
                </a:schemeClr>
              </a:solidFill>
            </a:endParaRPr>
          </a:p>
          <a:p>
            <a:pPr marL="0" lvl="1" indent="0">
              <a:buNone/>
            </a:pPr>
            <a:endParaRPr lang="en-US" sz="4400" dirty="0">
              <a:solidFill>
                <a:schemeClr val="accent6">
                  <a:lumMod val="50000"/>
                </a:schemeClr>
              </a:solidFill>
            </a:endParaRPr>
          </a:p>
          <a:p>
            <a:pPr lvl="1"/>
            <a:r>
              <a:rPr lang="en-US" sz="4400" dirty="0" err="1">
                <a:solidFill>
                  <a:schemeClr val="accent6">
                    <a:lumMod val="50000"/>
                  </a:schemeClr>
                </a:solidFill>
              </a:rPr>
              <a:t>Informasi</a:t>
            </a:r>
            <a:r>
              <a:rPr lang="en-US" sz="4400" dirty="0">
                <a:solidFill>
                  <a:schemeClr val="accent6">
                    <a:lumMod val="50000"/>
                  </a:schemeClr>
                </a:solidFill>
              </a:rPr>
              <a:t> non </a:t>
            </a:r>
            <a:r>
              <a:rPr lang="en-US" sz="4400" dirty="0" err="1">
                <a:solidFill>
                  <a:schemeClr val="accent6">
                    <a:lumMod val="50000"/>
                  </a:schemeClr>
                </a:solidFill>
              </a:rPr>
              <a:t>keuangan</a:t>
            </a:r>
            <a:endParaRPr lang="en-US" sz="4400" dirty="0">
              <a:solidFill>
                <a:schemeClr val="accent6">
                  <a:lumMod val="50000"/>
                </a:schemeClr>
              </a:solidFill>
            </a:endParaRPr>
          </a:p>
          <a:p>
            <a:endParaRPr lang="en-US" dirty="0"/>
          </a:p>
        </p:txBody>
      </p:sp>
      <p:sp>
        <p:nvSpPr>
          <p:cNvPr id="2" name="Arrow: Right 1">
            <a:extLst>
              <a:ext uri="{FF2B5EF4-FFF2-40B4-BE49-F238E27FC236}">
                <a16:creationId xmlns:a16="http://schemas.microsoft.com/office/drawing/2014/main" id="{F63D4A57-19E1-863E-ECF5-16B8D65C91D2}"/>
              </a:ext>
            </a:extLst>
          </p:cNvPr>
          <p:cNvSpPr/>
          <p:nvPr/>
        </p:nvSpPr>
        <p:spPr>
          <a:xfrm>
            <a:off x="4595446" y="2344615"/>
            <a:ext cx="1946031" cy="11723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rrow: Right 3">
            <a:extLst>
              <a:ext uri="{FF2B5EF4-FFF2-40B4-BE49-F238E27FC236}">
                <a16:creationId xmlns:a16="http://schemas.microsoft.com/office/drawing/2014/main" id="{3EBA7592-1B0E-914D-CEC1-99D0F3B2EDDC}"/>
              </a:ext>
            </a:extLst>
          </p:cNvPr>
          <p:cNvSpPr/>
          <p:nvPr/>
        </p:nvSpPr>
        <p:spPr>
          <a:xfrm>
            <a:off x="4595446" y="4267200"/>
            <a:ext cx="1946031" cy="12895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8A44576-FA5B-DE55-C48C-66B7093DDBFD}"/>
              </a:ext>
            </a:extLst>
          </p:cNvPr>
          <p:cNvSpPr txBox="1"/>
          <p:nvPr/>
        </p:nvSpPr>
        <p:spPr>
          <a:xfrm>
            <a:off x="7385537" y="1825580"/>
            <a:ext cx="3774831" cy="1754326"/>
          </a:xfrm>
          <a:prstGeom prst="rect">
            <a:avLst/>
          </a:prstGeom>
          <a:noFill/>
        </p:spPr>
        <p:txBody>
          <a:bodyPr wrap="square" rtlCol="0">
            <a:spAutoFit/>
          </a:bodyPr>
          <a:lstStyle/>
          <a:p>
            <a:r>
              <a:rPr lang="en-US" sz="3600" dirty="0" err="1">
                <a:solidFill>
                  <a:schemeClr val="accent6">
                    <a:lumMod val="50000"/>
                  </a:schemeClr>
                </a:solidFill>
              </a:rPr>
              <a:t>Penjualan</a:t>
            </a:r>
            <a:endParaRPr lang="en-US" sz="3600" dirty="0">
              <a:solidFill>
                <a:schemeClr val="accent6">
                  <a:lumMod val="50000"/>
                </a:schemeClr>
              </a:solidFill>
            </a:endParaRPr>
          </a:p>
          <a:p>
            <a:r>
              <a:rPr lang="en-US" sz="3600" dirty="0" err="1">
                <a:solidFill>
                  <a:schemeClr val="accent6">
                    <a:lumMod val="50000"/>
                  </a:schemeClr>
                </a:solidFill>
              </a:rPr>
              <a:t>Biaya</a:t>
            </a:r>
            <a:endParaRPr lang="en-US" sz="3600" dirty="0">
              <a:solidFill>
                <a:schemeClr val="accent6">
                  <a:lumMod val="50000"/>
                </a:schemeClr>
              </a:solidFill>
            </a:endParaRPr>
          </a:p>
          <a:p>
            <a:r>
              <a:rPr lang="en-US" sz="3600" dirty="0" err="1">
                <a:solidFill>
                  <a:schemeClr val="accent6">
                    <a:lumMod val="50000"/>
                  </a:schemeClr>
                </a:solidFill>
              </a:rPr>
              <a:t>Laba</a:t>
            </a:r>
            <a:endParaRPr lang="en-US" sz="3600" dirty="0">
              <a:solidFill>
                <a:schemeClr val="accent6">
                  <a:lumMod val="50000"/>
                </a:schemeClr>
              </a:solidFill>
            </a:endParaRPr>
          </a:p>
        </p:txBody>
      </p:sp>
      <p:sp>
        <p:nvSpPr>
          <p:cNvPr id="9" name="TextBox 8">
            <a:extLst>
              <a:ext uri="{FF2B5EF4-FFF2-40B4-BE49-F238E27FC236}">
                <a16:creationId xmlns:a16="http://schemas.microsoft.com/office/drawing/2014/main" id="{873C1009-C380-BA94-703B-B0F1F220EAEC}"/>
              </a:ext>
            </a:extLst>
          </p:cNvPr>
          <p:cNvSpPr txBox="1"/>
          <p:nvPr/>
        </p:nvSpPr>
        <p:spPr>
          <a:xfrm>
            <a:off x="7385537" y="3813149"/>
            <a:ext cx="4360986" cy="2308324"/>
          </a:xfrm>
          <a:prstGeom prst="rect">
            <a:avLst/>
          </a:prstGeom>
          <a:noFill/>
        </p:spPr>
        <p:txBody>
          <a:bodyPr wrap="square" rtlCol="0">
            <a:spAutoFit/>
          </a:bodyPr>
          <a:lstStyle/>
          <a:p>
            <a:r>
              <a:rPr lang="en-US" sz="3600" dirty="0" err="1">
                <a:solidFill>
                  <a:schemeClr val="accent6">
                    <a:lumMod val="50000"/>
                  </a:schemeClr>
                </a:solidFill>
              </a:rPr>
              <a:t>Produktivitas</a:t>
            </a:r>
            <a:endParaRPr lang="en-US" sz="3600" dirty="0">
              <a:solidFill>
                <a:schemeClr val="accent6">
                  <a:lumMod val="50000"/>
                </a:schemeClr>
              </a:solidFill>
            </a:endParaRPr>
          </a:p>
          <a:p>
            <a:r>
              <a:rPr lang="en-US" sz="3600" dirty="0" err="1">
                <a:solidFill>
                  <a:schemeClr val="accent6">
                    <a:lumMod val="50000"/>
                  </a:schemeClr>
                </a:solidFill>
              </a:rPr>
              <a:t>Kualitas</a:t>
            </a:r>
            <a:endParaRPr lang="en-US" sz="3600" dirty="0">
              <a:solidFill>
                <a:schemeClr val="accent6">
                  <a:lumMod val="50000"/>
                </a:schemeClr>
              </a:solidFill>
            </a:endParaRPr>
          </a:p>
          <a:p>
            <a:r>
              <a:rPr lang="en-US" sz="3600" dirty="0">
                <a:solidFill>
                  <a:schemeClr val="accent6">
                    <a:lumMod val="50000"/>
                  </a:schemeClr>
                </a:solidFill>
              </a:rPr>
              <a:t>Wilayah </a:t>
            </a:r>
            <a:r>
              <a:rPr lang="en-US" sz="3600" dirty="0" err="1">
                <a:solidFill>
                  <a:schemeClr val="accent6">
                    <a:lumMod val="50000"/>
                  </a:schemeClr>
                </a:solidFill>
              </a:rPr>
              <a:t>Pemasaran</a:t>
            </a:r>
            <a:endParaRPr lang="en-US" sz="3600" dirty="0">
              <a:solidFill>
                <a:schemeClr val="accent6">
                  <a:lumMod val="50000"/>
                </a:schemeClr>
              </a:solidFill>
            </a:endParaRPr>
          </a:p>
          <a:p>
            <a:endParaRPr lang="en-US" sz="3600" dirty="0">
              <a:solidFill>
                <a:schemeClr val="accent6">
                  <a:lumMod val="50000"/>
                </a:schemeClr>
              </a:solidFill>
            </a:endParaRPr>
          </a:p>
        </p:txBody>
      </p:sp>
    </p:spTree>
    <p:extLst>
      <p:ext uri="{BB962C8B-B14F-4D97-AF65-F5344CB8AC3E}">
        <p14:creationId xmlns:p14="http://schemas.microsoft.com/office/powerpoint/2010/main" val="18114107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48FBE6B-DC67-4E64-80F4-CADE978D2FE3}"/>
              </a:ext>
            </a:extLst>
          </p:cNvPr>
          <p:cNvSpPr>
            <a:spLocks noGrp="1"/>
          </p:cNvSpPr>
          <p:nvPr>
            <p:ph type="title"/>
          </p:nvPr>
        </p:nvSpPr>
        <p:spPr>
          <a:xfrm>
            <a:off x="762000" y="330994"/>
            <a:ext cx="10668000" cy="1231106"/>
          </a:xfrm>
        </p:spPr>
        <p:txBody>
          <a:bodyPr/>
          <a:lstStyle/>
          <a:p>
            <a:r>
              <a:rPr lang="en-US" dirty="0" err="1"/>
              <a:t>Akibat</a:t>
            </a:r>
            <a:r>
              <a:rPr lang="en-US" dirty="0"/>
              <a:t> </a:t>
            </a:r>
            <a:r>
              <a:rPr lang="en-US" dirty="0" err="1"/>
              <a:t>Pengambilan</a:t>
            </a:r>
            <a:r>
              <a:rPr lang="en-US" dirty="0"/>
              <a:t> Keputusan </a:t>
            </a:r>
            <a:r>
              <a:rPr lang="en-US" dirty="0" err="1"/>
              <a:t>Tanpa</a:t>
            </a:r>
            <a:r>
              <a:rPr lang="en-US" dirty="0"/>
              <a:t> </a:t>
            </a:r>
            <a:r>
              <a:rPr lang="en-US" dirty="0" err="1"/>
              <a:t>Informasi</a:t>
            </a:r>
            <a:endParaRPr lang="en-US" dirty="0"/>
          </a:p>
        </p:txBody>
      </p:sp>
      <p:graphicFrame>
        <p:nvGraphicFramePr>
          <p:cNvPr id="7" name="Group 85">
            <a:extLst>
              <a:ext uri="{FF2B5EF4-FFF2-40B4-BE49-F238E27FC236}">
                <a16:creationId xmlns:a16="http://schemas.microsoft.com/office/drawing/2014/main" id="{AD3D3348-39B0-440D-88BE-1A8FA9891931}"/>
              </a:ext>
            </a:extLst>
          </p:cNvPr>
          <p:cNvGraphicFramePr>
            <a:graphicFrameLocks/>
          </p:cNvGraphicFramePr>
          <p:nvPr>
            <p:extLst>
              <p:ext uri="{D42A27DB-BD31-4B8C-83A1-F6EECF244321}">
                <p14:modId xmlns:p14="http://schemas.microsoft.com/office/powerpoint/2010/main" val="2507849033"/>
              </p:ext>
            </p:extLst>
          </p:nvPr>
        </p:nvGraphicFramePr>
        <p:xfrm>
          <a:off x="762000" y="1781908"/>
          <a:ext cx="10668000" cy="3704492"/>
        </p:xfrm>
        <a:graphic>
          <a:graphicData uri="http://schemas.openxmlformats.org/drawingml/2006/table">
            <a:tbl>
              <a:tblPr firstRow="1"/>
              <a:tblGrid>
                <a:gridCol w="1778000">
                  <a:extLst>
                    <a:ext uri="{9D8B030D-6E8A-4147-A177-3AD203B41FA5}">
                      <a16:colId xmlns:a16="http://schemas.microsoft.com/office/drawing/2014/main" val="20000"/>
                    </a:ext>
                  </a:extLst>
                </a:gridCol>
                <a:gridCol w="1778000">
                  <a:extLst>
                    <a:ext uri="{9D8B030D-6E8A-4147-A177-3AD203B41FA5}">
                      <a16:colId xmlns:a16="http://schemas.microsoft.com/office/drawing/2014/main" val="20001"/>
                    </a:ext>
                  </a:extLst>
                </a:gridCol>
                <a:gridCol w="1778000">
                  <a:extLst>
                    <a:ext uri="{9D8B030D-6E8A-4147-A177-3AD203B41FA5}">
                      <a16:colId xmlns:a16="http://schemas.microsoft.com/office/drawing/2014/main" val="20002"/>
                    </a:ext>
                  </a:extLst>
                </a:gridCol>
                <a:gridCol w="1778000">
                  <a:extLst>
                    <a:ext uri="{9D8B030D-6E8A-4147-A177-3AD203B41FA5}">
                      <a16:colId xmlns:a16="http://schemas.microsoft.com/office/drawing/2014/main" val="20003"/>
                    </a:ext>
                  </a:extLst>
                </a:gridCol>
                <a:gridCol w="1778000">
                  <a:extLst>
                    <a:ext uri="{9D8B030D-6E8A-4147-A177-3AD203B41FA5}">
                      <a16:colId xmlns:a16="http://schemas.microsoft.com/office/drawing/2014/main" val="20004"/>
                    </a:ext>
                  </a:extLst>
                </a:gridCol>
                <a:gridCol w="1778000">
                  <a:extLst>
                    <a:ext uri="{9D8B030D-6E8A-4147-A177-3AD203B41FA5}">
                      <a16:colId xmlns:a16="http://schemas.microsoft.com/office/drawing/2014/main" val="20005"/>
                    </a:ext>
                  </a:extLst>
                </a:gridCol>
              </a:tblGrid>
              <a:tr h="3704492">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400" b="1" i="0" u="none" strike="noStrike" cap="none" normalizeH="0" baseline="0" dirty="0" err="1">
                          <a:ln>
                            <a:noFill/>
                          </a:ln>
                          <a:solidFill>
                            <a:schemeClr val="tx1"/>
                          </a:solidFill>
                          <a:effectLst/>
                          <a:latin typeface="+mn-lt"/>
                        </a:rPr>
                        <a:t>Pengambilan</a:t>
                      </a:r>
                      <a:r>
                        <a:rPr kumimoji="0" lang="en-US" sz="1400" b="1" i="0" u="none" strike="noStrike" cap="none" normalizeH="0" baseline="0" dirty="0">
                          <a:ln>
                            <a:noFill/>
                          </a:ln>
                          <a:solidFill>
                            <a:schemeClr val="tx1"/>
                          </a:solidFill>
                          <a:effectLst/>
                          <a:latin typeface="+mn-lt"/>
                        </a:rPr>
                        <a:t> Keputusan </a:t>
                      </a:r>
                      <a:r>
                        <a:rPr kumimoji="0" lang="en-US" sz="1400" b="1" i="0" u="none" strike="noStrike" cap="none" normalizeH="0" baseline="0" dirty="0" err="1">
                          <a:ln>
                            <a:noFill/>
                          </a:ln>
                          <a:solidFill>
                            <a:schemeClr val="tx1"/>
                          </a:solidFill>
                          <a:effectLst/>
                          <a:latin typeface="+mn-lt"/>
                        </a:rPr>
                        <a:t>hanya</a:t>
                      </a:r>
                      <a:r>
                        <a:rPr kumimoji="0" lang="en-US" sz="1400" b="1" i="0" u="none" strike="noStrike" cap="none" normalizeH="0" baseline="0" dirty="0">
                          <a:ln>
                            <a:noFill/>
                          </a:ln>
                          <a:solidFill>
                            <a:schemeClr val="tx1"/>
                          </a:solidFill>
                          <a:effectLst/>
                          <a:latin typeface="+mn-lt"/>
                        </a:rPr>
                        <a:t> </a:t>
                      </a:r>
                      <a:r>
                        <a:rPr kumimoji="0" lang="en-US" sz="1400" b="1" i="0" u="none" strike="noStrike" cap="none" normalizeH="0" baseline="0" dirty="0" err="1">
                          <a:ln>
                            <a:noFill/>
                          </a:ln>
                          <a:solidFill>
                            <a:schemeClr val="tx1"/>
                          </a:solidFill>
                          <a:effectLst/>
                          <a:latin typeface="+mn-lt"/>
                        </a:rPr>
                        <a:t>didasarkan</a:t>
                      </a:r>
                      <a:r>
                        <a:rPr kumimoji="0" lang="en-US" sz="1400" b="1" i="0" u="none" strike="noStrike" cap="none" normalizeH="0" baseline="0" dirty="0">
                          <a:ln>
                            <a:noFill/>
                          </a:ln>
                          <a:solidFill>
                            <a:schemeClr val="tx1"/>
                          </a:solidFill>
                          <a:effectLst/>
                          <a:latin typeface="+mn-lt"/>
                        </a:rPr>
                        <a:t> pada </a:t>
                      </a:r>
                      <a:r>
                        <a:rPr kumimoji="0" lang="en-US" sz="1400" b="1" i="0" u="none" strike="noStrike" cap="none" normalizeH="0" baseline="0" dirty="0" err="1">
                          <a:ln>
                            <a:noFill/>
                          </a:ln>
                          <a:solidFill>
                            <a:schemeClr val="tx1"/>
                          </a:solidFill>
                          <a:effectLst/>
                          <a:latin typeface="+mn-lt"/>
                        </a:rPr>
                        <a:t>dugaan</a:t>
                      </a:r>
                      <a:r>
                        <a:rPr kumimoji="0" lang="en-US" sz="1400" b="1" i="0" u="none" strike="noStrike" cap="none" normalizeH="0" baseline="0" dirty="0">
                          <a:ln>
                            <a:noFill/>
                          </a:ln>
                          <a:solidFill>
                            <a:schemeClr val="tx1"/>
                          </a:solidFill>
                          <a:effectLst/>
                          <a:latin typeface="+mn-lt"/>
                        </a:rPr>
                        <a:t> dan </a:t>
                      </a:r>
                      <a:r>
                        <a:rPr kumimoji="0" lang="en-US" sz="1400" b="1" i="0" u="none" strike="noStrike" cap="none" normalizeH="0" baseline="0" dirty="0" err="1">
                          <a:ln>
                            <a:noFill/>
                          </a:ln>
                          <a:solidFill>
                            <a:schemeClr val="tx1"/>
                          </a:solidFill>
                          <a:effectLst/>
                          <a:latin typeface="+mn-lt"/>
                        </a:rPr>
                        <a:t>intuisi</a:t>
                      </a:r>
                      <a:endParaRPr kumimoji="0" lang="en-US" sz="1400" b="1" i="0" u="none" strike="noStrike" cap="none" normalizeH="0" baseline="0" dirty="0">
                        <a:ln>
                          <a:noFill/>
                        </a:ln>
                        <a:solidFill>
                          <a:schemeClr val="tx1"/>
                        </a:solidFill>
                        <a:effectLst/>
                        <a:latin typeface="+mn-lt"/>
                      </a:endParaRPr>
                    </a:p>
                  </a:txBody>
                  <a:tcPr anchor="ctr" horzOverflow="overflow">
                    <a:lnL w="28575" cap="flat" cmpd="sng" algn="ctr">
                      <a:noFill/>
                      <a:prstDash val="solid"/>
                      <a:round/>
                      <a:headEnd type="none" w="med" len="med"/>
                      <a:tailEnd type="none" w="med" len="med"/>
                    </a:lnL>
                    <a:lnR w="6350" cap="flat" cmpd="sng" algn="ctr">
                      <a:solidFill>
                        <a:schemeClr val="tx2">
                          <a:lumMod val="90000"/>
                        </a:schemeClr>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400" b="1" i="0" u="none" strike="noStrike" cap="none" normalizeH="0" baseline="0" dirty="0">
                          <a:ln>
                            <a:noFill/>
                          </a:ln>
                          <a:solidFill>
                            <a:schemeClr val="tx1"/>
                          </a:solidFill>
                          <a:effectLst/>
                          <a:latin typeface="+mn-lt"/>
                        </a:rPr>
                        <a:t>Kurang </a:t>
                      </a:r>
                      <a:r>
                        <a:rPr kumimoji="0" lang="en-US" sz="1400" b="1" i="0" u="none" strike="noStrike" cap="none" normalizeH="0" baseline="0" dirty="0" err="1">
                          <a:ln>
                            <a:noFill/>
                          </a:ln>
                          <a:solidFill>
                            <a:schemeClr val="tx1"/>
                          </a:solidFill>
                          <a:effectLst/>
                          <a:latin typeface="+mn-lt"/>
                        </a:rPr>
                        <a:t>jelasnya</a:t>
                      </a:r>
                      <a:r>
                        <a:rPr kumimoji="0" lang="en-US" sz="1400" b="1" i="0" u="none" strike="noStrike" cap="none" normalizeH="0" baseline="0" dirty="0">
                          <a:ln>
                            <a:noFill/>
                          </a:ln>
                          <a:solidFill>
                            <a:schemeClr val="tx1"/>
                          </a:solidFill>
                          <a:effectLst/>
                          <a:latin typeface="+mn-lt"/>
                        </a:rPr>
                        <a:t> </a:t>
                      </a:r>
                      <a:r>
                        <a:rPr kumimoji="0" lang="en-US" sz="1400" b="1" i="0" u="none" strike="noStrike" cap="none" normalizeH="0" baseline="0" dirty="0" err="1">
                          <a:ln>
                            <a:noFill/>
                          </a:ln>
                          <a:solidFill>
                            <a:schemeClr val="tx1"/>
                          </a:solidFill>
                          <a:effectLst/>
                          <a:latin typeface="+mn-lt"/>
                        </a:rPr>
                        <a:t>arah</a:t>
                      </a:r>
                      <a:r>
                        <a:rPr kumimoji="0" lang="en-US" sz="1400" b="1" i="0" u="none" strike="noStrike" cap="none" normalizeH="0" baseline="0" dirty="0">
                          <a:ln>
                            <a:noFill/>
                          </a:ln>
                          <a:solidFill>
                            <a:schemeClr val="tx1"/>
                          </a:solidFill>
                          <a:effectLst/>
                          <a:latin typeface="+mn-lt"/>
                        </a:rPr>
                        <a:t> dan </a:t>
                      </a:r>
                      <a:r>
                        <a:rPr kumimoji="0" lang="en-US" sz="1400" b="1" i="0" u="none" strike="noStrike" cap="none" normalizeH="0" baseline="0" dirty="0" err="1">
                          <a:ln>
                            <a:noFill/>
                          </a:ln>
                          <a:solidFill>
                            <a:schemeClr val="tx1"/>
                          </a:solidFill>
                          <a:effectLst/>
                          <a:latin typeface="+mn-lt"/>
                        </a:rPr>
                        <a:t>tujuan</a:t>
                      </a:r>
                      <a:endParaRPr kumimoji="0" lang="en-US" sz="1400" b="1" i="0" u="none" strike="noStrike" cap="none" normalizeH="0" baseline="0" dirty="0">
                        <a:ln>
                          <a:noFill/>
                        </a:ln>
                        <a:solidFill>
                          <a:schemeClr val="tx1"/>
                        </a:solidFill>
                        <a:effectLst/>
                        <a:latin typeface="+mn-lt"/>
                      </a:endParaRPr>
                    </a:p>
                  </a:txBody>
                  <a:tcPr anchor="ctr" horzOverflow="overflow">
                    <a:lnL w="6350" cap="flat" cmpd="sng" algn="ctr">
                      <a:solidFill>
                        <a:schemeClr val="tx2">
                          <a:lumMod val="90000"/>
                        </a:schemeClr>
                      </a:solidFill>
                      <a:prstDash val="solid"/>
                      <a:round/>
                      <a:headEnd type="none" w="med" len="med"/>
                      <a:tailEnd type="none" w="med" len="med"/>
                    </a:lnL>
                    <a:lnR w="6350" cap="flat" cmpd="sng" algn="ctr">
                      <a:solidFill>
                        <a:schemeClr val="tx2">
                          <a:lumMod val="90000"/>
                        </a:schemeClr>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400" b="1" i="0" u="none" strike="noStrike" cap="none" normalizeH="0" baseline="0" dirty="0" err="1">
                          <a:ln>
                            <a:noFill/>
                          </a:ln>
                          <a:solidFill>
                            <a:schemeClr val="tx1"/>
                          </a:solidFill>
                          <a:effectLst/>
                          <a:latin typeface="+mn-lt"/>
                        </a:rPr>
                        <a:t>Kurangnya</a:t>
                      </a:r>
                      <a:r>
                        <a:rPr kumimoji="0" lang="en-US" sz="1400" b="1" i="0" u="none" strike="noStrike" cap="none" normalizeH="0" baseline="0" dirty="0">
                          <a:ln>
                            <a:noFill/>
                          </a:ln>
                          <a:solidFill>
                            <a:schemeClr val="tx1"/>
                          </a:solidFill>
                          <a:effectLst/>
                          <a:latin typeface="+mn-lt"/>
                        </a:rPr>
                        <a:t> </a:t>
                      </a:r>
                      <a:r>
                        <a:rPr kumimoji="0" lang="en-US" sz="1400" b="1" i="0" u="none" strike="noStrike" cap="none" normalizeH="0" baseline="0" dirty="0" err="1">
                          <a:ln>
                            <a:noFill/>
                          </a:ln>
                          <a:solidFill>
                            <a:schemeClr val="tx1"/>
                          </a:solidFill>
                          <a:effectLst/>
                          <a:latin typeface="+mn-lt"/>
                        </a:rPr>
                        <a:t>persepsi</a:t>
                      </a:r>
                      <a:r>
                        <a:rPr kumimoji="0" lang="en-US" sz="1400" b="1" i="0" u="none" strike="noStrike" cap="none" normalizeH="0" baseline="0" dirty="0">
                          <a:ln>
                            <a:noFill/>
                          </a:ln>
                          <a:solidFill>
                            <a:schemeClr val="tx1"/>
                          </a:solidFill>
                          <a:effectLst/>
                          <a:latin typeface="+mn-lt"/>
                        </a:rPr>
                        <a:t> yang </a:t>
                      </a:r>
                      <a:r>
                        <a:rPr kumimoji="0" lang="en-US" sz="1400" b="1" i="0" u="none" strike="noStrike" cap="none" normalizeH="0" baseline="0" dirty="0" err="1">
                          <a:ln>
                            <a:noFill/>
                          </a:ln>
                          <a:solidFill>
                            <a:schemeClr val="tx1"/>
                          </a:solidFill>
                          <a:effectLst/>
                          <a:latin typeface="+mn-lt"/>
                        </a:rPr>
                        <a:t>menguntungkan</a:t>
                      </a:r>
                      <a:r>
                        <a:rPr kumimoji="0" lang="en-US" sz="1400" b="1" i="0" u="none" strike="noStrike" cap="none" normalizeH="0" baseline="0" dirty="0">
                          <a:ln>
                            <a:noFill/>
                          </a:ln>
                          <a:solidFill>
                            <a:schemeClr val="tx1"/>
                          </a:solidFill>
                          <a:effectLst/>
                          <a:latin typeface="+mn-lt"/>
                        </a:rPr>
                        <a:t> </a:t>
                      </a:r>
                      <a:r>
                        <a:rPr kumimoji="0" lang="en-US" sz="1400" b="1" i="0" u="none" strike="noStrike" cap="none" normalizeH="0" baseline="0" dirty="0" err="1">
                          <a:ln>
                            <a:noFill/>
                          </a:ln>
                          <a:solidFill>
                            <a:schemeClr val="tx1"/>
                          </a:solidFill>
                          <a:effectLst/>
                          <a:latin typeface="+mn-lt"/>
                        </a:rPr>
                        <a:t>perusahaan</a:t>
                      </a:r>
                      <a:r>
                        <a:rPr kumimoji="0" lang="en-US" sz="1400" b="1" i="0" u="none" strike="noStrike" cap="none" normalizeH="0" baseline="0" dirty="0">
                          <a:ln>
                            <a:noFill/>
                          </a:ln>
                          <a:solidFill>
                            <a:schemeClr val="tx1"/>
                          </a:solidFill>
                          <a:effectLst/>
                          <a:latin typeface="+mn-lt"/>
                        </a:rPr>
                        <a:t> oleh </a:t>
                      </a:r>
                      <a:r>
                        <a:rPr kumimoji="0" lang="en-US" sz="1400" b="1" i="0" u="none" strike="noStrike" cap="none" normalizeH="0" baseline="0" dirty="0" err="1">
                          <a:ln>
                            <a:noFill/>
                          </a:ln>
                          <a:solidFill>
                            <a:schemeClr val="tx1"/>
                          </a:solidFill>
                          <a:effectLst/>
                          <a:latin typeface="+mn-lt"/>
                        </a:rPr>
                        <a:t>pelanggan</a:t>
                      </a:r>
                      <a:r>
                        <a:rPr kumimoji="0" lang="en-US" sz="1400" b="1" i="0" u="none" strike="noStrike" cap="none" normalizeH="0" baseline="0" dirty="0">
                          <a:ln>
                            <a:noFill/>
                          </a:ln>
                          <a:solidFill>
                            <a:schemeClr val="tx1"/>
                          </a:solidFill>
                          <a:effectLst/>
                          <a:latin typeface="+mn-lt"/>
                        </a:rPr>
                        <a:t> </a:t>
                      </a:r>
                      <a:r>
                        <a:rPr kumimoji="0" lang="en-US" sz="1400" b="1" i="0" u="none" strike="noStrike" cap="none" normalizeH="0" baseline="0" dirty="0" err="1">
                          <a:ln>
                            <a:noFill/>
                          </a:ln>
                          <a:solidFill>
                            <a:schemeClr val="tx1"/>
                          </a:solidFill>
                          <a:effectLst/>
                          <a:latin typeface="+mn-lt"/>
                        </a:rPr>
                        <a:t>maupun</a:t>
                      </a:r>
                      <a:r>
                        <a:rPr kumimoji="0" lang="en-US" sz="1400" b="1" i="0" u="none" strike="noStrike" cap="none" normalizeH="0" baseline="0" dirty="0">
                          <a:ln>
                            <a:noFill/>
                          </a:ln>
                          <a:solidFill>
                            <a:schemeClr val="tx1"/>
                          </a:solidFill>
                          <a:effectLst/>
                          <a:latin typeface="+mn-lt"/>
                        </a:rPr>
                        <a:t> </a:t>
                      </a:r>
                      <a:r>
                        <a:rPr kumimoji="0" lang="en-US" sz="1400" b="1" i="0" u="none" strike="noStrike" cap="none" normalizeH="0" baseline="0" dirty="0" err="1">
                          <a:ln>
                            <a:noFill/>
                          </a:ln>
                          <a:solidFill>
                            <a:schemeClr val="tx1"/>
                          </a:solidFill>
                          <a:effectLst/>
                          <a:latin typeface="+mn-lt"/>
                        </a:rPr>
                        <a:t>pemasok</a:t>
                      </a:r>
                      <a:endParaRPr kumimoji="0" lang="en-US" sz="1400" b="1" i="0" u="none" strike="noStrike" cap="none" normalizeH="0" baseline="0" dirty="0">
                        <a:ln>
                          <a:noFill/>
                        </a:ln>
                        <a:solidFill>
                          <a:schemeClr val="tx1"/>
                        </a:solidFill>
                        <a:effectLst/>
                        <a:latin typeface="+mn-lt"/>
                      </a:endParaRPr>
                    </a:p>
                  </a:txBody>
                  <a:tcPr anchor="ctr" horzOverflow="overflow">
                    <a:lnL w="6350" cap="flat" cmpd="sng" algn="ctr">
                      <a:solidFill>
                        <a:schemeClr val="tx2">
                          <a:lumMod val="90000"/>
                        </a:schemeClr>
                      </a:solidFill>
                      <a:prstDash val="solid"/>
                      <a:round/>
                      <a:headEnd type="none" w="med" len="med"/>
                      <a:tailEnd type="none" w="med" len="med"/>
                    </a:lnL>
                    <a:lnR w="6350" cap="flat" cmpd="sng" algn="ctr">
                      <a:solidFill>
                        <a:schemeClr val="tx2">
                          <a:lumMod val="90000"/>
                        </a:schemeClr>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400" b="1" i="0" u="none" strike="noStrike" cap="none" normalizeH="0" baseline="0" dirty="0" err="1">
                          <a:ln>
                            <a:noFill/>
                          </a:ln>
                          <a:solidFill>
                            <a:schemeClr val="tx1"/>
                          </a:solidFill>
                          <a:effectLst/>
                          <a:latin typeface="+mn-lt"/>
                        </a:rPr>
                        <a:t>Kekeliruan</a:t>
                      </a:r>
                      <a:r>
                        <a:rPr kumimoji="0" lang="en-US" sz="1400" b="1" i="0" u="none" strike="noStrike" cap="none" normalizeH="0" baseline="0" dirty="0">
                          <a:ln>
                            <a:noFill/>
                          </a:ln>
                          <a:solidFill>
                            <a:schemeClr val="tx1"/>
                          </a:solidFill>
                          <a:effectLst/>
                          <a:latin typeface="+mn-lt"/>
                        </a:rPr>
                        <a:t> </a:t>
                      </a:r>
                      <a:r>
                        <a:rPr kumimoji="0" lang="en-US" sz="1400" b="1" i="0" u="none" strike="noStrike" cap="none" normalizeH="0" baseline="0" dirty="0" err="1">
                          <a:ln>
                            <a:noFill/>
                          </a:ln>
                          <a:solidFill>
                            <a:schemeClr val="tx1"/>
                          </a:solidFill>
                          <a:effectLst/>
                          <a:latin typeface="+mn-lt"/>
                        </a:rPr>
                        <a:t>dalam</a:t>
                      </a:r>
                      <a:r>
                        <a:rPr kumimoji="0" lang="en-US" sz="1400" b="1" i="0" u="none" strike="noStrike" cap="none" normalizeH="0" baseline="0" dirty="0">
                          <a:ln>
                            <a:noFill/>
                          </a:ln>
                          <a:solidFill>
                            <a:schemeClr val="tx1"/>
                          </a:solidFill>
                          <a:effectLst/>
                          <a:latin typeface="+mn-lt"/>
                        </a:rPr>
                        <a:t> Keputusan </a:t>
                      </a:r>
                      <a:r>
                        <a:rPr kumimoji="0" lang="en-US" sz="1400" b="1" i="0" u="none" strike="noStrike" cap="none" normalizeH="0" baseline="0" dirty="0" err="1">
                          <a:ln>
                            <a:noFill/>
                          </a:ln>
                          <a:solidFill>
                            <a:schemeClr val="tx1"/>
                          </a:solidFill>
                          <a:effectLst/>
                          <a:latin typeface="+mn-lt"/>
                        </a:rPr>
                        <a:t>investasi</a:t>
                      </a:r>
                      <a:endParaRPr kumimoji="0" lang="en-US" sz="1400" b="1" i="0" u="none" strike="noStrike" cap="none" normalizeH="0" baseline="0" dirty="0">
                        <a:ln>
                          <a:noFill/>
                        </a:ln>
                        <a:solidFill>
                          <a:schemeClr val="tx1"/>
                        </a:solidFill>
                        <a:effectLst/>
                        <a:latin typeface="+mn-lt"/>
                      </a:endParaRPr>
                    </a:p>
                  </a:txBody>
                  <a:tcPr anchor="ctr" horzOverflow="overflow">
                    <a:lnL w="6350" cap="flat" cmpd="sng" algn="ctr">
                      <a:solidFill>
                        <a:schemeClr val="tx2">
                          <a:lumMod val="90000"/>
                        </a:schemeClr>
                      </a:solidFill>
                      <a:prstDash val="solid"/>
                      <a:round/>
                      <a:headEnd type="none" w="med" len="med"/>
                      <a:tailEnd type="none" w="med" len="med"/>
                    </a:lnL>
                    <a:lnR w="6350" cap="flat" cmpd="sng" algn="ctr">
                      <a:solidFill>
                        <a:schemeClr val="tx2">
                          <a:lumMod val="90000"/>
                        </a:schemeClr>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400" b="1" i="0" u="none" strike="noStrike" cap="none" normalizeH="0" baseline="0" dirty="0" err="1">
                          <a:ln>
                            <a:noFill/>
                          </a:ln>
                          <a:solidFill>
                            <a:schemeClr val="tx1"/>
                          </a:solidFill>
                          <a:effectLst/>
                          <a:latin typeface="+mn-lt"/>
                        </a:rPr>
                        <a:t>Kurangnya</a:t>
                      </a:r>
                      <a:r>
                        <a:rPr kumimoji="0" lang="en-US" sz="1400" b="1" i="0" u="none" strike="noStrike" cap="none" normalizeH="0" baseline="0" dirty="0">
                          <a:ln>
                            <a:noFill/>
                          </a:ln>
                          <a:solidFill>
                            <a:schemeClr val="tx1"/>
                          </a:solidFill>
                          <a:effectLst/>
                          <a:latin typeface="+mn-lt"/>
                        </a:rPr>
                        <a:t> </a:t>
                      </a:r>
                      <a:r>
                        <a:rPr kumimoji="0" lang="en-US" sz="1400" b="1" i="0" u="none" strike="noStrike" cap="none" normalizeH="0" baseline="0" dirty="0" err="1">
                          <a:ln>
                            <a:noFill/>
                          </a:ln>
                          <a:solidFill>
                            <a:schemeClr val="tx1"/>
                          </a:solidFill>
                          <a:effectLst/>
                          <a:latin typeface="+mn-lt"/>
                        </a:rPr>
                        <a:t>pengetahuan</a:t>
                      </a:r>
                      <a:r>
                        <a:rPr kumimoji="0" lang="en-US" sz="1400" b="1" i="0" u="none" strike="noStrike" cap="none" normalizeH="0" baseline="0" dirty="0">
                          <a:ln>
                            <a:noFill/>
                          </a:ln>
                          <a:solidFill>
                            <a:schemeClr val="tx1"/>
                          </a:solidFill>
                          <a:effectLst/>
                          <a:latin typeface="+mn-lt"/>
                        </a:rPr>
                        <a:t> </a:t>
                      </a:r>
                      <a:r>
                        <a:rPr kumimoji="0" lang="en-US" sz="1400" b="1" i="0" u="none" strike="noStrike" cap="none" normalizeH="0" baseline="0" dirty="0" err="1">
                          <a:ln>
                            <a:noFill/>
                          </a:ln>
                          <a:solidFill>
                            <a:schemeClr val="tx1"/>
                          </a:solidFill>
                          <a:effectLst/>
                          <a:latin typeface="+mn-lt"/>
                        </a:rPr>
                        <a:t>tentang</a:t>
                      </a:r>
                      <a:r>
                        <a:rPr kumimoji="0" lang="en-US" sz="1400" b="1" i="0" u="none" strike="noStrike" cap="none" normalizeH="0" baseline="0" dirty="0">
                          <a:ln>
                            <a:noFill/>
                          </a:ln>
                          <a:solidFill>
                            <a:schemeClr val="tx1"/>
                          </a:solidFill>
                          <a:effectLst/>
                          <a:latin typeface="+mn-lt"/>
                        </a:rPr>
                        <a:t> strategi </a:t>
                      </a:r>
                      <a:r>
                        <a:rPr kumimoji="0" lang="en-US" sz="1400" b="1" i="0" u="none" strike="noStrike" cap="none" normalizeH="0" baseline="0" dirty="0" err="1">
                          <a:ln>
                            <a:noFill/>
                          </a:ln>
                          <a:solidFill>
                            <a:schemeClr val="tx1"/>
                          </a:solidFill>
                          <a:effectLst/>
                          <a:latin typeface="+mn-lt"/>
                        </a:rPr>
                        <a:t>kompetitif</a:t>
                      </a:r>
                      <a:endParaRPr kumimoji="0" lang="en-US" sz="1400" b="1" i="0" u="none" strike="noStrike" cap="none" normalizeH="0" baseline="0" dirty="0">
                        <a:ln>
                          <a:noFill/>
                        </a:ln>
                        <a:solidFill>
                          <a:schemeClr val="tx1"/>
                        </a:solidFill>
                        <a:effectLst/>
                        <a:latin typeface="+mn-lt"/>
                      </a:endParaRPr>
                    </a:p>
                  </a:txBody>
                  <a:tcPr anchor="ctr" horzOverflow="overflow">
                    <a:lnL w="6350" cap="flat" cmpd="sng" algn="ctr">
                      <a:solidFill>
                        <a:schemeClr val="tx2">
                          <a:lumMod val="90000"/>
                        </a:schemeClr>
                      </a:solidFill>
                      <a:prstDash val="solid"/>
                      <a:round/>
                      <a:headEnd type="none" w="med" len="med"/>
                      <a:tailEnd type="none" w="med" len="med"/>
                    </a:lnL>
                    <a:lnR w="6350" cap="flat" cmpd="sng" algn="ctr">
                      <a:solidFill>
                        <a:schemeClr val="tx2">
                          <a:lumMod val="90000"/>
                        </a:schemeClr>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400" b="1" i="0" u="none" strike="noStrike" cap="none" normalizeH="0" baseline="0" dirty="0" err="1">
                          <a:ln>
                            <a:noFill/>
                          </a:ln>
                          <a:solidFill>
                            <a:schemeClr val="tx1"/>
                          </a:solidFill>
                          <a:effectLst/>
                          <a:latin typeface="+mn-lt"/>
                        </a:rPr>
                        <a:t>Kegagalan</a:t>
                      </a:r>
                      <a:r>
                        <a:rPr kumimoji="0" lang="en-US" sz="1400" b="1" i="0" u="none" strike="noStrike" cap="none" normalizeH="0" baseline="0" dirty="0">
                          <a:ln>
                            <a:noFill/>
                          </a:ln>
                          <a:solidFill>
                            <a:schemeClr val="tx1"/>
                          </a:solidFill>
                          <a:effectLst/>
                          <a:latin typeface="+mn-lt"/>
                        </a:rPr>
                        <a:t> </a:t>
                      </a:r>
                      <a:r>
                        <a:rPr kumimoji="0" lang="en-US" sz="1400" b="1" i="0" u="none" strike="noStrike" cap="none" normalizeH="0" baseline="0" dirty="0" err="1">
                          <a:ln>
                            <a:noFill/>
                          </a:ln>
                          <a:solidFill>
                            <a:schemeClr val="tx1"/>
                          </a:solidFill>
                          <a:effectLst/>
                          <a:latin typeface="+mn-lt"/>
                        </a:rPr>
                        <a:t>untuk</a:t>
                      </a:r>
                      <a:r>
                        <a:rPr kumimoji="0" lang="en-US" sz="1400" b="1" i="0" u="none" strike="noStrike" cap="none" normalizeH="0" baseline="0" dirty="0">
                          <a:ln>
                            <a:noFill/>
                          </a:ln>
                          <a:solidFill>
                            <a:schemeClr val="tx1"/>
                          </a:solidFill>
                          <a:effectLst/>
                          <a:latin typeface="+mn-lt"/>
                        </a:rPr>
                        <a:t> </a:t>
                      </a:r>
                      <a:r>
                        <a:rPr kumimoji="0" lang="en-US" sz="1400" b="1" i="0" u="none" strike="noStrike" cap="none" normalizeH="0" baseline="0" dirty="0" err="1">
                          <a:ln>
                            <a:noFill/>
                          </a:ln>
                          <a:solidFill>
                            <a:schemeClr val="tx1"/>
                          </a:solidFill>
                          <a:effectLst/>
                          <a:latin typeface="+mn-lt"/>
                        </a:rPr>
                        <a:t>mengidentifikasi</a:t>
                      </a:r>
                      <a:r>
                        <a:rPr kumimoji="0" lang="en-US" sz="1400" b="1" i="0" u="none" strike="noStrike" cap="none" normalizeH="0" baseline="0" dirty="0">
                          <a:ln>
                            <a:noFill/>
                          </a:ln>
                          <a:solidFill>
                            <a:schemeClr val="tx1"/>
                          </a:solidFill>
                          <a:effectLst/>
                          <a:latin typeface="+mn-lt"/>
                        </a:rPr>
                        <a:t> </a:t>
                      </a:r>
                      <a:r>
                        <a:rPr kumimoji="0" lang="en-US" sz="1400" b="1" i="0" u="none" strike="noStrike" cap="none" normalizeH="0" baseline="0" dirty="0" err="1">
                          <a:ln>
                            <a:noFill/>
                          </a:ln>
                          <a:solidFill>
                            <a:schemeClr val="tx1"/>
                          </a:solidFill>
                          <a:effectLst/>
                          <a:latin typeface="+mn-lt"/>
                        </a:rPr>
                        <a:t>produk</a:t>
                      </a:r>
                      <a:endParaRPr kumimoji="0" lang="en-US" sz="1400" b="1" i="0" u="none" strike="noStrike" cap="none" normalizeH="0" baseline="0" dirty="0">
                        <a:ln>
                          <a:noFill/>
                        </a:ln>
                        <a:solidFill>
                          <a:schemeClr val="tx1"/>
                        </a:solidFill>
                        <a:effectLst/>
                        <a:latin typeface="+mn-lt"/>
                      </a:endParaRPr>
                    </a:p>
                  </a:txBody>
                  <a:tcPr anchor="ctr" horzOverflow="overflow">
                    <a:lnL w="6350" cap="flat" cmpd="sng" algn="ctr">
                      <a:solidFill>
                        <a:schemeClr val="tx2">
                          <a:lumMod val="90000"/>
                        </a:schemeClr>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551686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F037412-7BC5-4AAA-8ED5-FC377A84CB0C}"/>
              </a:ext>
            </a:extLst>
          </p:cNvPr>
          <p:cNvSpPr>
            <a:spLocks noGrp="1"/>
          </p:cNvSpPr>
          <p:nvPr>
            <p:ph type="title"/>
          </p:nvPr>
        </p:nvSpPr>
        <p:spPr/>
        <p:txBody>
          <a:bodyPr>
            <a:normAutofit fontScale="90000"/>
          </a:bodyPr>
          <a:lstStyle/>
          <a:p>
            <a:r>
              <a:rPr lang="en-US" dirty="0" err="1"/>
              <a:t>Kebutuhan</a:t>
            </a:r>
            <a:r>
              <a:rPr lang="en-US" dirty="0"/>
              <a:t> </a:t>
            </a:r>
            <a:r>
              <a:rPr lang="en-US" dirty="0" err="1"/>
              <a:t>Informasi</a:t>
            </a:r>
            <a:r>
              <a:rPr lang="en-US" dirty="0"/>
              <a:t> </a:t>
            </a:r>
            <a:r>
              <a:rPr lang="en-US" dirty="0" err="1"/>
              <a:t>terbagi</a:t>
            </a:r>
            <a:r>
              <a:rPr lang="en-US" dirty="0"/>
              <a:t> </a:t>
            </a:r>
            <a:r>
              <a:rPr lang="en-US" dirty="0" err="1"/>
              <a:t>dalam</a:t>
            </a:r>
            <a:r>
              <a:rPr lang="en-US" dirty="0"/>
              <a:t> 4 </a:t>
            </a:r>
            <a:r>
              <a:rPr lang="en-US" dirty="0" err="1"/>
              <a:t>Fungsi</a:t>
            </a:r>
            <a:br>
              <a:rPr lang="en-US" dirty="0"/>
            </a:br>
            <a:endParaRPr lang="en-US" dirty="0"/>
          </a:p>
        </p:txBody>
      </p:sp>
      <p:sp>
        <p:nvSpPr>
          <p:cNvPr id="3" name="Text Placeholder 2">
            <a:extLst>
              <a:ext uri="{FF2B5EF4-FFF2-40B4-BE49-F238E27FC236}">
                <a16:creationId xmlns:a16="http://schemas.microsoft.com/office/drawing/2014/main" id="{EF99585A-5E1F-40FA-8E64-BB4F04611657}"/>
              </a:ext>
            </a:extLst>
          </p:cNvPr>
          <p:cNvSpPr>
            <a:spLocks noGrp="1"/>
          </p:cNvSpPr>
          <p:nvPr>
            <p:ph type="body" sz="quarter" idx="11"/>
          </p:nvPr>
        </p:nvSpPr>
        <p:spPr>
          <a:xfrm>
            <a:off x="3261945" y="2560639"/>
            <a:ext cx="7219043" cy="3276600"/>
          </a:xfrm>
        </p:spPr>
        <p:txBody>
          <a:bodyPr vert="horz" lIns="91440" tIns="45720" rIns="91440" bIns="45720" rtlCol="0" anchor="t">
            <a:normAutofit/>
          </a:bodyPr>
          <a:lstStyle/>
          <a:p>
            <a:r>
              <a:rPr lang="en-US" sz="2800" b="0" dirty="0"/>
              <a:t>FUNGSI:</a:t>
            </a:r>
          </a:p>
          <a:p>
            <a:pPr marL="285750" indent="-285750">
              <a:buFontTx/>
              <a:buChar char="-"/>
            </a:pPr>
            <a:r>
              <a:rPr lang="en-US" sz="2800" b="0" dirty="0" err="1"/>
              <a:t>Manajemen</a:t>
            </a:r>
            <a:r>
              <a:rPr lang="en-US" sz="2800" b="0" dirty="0"/>
              <a:t> strategi</a:t>
            </a:r>
          </a:p>
          <a:p>
            <a:pPr marL="285750" indent="-285750">
              <a:buFontTx/>
              <a:buChar char="-"/>
            </a:pPr>
            <a:r>
              <a:rPr lang="en-US" sz="2800" b="0" dirty="0" err="1"/>
              <a:t>Perencanaan</a:t>
            </a:r>
            <a:r>
              <a:rPr lang="en-US" sz="2800" b="0" dirty="0"/>
              <a:t> dan </a:t>
            </a:r>
            <a:r>
              <a:rPr lang="en-US" sz="2800" b="0" dirty="0" err="1"/>
              <a:t>pengambilan</a:t>
            </a:r>
            <a:r>
              <a:rPr lang="en-US" sz="2800" b="0" dirty="0"/>
              <a:t> Keputusan</a:t>
            </a:r>
          </a:p>
          <a:p>
            <a:pPr marL="285750" indent="-285750">
              <a:buFontTx/>
              <a:buChar char="-"/>
            </a:pPr>
            <a:r>
              <a:rPr lang="en-US" sz="2800" b="0" dirty="0" err="1"/>
              <a:t>Pengendalian</a:t>
            </a:r>
            <a:r>
              <a:rPr lang="en-US" sz="2800" b="0" dirty="0"/>
              <a:t> </a:t>
            </a:r>
            <a:r>
              <a:rPr lang="en-US" sz="2800" b="0" dirty="0" err="1"/>
              <a:t>manajemen</a:t>
            </a:r>
            <a:r>
              <a:rPr lang="en-US" sz="2800" b="0" dirty="0"/>
              <a:t> dan </a:t>
            </a:r>
            <a:r>
              <a:rPr lang="en-US" sz="2800" b="0" dirty="0" err="1"/>
              <a:t>operasional</a:t>
            </a:r>
            <a:endParaRPr lang="en-US" sz="2800" b="0" dirty="0"/>
          </a:p>
          <a:p>
            <a:pPr marL="285750" indent="-285750">
              <a:buFontTx/>
              <a:buChar char="-"/>
            </a:pPr>
            <a:r>
              <a:rPr lang="en-US" sz="2800" b="0" dirty="0" err="1"/>
              <a:t>Penyiapan</a:t>
            </a:r>
            <a:r>
              <a:rPr lang="en-US" sz="2800" b="0" dirty="0"/>
              <a:t> </a:t>
            </a:r>
            <a:r>
              <a:rPr lang="en-US" sz="2800" b="0" dirty="0" err="1"/>
              <a:t>Laporan</a:t>
            </a:r>
            <a:r>
              <a:rPr lang="en-US" sz="2800" b="0" dirty="0"/>
              <a:t> </a:t>
            </a:r>
            <a:r>
              <a:rPr lang="en-US" sz="2800" b="0" dirty="0" err="1"/>
              <a:t>Keuangan</a:t>
            </a:r>
            <a:endParaRPr lang="en-US" sz="2800" b="0" dirty="0"/>
          </a:p>
        </p:txBody>
      </p:sp>
    </p:spTree>
    <p:extLst>
      <p:ext uri="{BB962C8B-B14F-4D97-AF65-F5344CB8AC3E}">
        <p14:creationId xmlns:p14="http://schemas.microsoft.com/office/powerpoint/2010/main" val="2701910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4E76D-8AFE-68CC-5257-44573279578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A7ECAEC-01E9-6AED-BB2E-ED1C504A097F}"/>
              </a:ext>
            </a:extLst>
          </p:cNvPr>
          <p:cNvSpPr>
            <a:spLocks noGrp="1"/>
          </p:cNvSpPr>
          <p:nvPr>
            <p:ph type="title"/>
          </p:nvPr>
        </p:nvSpPr>
        <p:spPr/>
        <p:txBody>
          <a:bodyPr>
            <a:normAutofit/>
          </a:bodyPr>
          <a:lstStyle/>
          <a:p>
            <a:r>
              <a:rPr lang="en-US" dirty="0" err="1"/>
              <a:t>Fungsi</a:t>
            </a:r>
            <a:r>
              <a:rPr lang="en-US" dirty="0"/>
              <a:t> </a:t>
            </a:r>
            <a:r>
              <a:rPr lang="en-US" dirty="0" err="1"/>
              <a:t>Manajemen</a:t>
            </a:r>
            <a:r>
              <a:rPr lang="en-US" dirty="0"/>
              <a:t> Strategi</a:t>
            </a:r>
          </a:p>
        </p:txBody>
      </p:sp>
      <p:sp>
        <p:nvSpPr>
          <p:cNvPr id="2" name="Teardrop 1">
            <a:extLst>
              <a:ext uri="{FF2B5EF4-FFF2-40B4-BE49-F238E27FC236}">
                <a16:creationId xmlns:a16="http://schemas.microsoft.com/office/drawing/2014/main" id="{23A986EF-4AC9-C753-9331-68DB567F1431}"/>
              </a:ext>
            </a:extLst>
          </p:cNvPr>
          <p:cNvSpPr/>
          <p:nvPr/>
        </p:nvSpPr>
        <p:spPr>
          <a:xfrm>
            <a:off x="4465452" y="1904997"/>
            <a:ext cx="6108763" cy="4478565"/>
          </a:xfrm>
          <a:prstGeom prst="teardrop">
            <a:avLst>
              <a:gd name="adj" fmla="val 6499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01600" indent="0" eaLnBrk="1" fontAlgn="auto" hangingPunct="1">
              <a:buFont typeface="Athiti"/>
              <a:buNone/>
              <a:defRPr/>
            </a:pPr>
            <a:r>
              <a:rPr lang="en-US" sz="2400" dirty="0" err="1">
                <a:latin typeface="Times New Roman" pitchFamily="18" charset="0"/>
                <a:ea typeface="Athiti"/>
                <a:cs typeface="Times New Roman" pitchFamily="18" charset="0"/>
                <a:sym typeface="Athiti"/>
              </a:rPr>
              <a:t>Manajemen</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Strategis</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membutuhkan</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informasi</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keuangan</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untuk</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membuat</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keputusan</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strategis</a:t>
            </a:r>
            <a:r>
              <a:rPr lang="en-US" sz="2400" dirty="0">
                <a:latin typeface="Times New Roman" pitchFamily="18" charset="0"/>
                <a:ea typeface="Athiti"/>
                <a:cs typeface="Times New Roman" pitchFamily="18" charset="0"/>
                <a:sym typeface="Athiti"/>
              </a:rPr>
              <a:t> yang </a:t>
            </a:r>
            <a:r>
              <a:rPr lang="en-US" sz="2400" dirty="0" err="1">
                <a:latin typeface="Times New Roman" pitchFamily="18" charset="0"/>
                <a:ea typeface="Athiti"/>
                <a:cs typeface="Times New Roman" pitchFamily="18" charset="0"/>
                <a:sym typeface="Athiti"/>
              </a:rPr>
              <a:t>tepat</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berkaitan</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dengan</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pemilihan</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produk</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metode</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produksi</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saluran</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pemasaran</a:t>
            </a:r>
            <a:r>
              <a:rPr lang="en-US" sz="2400" dirty="0">
                <a:latin typeface="Times New Roman" pitchFamily="18" charset="0"/>
                <a:ea typeface="Athiti"/>
                <a:cs typeface="Times New Roman" pitchFamily="18" charset="0"/>
                <a:sym typeface="Athiti"/>
              </a:rPr>
              <a:t> dan </a:t>
            </a:r>
            <a:r>
              <a:rPr lang="en-US" sz="2400" dirty="0" err="1">
                <a:latin typeface="Times New Roman" pitchFamily="18" charset="0"/>
                <a:ea typeface="Athiti"/>
                <a:cs typeface="Times New Roman" pitchFamily="18" charset="0"/>
                <a:sym typeface="Athiti"/>
              </a:rPr>
              <a:t>hal</a:t>
            </a:r>
            <a:r>
              <a:rPr lang="en-US" sz="2400" dirty="0">
                <a:latin typeface="Times New Roman" pitchFamily="18" charset="0"/>
                <a:ea typeface="Athiti"/>
                <a:cs typeface="Times New Roman" pitchFamily="18" charset="0"/>
                <a:sym typeface="Athiti"/>
              </a:rPr>
              <a:t> lain yang </a:t>
            </a:r>
            <a:r>
              <a:rPr lang="en-US" sz="2400" dirty="0" err="1">
                <a:latin typeface="Times New Roman" pitchFamily="18" charset="0"/>
                <a:ea typeface="Athiti"/>
                <a:cs typeface="Times New Roman" pitchFamily="18" charset="0"/>
                <a:sym typeface="Athiti"/>
              </a:rPr>
              <a:t>bersifat</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jangka</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panjang</a:t>
            </a:r>
            <a:r>
              <a:rPr lang="en-US" sz="2400" dirty="0">
                <a:latin typeface="Times New Roman" pitchFamily="18" charset="0"/>
                <a:ea typeface="Athiti"/>
                <a:cs typeface="Times New Roman" pitchFamily="18" charset="0"/>
                <a:sym typeface="Athiti"/>
              </a:rPr>
              <a:t>.</a:t>
            </a:r>
          </a:p>
        </p:txBody>
      </p:sp>
    </p:spTree>
    <p:extLst>
      <p:ext uri="{BB962C8B-B14F-4D97-AF65-F5344CB8AC3E}">
        <p14:creationId xmlns:p14="http://schemas.microsoft.com/office/powerpoint/2010/main" val="19454120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CC41E-EC46-03B3-53A8-A08F8F5F30F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AF84A11-8180-5359-F57E-41DFFE63CFF2}"/>
              </a:ext>
            </a:extLst>
          </p:cNvPr>
          <p:cNvSpPr>
            <a:spLocks noGrp="1"/>
          </p:cNvSpPr>
          <p:nvPr>
            <p:ph type="title"/>
          </p:nvPr>
        </p:nvSpPr>
        <p:spPr/>
        <p:txBody>
          <a:bodyPr>
            <a:normAutofit/>
          </a:bodyPr>
          <a:lstStyle/>
          <a:p>
            <a:r>
              <a:rPr lang="en-US" dirty="0" err="1"/>
              <a:t>Fungsi</a:t>
            </a:r>
            <a:r>
              <a:rPr lang="en-US" dirty="0"/>
              <a:t> </a:t>
            </a:r>
            <a:r>
              <a:rPr lang="en-US" dirty="0" err="1"/>
              <a:t>Perencanaan</a:t>
            </a:r>
            <a:r>
              <a:rPr lang="en-US" dirty="0"/>
              <a:t> dan </a:t>
            </a:r>
            <a:r>
              <a:rPr lang="en-US" dirty="0" err="1"/>
              <a:t>Pengambilan</a:t>
            </a:r>
            <a:r>
              <a:rPr lang="en-US" dirty="0"/>
              <a:t> Keputusan</a:t>
            </a:r>
          </a:p>
        </p:txBody>
      </p:sp>
      <p:sp>
        <p:nvSpPr>
          <p:cNvPr id="2" name="Teardrop 1">
            <a:extLst>
              <a:ext uri="{FF2B5EF4-FFF2-40B4-BE49-F238E27FC236}">
                <a16:creationId xmlns:a16="http://schemas.microsoft.com/office/drawing/2014/main" id="{02495A07-E137-7E42-5ECD-671475A41D6F}"/>
              </a:ext>
            </a:extLst>
          </p:cNvPr>
          <p:cNvSpPr/>
          <p:nvPr/>
        </p:nvSpPr>
        <p:spPr>
          <a:xfrm>
            <a:off x="4465452" y="1904997"/>
            <a:ext cx="6108763" cy="4478565"/>
          </a:xfrm>
          <a:prstGeom prst="teardrop">
            <a:avLst>
              <a:gd name="adj" fmla="val 6499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01600" fontAlgn="auto">
              <a:defRPr/>
            </a:pPr>
            <a:r>
              <a:rPr lang="en-US" sz="2000" dirty="0" err="1">
                <a:latin typeface="Times New Roman" pitchFamily="18" charset="0"/>
                <a:ea typeface="Athiti"/>
                <a:cs typeface="Times New Roman" pitchFamily="18" charset="0"/>
                <a:sym typeface="Athiti"/>
              </a:rPr>
              <a:t>Perencanaan</a:t>
            </a:r>
            <a:r>
              <a:rPr lang="en-US" sz="2000" dirty="0">
                <a:latin typeface="Times New Roman" pitchFamily="18" charset="0"/>
                <a:ea typeface="Athiti"/>
                <a:cs typeface="Times New Roman" pitchFamily="18" charset="0"/>
                <a:sym typeface="Athiti"/>
              </a:rPr>
              <a:t> dan </a:t>
            </a:r>
            <a:r>
              <a:rPr lang="en-US" sz="2000" dirty="0" err="1">
                <a:latin typeface="Times New Roman" pitchFamily="18" charset="0"/>
                <a:ea typeface="Athiti"/>
                <a:cs typeface="Times New Roman" pitchFamily="18" charset="0"/>
                <a:sym typeface="Athiti"/>
              </a:rPr>
              <a:t>pengambilan</a:t>
            </a:r>
            <a:r>
              <a:rPr lang="en-US" sz="2000" dirty="0">
                <a:latin typeface="Times New Roman" pitchFamily="18" charset="0"/>
                <a:ea typeface="Athiti"/>
                <a:cs typeface="Times New Roman" pitchFamily="18" charset="0"/>
                <a:sym typeface="Athiti"/>
              </a:rPr>
              <a:t> </a:t>
            </a:r>
            <a:r>
              <a:rPr lang="en-US" sz="2000" dirty="0" err="1">
                <a:latin typeface="Times New Roman" pitchFamily="18" charset="0"/>
                <a:ea typeface="Athiti"/>
                <a:cs typeface="Times New Roman" pitchFamily="18" charset="0"/>
                <a:sym typeface="Athiti"/>
              </a:rPr>
              <a:t>keputusan</a:t>
            </a:r>
            <a:r>
              <a:rPr lang="en-US" sz="2000" dirty="0">
                <a:latin typeface="Times New Roman" pitchFamily="18" charset="0"/>
                <a:ea typeface="Athiti"/>
                <a:cs typeface="Times New Roman" pitchFamily="18" charset="0"/>
                <a:sym typeface="Athiti"/>
              </a:rPr>
              <a:t> </a:t>
            </a:r>
            <a:r>
              <a:rPr lang="en-US" sz="2000" dirty="0" err="1">
                <a:latin typeface="Times New Roman" pitchFamily="18" charset="0"/>
                <a:ea typeface="Athiti"/>
                <a:cs typeface="Times New Roman" pitchFamily="18" charset="0"/>
                <a:sym typeface="Athiti"/>
              </a:rPr>
              <a:t>membutuhkan</a:t>
            </a:r>
            <a:r>
              <a:rPr lang="en-US" sz="2000" dirty="0">
                <a:latin typeface="Times New Roman" pitchFamily="18" charset="0"/>
                <a:ea typeface="Athiti"/>
                <a:cs typeface="Times New Roman" pitchFamily="18" charset="0"/>
                <a:sym typeface="Athiti"/>
              </a:rPr>
              <a:t> </a:t>
            </a:r>
            <a:r>
              <a:rPr lang="en-US" sz="2000" dirty="0" err="1">
                <a:latin typeface="Times New Roman" pitchFamily="18" charset="0"/>
                <a:ea typeface="Athiti"/>
                <a:cs typeface="Times New Roman" pitchFamily="18" charset="0"/>
                <a:sym typeface="Athiti"/>
              </a:rPr>
              <a:t>informasi</a:t>
            </a:r>
            <a:r>
              <a:rPr lang="en-US" sz="2000" dirty="0">
                <a:latin typeface="Times New Roman" pitchFamily="18" charset="0"/>
                <a:ea typeface="Athiti"/>
                <a:cs typeface="Times New Roman" pitchFamily="18" charset="0"/>
                <a:sym typeface="Athiti"/>
              </a:rPr>
              <a:t> </a:t>
            </a:r>
            <a:r>
              <a:rPr lang="en-US" sz="2000" dirty="0" err="1">
                <a:latin typeface="Times New Roman" pitchFamily="18" charset="0"/>
                <a:ea typeface="Athiti"/>
                <a:cs typeface="Times New Roman" pitchFamily="18" charset="0"/>
                <a:sym typeface="Athiti"/>
              </a:rPr>
              <a:t>keuangan</a:t>
            </a:r>
            <a:r>
              <a:rPr lang="en-US" sz="2000" dirty="0">
                <a:latin typeface="Times New Roman" pitchFamily="18" charset="0"/>
                <a:ea typeface="Athiti"/>
                <a:cs typeface="Times New Roman" pitchFamily="18" charset="0"/>
                <a:sym typeface="Athiti"/>
              </a:rPr>
              <a:t> </a:t>
            </a:r>
            <a:r>
              <a:rPr lang="en-US" sz="2000" dirty="0" err="1">
                <a:latin typeface="Times New Roman" pitchFamily="18" charset="0"/>
                <a:ea typeface="Athiti"/>
                <a:cs typeface="Times New Roman" pitchFamily="18" charset="0"/>
                <a:sym typeface="Athiti"/>
              </a:rPr>
              <a:t>untuk</a:t>
            </a:r>
            <a:r>
              <a:rPr lang="en-US" sz="2000" dirty="0">
                <a:latin typeface="Times New Roman" pitchFamily="18" charset="0"/>
                <a:ea typeface="Athiti"/>
                <a:cs typeface="Times New Roman" pitchFamily="18" charset="0"/>
                <a:sym typeface="Athiti"/>
              </a:rPr>
              <a:t> </a:t>
            </a:r>
            <a:r>
              <a:rPr lang="en-US" sz="2000" dirty="0" err="1">
                <a:latin typeface="Times New Roman" pitchFamily="18" charset="0"/>
                <a:ea typeface="Athiti"/>
                <a:cs typeface="Times New Roman" pitchFamily="18" charset="0"/>
                <a:sym typeface="Athiti"/>
              </a:rPr>
              <a:t>mendukung</a:t>
            </a:r>
            <a:r>
              <a:rPr lang="en-US" sz="2000" dirty="0">
                <a:latin typeface="Times New Roman" pitchFamily="18" charset="0"/>
                <a:ea typeface="Athiti"/>
                <a:cs typeface="Times New Roman" pitchFamily="18" charset="0"/>
                <a:sym typeface="Athiti"/>
              </a:rPr>
              <a:t> </a:t>
            </a:r>
            <a:r>
              <a:rPr lang="en-US" sz="2000" dirty="0" err="1">
                <a:latin typeface="Times New Roman" pitchFamily="18" charset="0"/>
                <a:ea typeface="Athiti"/>
                <a:cs typeface="Times New Roman" pitchFamily="18" charset="0"/>
                <a:sym typeface="Athiti"/>
              </a:rPr>
              <a:t>keputusan</a:t>
            </a:r>
            <a:r>
              <a:rPr lang="en-US" sz="2000" dirty="0">
                <a:latin typeface="Times New Roman" pitchFamily="18" charset="0"/>
                <a:ea typeface="Athiti"/>
                <a:cs typeface="Times New Roman" pitchFamily="18" charset="0"/>
                <a:sym typeface="Athiti"/>
              </a:rPr>
              <a:t> yang </a:t>
            </a:r>
            <a:r>
              <a:rPr lang="en-US" sz="2000" dirty="0" err="1">
                <a:latin typeface="Times New Roman" pitchFamily="18" charset="0"/>
                <a:ea typeface="Athiti"/>
                <a:cs typeface="Times New Roman" pitchFamily="18" charset="0"/>
                <a:sym typeface="Athiti"/>
              </a:rPr>
              <a:t>terus</a:t>
            </a:r>
            <a:r>
              <a:rPr lang="en-US" sz="2000" dirty="0">
                <a:latin typeface="Times New Roman" pitchFamily="18" charset="0"/>
                <a:ea typeface="Athiti"/>
                <a:cs typeface="Times New Roman" pitchFamily="18" charset="0"/>
                <a:sym typeface="Athiti"/>
              </a:rPr>
              <a:t> </a:t>
            </a:r>
            <a:r>
              <a:rPr lang="en-US" sz="2000" dirty="0" err="1">
                <a:latin typeface="Times New Roman" pitchFamily="18" charset="0"/>
                <a:ea typeface="Athiti"/>
                <a:cs typeface="Times New Roman" pitchFamily="18" charset="0"/>
                <a:sym typeface="Athiti"/>
              </a:rPr>
              <a:t>menerus</a:t>
            </a:r>
            <a:r>
              <a:rPr lang="en-US" sz="2000" dirty="0">
                <a:latin typeface="Times New Roman" pitchFamily="18" charset="0"/>
                <a:ea typeface="Athiti"/>
                <a:cs typeface="Times New Roman" pitchFamily="18" charset="0"/>
                <a:sym typeface="Athiti"/>
              </a:rPr>
              <a:t> </a:t>
            </a:r>
            <a:r>
              <a:rPr lang="en-US" sz="2000" dirty="0" err="1">
                <a:latin typeface="Times New Roman" pitchFamily="18" charset="0"/>
                <a:ea typeface="Athiti"/>
                <a:cs typeface="Times New Roman" pitchFamily="18" charset="0"/>
                <a:sym typeface="Athiti"/>
              </a:rPr>
              <a:t>dilakukan</a:t>
            </a:r>
            <a:r>
              <a:rPr lang="en-US" sz="2000" dirty="0">
                <a:latin typeface="Times New Roman" pitchFamily="18" charset="0"/>
                <a:ea typeface="Athiti"/>
                <a:cs typeface="Times New Roman" pitchFamily="18" charset="0"/>
                <a:sym typeface="Athiti"/>
              </a:rPr>
              <a:t> </a:t>
            </a:r>
            <a:r>
              <a:rPr lang="en-US" sz="2000" dirty="0" err="1">
                <a:latin typeface="Times New Roman" pitchFamily="18" charset="0"/>
                <a:ea typeface="Athiti"/>
                <a:cs typeface="Times New Roman" pitchFamily="18" charset="0"/>
                <a:sym typeface="Athiti"/>
              </a:rPr>
              <a:t>dalam</a:t>
            </a:r>
            <a:r>
              <a:rPr lang="en-US" sz="2000" dirty="0">
                <a:latin typeface="Times New Roman" pitchFamily="18" charset="0"/>
                <a:ea typeface="Athiti"/>
                <a:cs typeface="Times New Roman" pitchFamily="18" charset="0"/>
                <a:sym typeface="Athiti"/>
              </a:rPr>
              <a:t> </a:t>
            </a:r>
            <a:r>
              <a:rPr lang="en-US" sz="2000" dirty="0" err="1">
                <a:latin typeface="Times New Roman" pitchFamily="18" charset="0"/>
                <a:ea typeface="Athiti"/>
                <a:cs typeface="Times New Roman" pitchFamily="18" charset="0"/>
                <a:sym typeface="Athiti"/>
              </a:rPr>
              <a:t>kaitanya</a:t>
            </a:r>
            <a:r>
              <a:rPr lang="en-US" sz="2000" dirty="0">
                <a:latin typeface="Times New Roman" pitchFamily="18" charset="0"/>
                <a:ea typeface="Athiti"/>
                <a:cs typeface="Times New Roman" pitchFamily="18" charset="0"/>
                <a:sym typeface="Athiti"/>
              </a:rPr>
              <a:t> </a:t>
            </a:r>
            <a:r>
              <a:rPr lang="en-US" sz="2000" dirty="0" err="1">
                <a:latin typeface="Times New Roman" pitchFamily="18" charset="0"/>
                <a:ea typeface="Athiti"/>
                <a:cs typeface="Times New Roman" pitchFamily="18" charset="0"/>
                <a:sym typeface="Athiti"/>
              </a:rPr>
              <a:t>dengan</a:t>
            </a:r>
            <a:r>
              <a:rPr lang="en-US" sz="2000" dirty="0">
                <a:latin typeface="Times New Roman" pitchFamily="18" charset="0"/>
                <a:ea typeface="Athiti"/>
                <a:cs typeface="Times New Roman" pitchFamily="18" charset="0"/>
                <a:sym typeface="Athiti"/>
              </a:rPr>
              <a:t> </a:t>
            </a:r>
            <a:r>
              <a:rPr lang="en-US" sz="2000" dirty="0" err="1">
                <a:latin typeface="Times New Roman" pitchFamily="18" charset="0"/>
                <a:ea typeface="Athiti"/>
                <a:cs typeface="Times New Roman" pitchFamily="18" charset="0"/>
                <a:sym typeface="Athiti"/>
              </a:rPr>
              <a:t>pengelolaan</a:t>
            </a:r>
            <a:r>
              <a:rPr lang="en-US" sz="2000" dirty="0">
                <a:latin typeface="Times New Roman" pitchFamily="18" charset="0"/>
                <a:ea typeface="Athiti"/>
                <a:cs typeface="Times New Roman" pitchFamily="18" charset="0"/>
                <a:sym typeface="Athiti"/>
              </a:rPr>
              <a:t> </a:t>
            </a:r>
            <a:r>
              <a:rPr lang="en-US" sz="2000" dirty="0" err="1">
                <a:latin typeface="Times New Roman" pitchFamily="18" charset="0"/>
                <a:ea typeface="Athiti"/>
                <a:cs typeface="Times New Roman" pitchFamily="18" charset="0"/>
                <a:sym typeface="Athiti"/>
              </a:rPr>
              <a:t>aliran</a:t>
            </a:r>
            <a:r>
              <a:rPr lang="en-US" sz="2000" dirty="0">
                <a:latin typeface="Times New Roman" pitchFamily="18" charset="0"/>
                <a:ea typeface="Athiti"/>
                <a:cs typeface="Times New Roman" pitchFamily="18" charset="0"/>
                <a:sym typeface="Athiti"/>
              </a:rPr>
              <a:t> kas, </a:t>
            </a:r>
            <a:r>
              <a:rPr lang="en-US" sz="2000" dirty="0" err="1">
                <a:latin typeface="Times New Roman" pitchFamily="18" charset="0"/>
                <a:ea typeface="Athiti"/>
                <a:cs typeface="Times New Roman" pitchFamily="18" charset="0"/>
                <a:sym typeface="Athiti"/>
              </a:rPr>
              <a:t>pengangaran</a:t>
            </a:r>
            <a:r>
              <a:rPr lang="en-US" sz="2000" dirty="0">
                <a:latin typeface="Times New Roman" pitchFamily="18" charset="0"/>
                <a:ea typeface="Athiti"/>
                <a:cs typeface="Times New Roman" pitchFamily="18" charset="0"/>
                <a:sym typeface="Athiti"/>
              </a:rPr>
              <a:t> </a:t>
            </a:r>
            <a:r>
              <a:rPr lang="en-US" sz="2000" dirty="0" err="1">
                <a:latin typeface="Times New Roman" pitchFamily="18" charset="0"/>
                <a:ea typeface="Athiti"/>
                <a:cs typeface="Times New Roman" pitchFamily="18" charset="0"/>
                <a:sym typeface="Athiti"/>
              </a:rPr>
              <a:t>pembelian</a:t>
            </a:r>
            <a:r>
              <a:rPr lang="en-US" sz="2000" dirty="0">
                <a:latin typeface="Times New Roman" pitchFamily="18" charset="0"/>
                <a:ea typeface="Athiti"/>
                <a:cs typeface="Times New Roman" pitchFamily="18" charset="0"/>
                <a:sym typeface="Athiti"/>
              </a:rPr>
              <a:t> </a:t>
            </a:r>
            <a:r>
              <a:rPr lang="en-US" sz="2000" dirty="0" err="1">
                <a:latin typeface="Times New Roman" pitchFamily="18" charset="0"/>
                <a:ea typeface="Athiti"/>
                <a:cs typeface="Times New Roman" pitchFamily="18" charset="0"/>
                <a:sym typeface="Athiti"/>
              </a:rPr>
              <a:t>bahan</a:t>
            </a:r>
            <a:r>
              <a:rPr lang="en-US" sz="2000" dirty="0">
                <a:latin typeface="Times New Roman" pitchFamily="18" charset="0"/>
                <a:ea typeface="Athiti"/>
                <a:cs typeface="Times New Roman" pitchFamily="18" charset="0"/>
                <a:sym typeface="Athiti"/>
              </a:rPr>
              <a:t>, </a:t>
            </a:r>
            <a:r>
              <a:rPr lang="en-US" sz="2000" dirty="0" err="1">
                <a:latin typeface="Times New Roman" pitchFamily="18" charset="0"/>
                <a:ea typeface="Athiti"/>
                <a:cs typeface="Times New Roman" pitchFamily="18" charset="0"/>
                <a:sym typeface="Athiti"/>
              </a:rPr>
              <a:t>penjadwalan</a:t>
            </a:r>
            <a:r>
              <a:rPr lang="en-US" sz="2000" dirty="0">
                <a:latin typeface="Times New Roman" pitchFamily="18" charset="0"/>
                <a:ea typeface="Athiti"/>
                <a:cs typeface="Times New Roman" pitchFamily="18" charset="0"/>
                <a:sym typeface="Athiti"/>
              </a:rPr>
              <a:t> </a:t>
            </a:r>
            <a:r>
              <a:rPr lang="en-US" sz="2000" dirty="0" err="1">
                <a:latin typeface="Times New Roman" pitchFamily="18" charset="0"/>
                <a:ea typeface="Athiti"/>
                <a:cs typeface="Times New Roman" pitchFamily="18" charset="0"/>
                <a:sym typeface="Athiti"/>
              </a:rPr>
              <a:t>produksi</a:t>
            </a:r>
            <a:r>
              <a:rPr lang="en-US" sz="2000" dirty="0">
                <a:latin typeface="Times New Roman" pitchFamily="18" charset="0"/>
                <a:ea typeface="Athiti"/>
                <a:cs typeface="Times New Roman" pitchFamily="18" charset="0"/>
                <a:sym typeface="Athiti"/>
              </a:rPr>
              <a:t>, </a:t>
            </a:r>
            <a:r>
              <a:rPr lang="en-US" sz="2000" dirty="0" err="1">
                <a:latin typeface="Times New Roman" pitchFamily="18" charset="0"/>
                <a:ea typeface="Athiti"/>
                <a:cs typeface="Times New Roman" pitchFamily="18" charset="0"/>
                <a:sym typeface="Athiti"/>
              </a:rPr>
              <a:t>penentuan</a:t>
            </a:r>
            <a:r>
              <a:rPr lang="en-US" sz="2000" dirty="0">
                <a:latin typeface="Times New Roman" pitchFamily="18" charset="0"/>
                <a:ea typeface="Athiti"/>
                <a:cs typeface="Times New Roman" pitchFamily="18" charset="0"/>
                <a:sym typeface="Athiti"/>
              </a:rPr>
              <a:t> </a:t>
            </a:r>
            <a:r>
              <a:rPr lang="en-US" sz="2000" dirty="0" err="1">
                <a:latin typeface="Times New Roman" pitchFamily="18" charset="0"/>
                <a:ea typeface="Athiti"/>
                <a:cs typeface="Times New Roman" pitchFamily="18" charset="0"/>
                <a:sym typeface="Athiti"/>
              </a:rPr>
              <a:t>harga</a:t>
            </a:r>
            <a:r>
              <a:rPr lang="en-US" sz="2000" dirty="0">
                <a:latin typeface="Times New Roman" pitchFamily="18" charset="0"/>
                <a:ea typeface="Athiti"/>
                <a:cs typeface="Times New Roman" pitchFamily="18" charset="0"/>
                <a:sym typeface="Athiti"/>
              </a:rPr>
              <a:t> </a:t>
            </a:r>
            <a:r>
              <a:rPr lang="en-US" sz="2000" dirty="0" err="1">
                <a:latin typeface="Times New Roman" pitchFamily="18" charset="0"/>
                <a:ea typeface="Athiti"/>
                <a:cs typeface="Times New Roman" pitchFamily="18" charset="0"/>
                <a:sym typeface="Athiti"/>
              </a:rPr>
              <a:t>jual</a:t>
            </a:r>
            <a:r>
              <a:rPr lang="en-US" sz="2000" dirty="0">
                <a:latin typeface="Times New Roman" pitchFamily="18" charset="0"/>
                <a:ea typeface="Athiti"/>
                <a:cs typeface="Times New Roman" pitchFamily="18" charset="0"/>
                <a:sym typeface="Athiti"/>
              </a:rPr>
              <a:t>, dan </a:t>
            </a:r>
            <a:r>
              <a:rPr lang="en-US" sz="2000" dirty="0" err="1">
                <a:latin typeface="Times New Roman" pitchFamily="18" charset="0"/>
                <a:ea typeface="Athiti"/>
                <a:cs typeface="Times New Roman" pitchFamily="18" charset="0"/>
                <a:sym typeface="Athiti"/>
              </a:rPr>
              <a:t>pemindahan</a:t>
            </a:r>
            <a:r>
              <a:rPr lang="en-US" sz="2000" dirty="0">
                <a:latin typeface="Times New Roman" pitchFamily="18" charset="0"/>
                <a:ea typeface="Athiti"/>
                <a:cs typeface="Times New Roman" pitchFamily="18" charset="0"/>
                <a:sym typeface="Athiti"/>
              </a:rPr>
              <a:t> </a:t>
            </a:r>
            <a:r>
              <a:rPr lang="en-US" sz="2000" dirty="0" err="1">
                <a:latin typeface="Times New Roman" pitchFamily="18" charset="0"/>
                <a:ea typeface="Athiti"/>
                <a:cs typeface="Times New Roman" pitchFamily="18" charset="0"/>
                <a:sym typeface="Athiti"/>
              </a:rPr>
              <a:t>peralatan</a:t>
            </a:r>
            <a:r>
              <a:rPr lang="en-US" sz="2000" dirty="0">
                <a:latin typeface="Times New Roman" pitchFamily="18" charset="0"/>
                <a:ea typeface="Athiti"/>
                <a:cs typeface="Times New Roman" pitchFamily="18" charset="0"/>
                <a:sym typeface="Athiti"/>
              </a:rPr>
              <a:t>.</a:t>
            </a:r>
          </a:p>
          <a:p>
            <a:pPr marL="101600" indent="0" eaLnBrk="1" fontAlgn="auto" hangingPunct="1">
              <a:buFont typeface="Athiti"/>
              <a:buNone/>
              <a:defRPr/>
            </a:pPr>
            <a:r>
              <a:rPr lang="en-US" sz="2400" dirty="0">
                <a:latin typeface="Times New Roman" pitchFamily="18" charset="0"/>
                <a:ea typeface="Athiti"/>
                <a:cs typeface="Times New Roman" pitchFamily="18" charset="0"/>
                <a:sym typeface="Athiti"/>
              </a:rPr>
              <a:t>.</a:t>
            </a:r>
          </a:p>
        </p:txBody>
      </p:sp>
    </p:spTree>
    <p:extLst>
      <p:ext uri="{BB962C8B-B14F-4D97-AF65-F5344CB8AC3E}">
        <p14:creationId xmlns:p14="http://schemas.microsoft.com/office/powerpoint/2010/main" val="11969840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DCA15-3E4E-C5EF-F36B-F8A202CF5AC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A5195CB-EB23-BA59-8ACD-6F02A9BBB355}"/>
              </a:ext>
            </a:extLst>
          </p:cNvPr>
          <p:cNvSpPr>
            <a:spLocks noGrp="1"/>
          </p:cNvSpPr>
          <p:nvPr>
            <p:ph type="title"/>
          </p:nvPr>
        </p:nvSpPr>
        <p:spPr/>
        <p:txBody>
          <a:bodyPr>
            <a:normAutofit/>
          </a:bodyPr>
          <a:lstStyle/>
          <a:p>
            <a:r>
              <a:rPr lang="en-US" dirty="0" err="1"/>
              <a:t>Fungsi</a:t>
            </a:r>
            <a:r>
              <a:rPr lang="en-US" dirty="0"/>
              <a:t> </a:t>
            </a:r>
            <a:r>
              <a:rPr lang="en-US" dirty="0" err="1"/>
              <a:t>Pengendalian</a:t>
            </a:r>
            <a:r>
              <a:rPr lang="en-US" dirty="0"/>
              <a:t> </a:t>
            </a:r>
            <a:r>
              <a:rPr lang="en-US" dirty="0" err="1"/>
              <a:t>Manajemen</a:t>
            </a:r>
            <a:r>
              <a:rPr lang="en-US" dirty="0"/>
              <a:t> dan </a:t>
            </a:r>
            <a:r>
              <a:rPr lang="en-US" dirty="0" err="1"/>
              <a:t>Operasi</a:t>
            </a:r>
            <a:endParaRPr lang="en-US" dirty="0"/>
          </a:p>
        </p:txBody>
      </p:sp>
      <p:sp>
        <p:nvSpPr>
          <p:cNvPr id="2" name="Teardrop 1">
            <a:extLst>
              <a:ext uri="{FF2B5EF4-FFF2-40B4-BE49-F238E27FC236}">
                <a16:creationId xmlns:a16="http://schemas.microsoft.com/office/drawing/2014/main" id="{5D5ADE69-92D6-47A7-369A-5419708508C6}"/>
              </a:ext>
            </a:extLst>
          </p:cNvPr>
          <p:cNvSpPr/>
          <p:nvPr/>
        </p:nvSpPr>
        <p:spPr>
          <a:xfrm>
            <a:off x="4465452" y="1904997"/>
            <a:ext cx="6108763" cy="4478565"/>
          </a:xfrm>
          <a:prstGeom prst="teardrop">
            <a:avLst>
              <a:gd name="adj" fmla="val 6499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01600" indent="0" eaLnBrk="1" fontAlgn="auto" hangingPunct="1">
              <a:buFont typeface="Athiti"/>
              <a:buNone/>
              <a:defRPr/>
            </a:pPr>
            <a:r>
              <a:rPr lang="en-US" sz="2400" dirty="0" err="1">
                <a:latin typeface="Times New Roman" pitchFamily="18" charset="0"/>
                <a:ea typeface="Athiti"/>
                <a:cs typeface="Times New Roman" pitchFamily="18" charset="0"/>
                <a:sym typeface="Athiti"/>
              </a:rPr>
              <a:t>Pengendalian</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manajemen</a:t>
            </a:r>
            <a:r>
              <a:rPr lang="en-US" sz="2400" dirty="0">
                <a:latin typeface="Times New Roman" pitchFamily="18" charset="0"/>
                <a:ea typeface="Athiti"/>
                <a:cs typeface="Times New Roman" pitchFamily="18" charset="0"/>
                <a:sym typeface="Athiti"/>
              </a:rPr>
              <a:t> dan </a:t>
            </a:r>
            <a:r>
              <a:rPr lang="en-US" sz="2400" dirty="0" err="1">
                <a:latin typeface="Times New Roman" pitchFamily="18" charset="0"/>
                <a:ea typeface="Athiti"/>
                <a:cs typeface="Times New Roman" pitchFamily="18" charset="0"/>
                <a:sym typeface="Athiti"/>
              </a:rPr>
              <a:t>operasi</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membutuhkan</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informasi</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keuangan</a:t>
            </a:r>
            <a:r>
              <a:rPr lang="en-US" sz="2400" dirty="0">
                <a:latin typeface="Times New Roman" pitchFamily="18" charset="0"/>
                <a:ea typeface="Athiti"/>
                <a:cs typeface="Times New Roman" pitchFamily="18" charset="0"/>
                <a:sym typeface="Athiti"/>
              </a:rPr>
              <a:t> demi </a:t>
            </a:r>
            <a:r>
              <a:rPr lang="en-US" sz="2400" dirty="0" err="1">
                <a:latin typeface="Times New Roman" pitchFamily="18" charset="0"/>
                <a:ea typeface="Athiti"/>
                <a:cs typeface="Times New Roman" pitchFamily="18" charset="0"/>
                <a:sym typeface="Athiti"/>
              </a:rPr>
              <a:t>memberikan</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dasar</a:t>
            </a:r>
            <a:r>
              <a:rPr lang="en-US" sz="2400" dirty="0">
                <a:latin typeface="Times New Roman" pitchFamily="18" charset="0"/>
                <a:ea typeface="Athiti"/>
                <a:cs typeface="Times New Roman" pitchFamily="18" charset="0"/>
                <a:sym typeface="Athiti"/>
              </a:rPr>
              <a:t> yang </a:t>
            </a:r>
            <a:r>
              <a:rPr lang="en-US" sz="2400" dirty="0" err="1">
                <a:latin typeface="Times New Roman" pitchFamily="18" charset="0"/>
                <a:ea typeface="Athiti"/>
                <a:cs typeface="Times New Roman" pitchFamily="18" charset="0"/>
                <a:sym typeface="Athiti"/>
              </a:rPr>
              <a:t>wajar</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serta</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efektif</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untuk</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mengidentifikasi</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operasi</a:t>
            </a:r>
            <a:r>
              <a:rPr lang="en-US" sz="2400" dirty="0">
                <a:latin typeface="Times New Roman" pitchFamily="18" charset="0"/>
                <a:ea typeface="Athiti"/>
                <a:cs typeface="Times New Roman" pitchFamily="18" charset="0"/>
                <a:sym typeface="Athiti"/>
              </a:rPr>
              <a:t> yang </a:t>
            </a:r>
            <a:r>
              <a:rPr lang="en-US" sz="2400" dirty="0" err="1">
                <a:latin typeface="Times New Roman" pitchFamily="18" charset="0"/>
                <a:ea typeface="Athiti"/>
                <a:cs typeface="Times New Roman" pitchFamily="18" charset="0"/>
                <a:sym typeface="Athiti"/>
              </a:rPr>
              <a:t>tidak</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efisien</a:t>
            </a:r>
            <a:r>
              <a:rPr lang="en-US" sz="2400" dirty="0">
                <a:latin typeface="Times New Roman" pitchFamily="18" charset="0"/>
                <a:ea typeface="Athiti"/>
                <a:cs typeface="Times New Roman" pitchFamily="18" charset="0"/>
                <a:sym typeface="Athiti"/>
              </a:rPr>
              <a:t> dan </a:t>
            </a:r>
            <a:r>
              <a:rPr lang="en-US" sz="2400" dirty="0" err="1">
                <a:latin typeface="Times New Roman" pitchFamily="18" charset="0"/>
                <a:ea typeface="Athiti"/>
                <a:cs typeface="Times New Roman" pitchFamily="18" charset="0"/>
                <a:sym typeface="Athiti"/>
              </a:rPr>
              <a:t>untuk</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memberi</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penghargaan</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serta</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dukungan</a:t>
            </a:r>
            <a:r>
              <a:rPr lang="en-US" sz="2400" dirty="0">
                <a:latin typeface="Times New Roman" pitchFamily="18" charset="0"/>
                <a:ea typeface="Athiti"/>
                <a:cs typeface="Times New Roman" pitchFamily="18" charset="0"/>
                <a:sym typeface="Athiti"/>
              </a:rPr>
              <a:t> </a:t>
            </a:r>
            <a:r>
              <a:rPr lang="en-US" sz="2400" dirty="0" err="1">
                <a:latin typeface="Times New Roman" pitchFamily="18" charset="0"/>
                <a:ea typeface="Athiti"/>
                <a:cs typeface="Times New Roman" pitchFamily="18" charset="0"/>
                <a:sym typeface="Athiti"/>
              </a:rPr>
              <a:t>kepada</a:t>
            </a:r>
            <a:r>
              <a:rPr lang="en-US" sz="2400" dirty="0">
                <a:latin typeface="Times New Roman" pitchFamily="18" charset="0"/>
                <a:ea typeface="Athiti"/>
                <a:cs typeface="Times New Roman" pitchFamily="18" charset="0"/>
                <a:sym typeface="Athiti"/>
              </a:rPr>
              <a:t> para </a:t>
            </a:r>
            <a:r>
              <a:rPr lang="en-US" sz="2400" dirty="0" err="1">
                <a:latin typeface="Times New Roman" pitchFamily="18" charset="0"/>
                <a:ea typeface="Athiti"/>
                <a:cs typeface="Times New Roman" pitchFamily="18" charset="0"/>
                <a:sym typeface="Athiti"/>
              </a:rPr>
              <a:t>manajer</a:t>
            </a:r>
            <a:r>
              <a:rPr lang="en-US" sz="2400" dirty="0">
                <a:latin typeface="Times New Roman" pitchFamily="18" charset="0"/>
                <a:ea typeface="Athiti"/>
                <a:cs typeface="Times New Roman" pitchFamily="18" charset="0"/>
                <a:sym typeface="Athiti"/>
              </a:rPr>
              <a:t> yang paling </a:t>
            </a:r>
            <a:r>
              <a:rPr lang="en-US" sz="2400" dirty="0" err="1">
                <a:latin typeface="Times New Roman" pitchFamily="18" charset="0"/>
                <a:ea typeface="Athiti"/>
                <a:cs typeface="Times New Roman" pitchFamily="18" charset="0"/>
                <a:sym typeface="Athiti"/>
              </a:rPr>
              <a:t>efektif</a:t>
            </a:r>
            <a:r>
              <a:rPr lang="en-US" sz="2400" dirty="0">
                <a:latin typeface="Times New Roman" pitchFamily="18" charset="0"/>
                <a:ea typeface="Athiti"/>
                <a:cs typeface="Times New Roman" pitchFamily="18" charset="0"/>
                <a:sym typeface="Athiti"/>
              </a:rPr>
              <a:t>.</a:t>
            </a:r>
          </a:p>
        </p:txBody>
      </p:sp>
    </p:spTree>
    <p:extLst>
      <p:ext uri="{BB962C8B-B14F-4D97-AF65-F5344CB8AC3E}">
        <p14:creationId xmlns:p14="http://schemas.microsoft.com/office/powerpoint/2010/main" val="10569771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1_Office Theme">
  <a:themeElements>
    <a:clrScheme name="Islander">
      <a:dk1>
        <a:srgbClr val="000000"/>
      </a:dk1>
      <a:lt1>
        <a:srgbClr val="FFFFFF"/>
      </a:lt1>
      <a:dk2>
        <a:srgbClr val="000000"/>
      </a:dk2>
      <a:lt2>
        <a:srgbClr val="E6E6E6"/>
      </a:lt2>
      <a:accent1>
        <a:srgbClr val="E56925"/>
      </a:accent1>
      <a:accent2>
        <a:srgbClr val="F19936"/>
      </a:accent2>
      <a:accent3>
        <a:srgbClr val="5DA3CC"/>
      </a:accent3>
      <a:accent4>
        <a:srgbClr val="B3DAD6"/>
      </a:accent4>
      <a:accent5>
        <a:srgbClr val="76B144"/>
      </a:accent5>
      <a:accent6>
        <a:srgbClr val="438F63"/>
      </a:accent6>
      <a:hlink>
        <a:srgbClr val="E2DD60"/>
      </a:hlink>
      <a:folHlink>
        <a:srgbClr val="E78576"/>
      </a:folHlink>
    </a:clrScheme>
    <a:fontScheme name="Custom 18">
      <a:majorFont>
        <a:latin typeface="Segoe UI"/>
        <a:ea typeface=""/>
        <a:cs typeface=""/>
      </a:majorFont>
      <a:minorFont>
        <a:latin typeface="Segoe U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sian Pacific heritage_TM10131490_Win32_LH_v4" id="{B2A0ACF3-34FF-4C5A-A737-2558AC4C9FEA}" vid="{FBDB92CC-0A39-410B-A16B-8C101333048E}"/>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22a266b9fa9a230c5a512669d8b298c3">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ddc33fff6b14141ee5c74a0d29ea6a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lcf76f155ced4ddcb4097134ff3c332f xmlns="71af3243-3dd4-4a8d-8c0d-dd76da1f02a5">
      <Terms xmlns="http://schemas.microsoft.com/office/infopath/2007/PartnerControls"/>
    </lcf76f155ced4ddcb4097134ff3c332f>
    <TaxCatchAll xmlns="230e9df3-be65-4c73-a93b-d1236ebd677e"/>
    <MediaServiceKeyPoints xmlns="71af3243-3dd4-4a8d-8c0d-dd76da1f02a5" xsi:nil="true"/>
  </documentManagement>
</p:properties>
</file>

<file path=customXml/itemProps1.xml><?xml version="1.0" encoding="utf-8"?>
<ds:datastoreItem xmlns:ds="http://schemas.openxmlformats.org/officeDocument/2006/customXml" ds:itemID="{0F9CE79C-5104-4273-B83B-D03AD839A8F7}">
  <ds:schemaRefs>
    <ds:schemaRef ds:uri="http://schemas.microsoft.com/sharepoint/v3/contenttype/forms"/>
  </ds:schemaRefs>
</ds:datastoreItem>
</file>

<file path=customXml/itemProps2.xml><?xml version="1.0" encoding="utf-8"?>
<ds:datastoreItem xmlns:ds="http://schemas.openxmlformats.org/officeDocument/2006/customXml" ds:itemID="{1D141EBB-3386-4164-A294-111C6309E33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E18D074-6F3D-488C-8220-03C2DEFDE854}">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docProps/app.xml><?xml version="1.0" encoding="utf-8"?>
<Properties xmlns="http://schemas.openxmlformats.org/officeDocument/2006/extended-properties" xmlns:vt="http://schemas.openxmlformats.org/officeDocument/2006/docPropsVTypes">
  <Template>Asian Pacific American Heritage Month presentation</Template>
  <TotalTime>71</TotalTime>
  <Words>876</Words>
  <Application>Microsoft Office PowerPoint</Application>
  <PresentationFormat>Widescreen</PresentationFormat>
  <Paragraphs>72</Paragraphs>
  <Slides>16</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Athiti</vt:lpstr>
      <vt:lpstr>Miriam Libre</vt:lpstr>
      <vt:lpstr>Segoe UI</vt:lpstr>
      <vt:lpstr>Times New Roman</vt:lpstr>
      <vt:lpstr>1_Office Theme</vt:lpstr>
      <vt:lpstr>PERAN AKUNTANSI DALAM MANAJEMEN STRATEGIS</vt:lpstr>
      <vt:lpstr>Pendahuluan</vt:lpstr>
      <vt:lpstr>PowerPoint Presentation</vt:lpstr>
      <vt:lpstr>Informasi Yang di perlukan:</vt:lpstr>
      <vt:lpstr>Akibat Pengambilan Keputusan Tanpa Informasi</vt:lpstr>
      <vt:lpstr>Kebutuhan Informasi terbagi dalam 4 Fungsi </vt:lpstr>
      <vt:lpstr>Fungsi Manajemen Strategi</vt:lpstr>
      <vt:lpstr>Fungsi Perencanaan dan Pengambilan Keputusan</vt:lpstr>
      <vt:lpstr>Fungsi Pengendalian Manajemen dan Operasi</vt:lpstr>
      <vt:lpstr>Fungsi Penyusunan Laporan Keuangan</vt:lpstr>
      <vt:lpstr>JENIS INFORMASI YANG DISEDIAKAN OLEH AKUNTANSI MANAJEMEN</vt:lpstr>
      <vt:lpstr>Jenis Informasi yang dibutuhkan </vt:lpstr>
      <vt:lpstr>Akan tetapi, walaupun detail kebutuhan informasi dari setiap posisi manajemen berbeda satu dengan yang lainnya, secara umum informasi yang dibutuhkan oleh berbagai tingkatan manajemen tersebut memiliki karakteristik yang sama. Informasi pengambilan keputusan internal digunakan untuk : 1. Perencanaan  2. Pengarahan 3. Motivasi 4. Pengendalian 5. Penilaian kinerja  Dengan demikian, tugas penting akuntansi manajemen adalah mengembangkan informasi keuangan bagi para manajer dan pengelola perusahaan untuk digunakan dalam pengambilan keputusan, sehingga perusahaan lebih kompetitif di tengah persaingan terbuka. Informasi keuangan disediakan untuk masing-masing fungsi utama manajemen, yaitu manajemen strategis, perencanaan dan pengambilan keputusan, pengendalian manajemen dan operasi, serta penyiapan laporan keuangan.   Oleh karena itu, akuntan manajemen memiliki tugas yang sangat penting demi mendukung manajemen dalam mengelola dan mencapai tujuan perusahaan. Tanpa dukungan informasi keuangan yang memadai, berbagai fungsi manajemen dalam sebuah perusahaan akan mengalami kesulitan untuk menjalankan tugasnya dengan baik. </vt:lpstr>
      <vt:lpstr>Conclusion</vt:lpstr>
      <vt:lpstr>Questions &amp; answers</vt:lpstr>
      <vt:lpstr>Resources </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Windows User</dc:creator>
  <cp:keywords/>
  <dc:description/>
  <cp:lastModifiedBy>Windows User</cp:lastModifiedBy>
  <cp:revision>3</cp:revision>
  <dcterms:created xsi:type="dcterms:W3CDTF">2024-10-16T07:52:51Z</dcterms:created>
  <dcterms:modified xsi:type="dcterms:W3CDTF">2024-10-16T09:04:45Z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