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84152-D168-4DF3-B49D-0A001636A6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82FC25-5F2B-4CD6-A1FC-7E1ED6146B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4E78A-70B7-48AE-ADE2-C398D6A5E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5F3B-FAC3-4558-8245-1B9034C74D07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2B8419-72C2-4B9C-AF16-AC629DAC9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7D3387-B9E8-44C2-BB44-06C3341D5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6510-3E5C-4334-9290-87AA5E60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134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E0DC0-4716-4565-933D-FA9E7222E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45DBD4-2019-43C0-B133-E0C7B65154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E7C69-4646-47BA-AD32-DDAD38D2C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5F3B-FAC3-4558-8245-1B9034C74D07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62519-7EE0-41C5-AC63-34585BCB4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5B419-ED15-4C30-A92C-A1B55ABB8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6510-3E5C-4334-9290-87AA5E60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321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BA9768-163C-4093-9018-854DD7F68C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0626EE-307E-44E0-BDDD-8BB60925C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A79327-49DB-4071-9D5B-61973DA03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5F3B-FAC3-4558-8245-1B9034C74D07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BE944-178E-415B-80D5-CDEDB54CF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E60D5-111E-4351-AA3D-EFA2B95C6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6510-3E5C-4334-9290-87AA5E60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141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9D0B5-AC1F-4188-B784-7B3C57C43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21FB2-0D32-4BAA-B769-F5D7CB305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6CD34C-7362-4C6D-84F5-DE7A6F63E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5F3B-FAC3-4558-8245-1B9034C74D07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88722B-32A1-4186-A81E-550734BE8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B5A361-BECD-4DEC-8B4B-7C324653A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6510-3E5C-4334-9290-87AA5E60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035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5C716-F96B-42EF-8E0C-C3CE69BFB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6A839-0DBE-4B40-A621-5F2E82538F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63811-C5B6-49E8-8BD5-E779C1C96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5F3B-FAC3-4558-8245-1B9034C74D07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28287-8889-41E3-AB37-072B68C9A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50D1ED-4276-4C40-BEFA-0C47735F2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6510-3E5C-4334-9290-87AA5E60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15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CF31E-8B9D-4DCB-B12D-8407658DF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B8780A-8BA0-4FD4-98AD-9E4450A610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38308B-B8E4-488D-9461-E344CD081B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99305C-0E19-43ED-A86C-10C2990AB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5F3B-FAC3-4558-8245-1B9034C74D07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E65268-CA59-4CF3-9E29-84E1E0358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65FCD-13F4-49BA-BD82-B0F56E6B8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6510-3E5C-4334-9290-87AA5E60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639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5BF0D-6220-42B5-9360-BDC1C165E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050C31-FE06-4AD1-91D7-CE353DB99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C465BB-0100-4DE5-8612-E10CB81053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21B364-B604-4591-9222-AC1C27DA0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4C3515-1D3C-4B03-AF8B-047E865033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40641D-4676-49E3-B68D-B3D0075EA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5F3B-FAC3-4558-8245-1B9034C74D07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D3D6AC-0545-4911-AD34-2DDB7C20F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CFFC4F-114B-420D-9187-3AD1768DD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6510-3E5C-4334-9290-87AA5E60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248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61297-78D4-4462-8234-A9BA19E34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DDFA4-71FB-4E47-A9CC-B5D9AFBCC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5F3B-FAC3-4558-8245-1B9034C74D07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278BEF-67F7-48E7-84C8-3F0256526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06978F-1933-4C0D-92EC-97AA2606F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6510-3E5C-4334-9290-87AA5E60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52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5087E8-A5CC-48CC-96A9-CF3354866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5F3B-FAC3-4558-8245-1B9034C74D07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B08374-F87F-4BA7-8F7C-2EABC5DED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A8CB0C-B740-4099-9BE1-387F355AE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6510-3E5C-4334-9290-87AA5E60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657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9DD98-C9AC-40B6-AA85-7E3F6AD63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1AA91-293B-4030-8854-A5BEB0E23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EBA112-6D61-4D29-B403-7A69590E0D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45C469-3A9A-40FA-8644-6262E97F7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5F3B-FAC3-4558-8245-1B9034C74D07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386A67-7E45-4D39-B908-7EF006C2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D43F70-EAF7-4AEA-A58F-FAA0A9A75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6510-3E5C-4334-9290-87AA5E60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392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615A4-E257-45D4-9339-91C9BCF09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14FE2D-876E-4E63-8A73-048024871D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2380C5-429D-4DFD-BEB3-A493966909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7AAB43-7960-418E-8C3C-E5C9AC7D3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5F3B-FAC3-4558-8245-1B9034C74D07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52225-8D48-442A-AD90-3CBC75DFA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655EE8-8712-4E8D-84D4-620025BF0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6510-3E5C-4334-9290-87AA5E60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64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1FB750-D211-4D67-B0BA-7CD66B9F7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E9C5AC-52A3-4678-871C-9E049D5BF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9935F-A848-4AF5-AA2E-CF88896FBB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55F3B-FAC3-4558-8245-1B9034C74D07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D00F4C-09F7-4F5F-B881-4DC947FE66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F85E0-4CBD-4B4D-B060-8846450ED0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D6510-3E5C-4334-9290-87AA5E60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581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F14CA8E-FEF0-4084-8C50-625FCCA224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3652" y="284813"/>
            <a:ext cx="8664315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052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4CD6A11-A881-4B61-A207-12327123FC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8977" y="0"/>
            <a:ext cx="761500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754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D157099-F78C-42AA-8E16-60C38821AF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3023" y="0"/>
            <a:ext cx="725523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206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DF85A7-04C3-4157-BDCC-D2E74937C2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8426" y="0"/>
            <a:ext cx="7465102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027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C2253A7-502A-4C8F-B3E6-18EF5EC69E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8367" y="149902"/>
            <a:ext cx="8214610" cy="652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8034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43591CA-C4D1-4665-9CB9-DCD72E60FB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3062" y="194872"/>
            <a:ext cx="7869836" cy="6663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4679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851F1CD-B055-41EF-BECA-685C434FB7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8545" y="0"/>
            <a:ext cx="8904158" cy="655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676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8A6EBAE-6731-4228-BF50-7AB4A9D9C5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3515" y="179882"/>
            <a:ext cx="7390151" cy="6565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848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EE62189-AADD-41D8-89DA-D8CA28017B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3515" y="179882"/>
            <a:ext cx="7749915" cy="6565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109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2FFB87B-8136-438C-BBC8-037D46D1B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8388" y="104931"/>
            <a:ext cx="7854846" cy="6640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302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E752BBE-8289-4048-A55B-F80F61BD7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8230" y="134911"/>
            <a:ext cx="7015395" cy="6723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213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BEABD27-3B5D-4E5C-B9D5-37280E285C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2906" y="104931"/>
            <a:ext cx="6940446" cy="662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344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A53C416-F39A-4584-91F8-F7E1387F65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3634" y="0"/>
            <a:ext cx="81696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285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5A36345-F634-422E-8093-84C0AACF92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3437" y="0"/>
            <a:ext cx="8454452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304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5A9E0A3-0362-48E3-A8A3-5DD16EFCC9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3023" y="0"/>
            <a:ext cx="68205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934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Nurjoko Nurjoko</dc:creator>
  <cp:lastModifiedBy>Nurjoko Nurjoko</cp:lastModifiedBy>
  <cp:revision>1</cp:revision>
  <dcterms:created xsi:type="dcterms:W3CDTF">2022-04-22T01:45:42Z</dcterms:created>
  <dcterms:modified xsi:type="dcterms:W3CDTF">2022-04-22T01:47:28Z</dcterms:modified>
</cp:coreProperties>
</file>