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2" r:id="rId3"/>
    <p:sldId id="320" r:id="rId4"/>
    <p:sldId id="312" r:id="rId5"/>
    <p:sldId id="313" r:id="rId6"/>
    <p:sldId id="321" r:id="rId7"/>
    <p:sldId id="314" r:id="rId8"/>
    <p:sldId id="322" r:id="rId9"/>
    <p:sldId id="323" r:id="rId10"/>
    <p:sldId id="303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stinger.co.id/tutorial/d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/>
              <a:t>Lingkungan Teknologi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6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/>
              <a:t>Ketrampilan dan sains bidang teknologi</a:t>
            </a:r>
            <a:br>
              <a:rPr lang="id-ID" dirty="0"/>
            </a:b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514350" lvl="0" indent="-514350">
              <a:buAutoNum type="arabicParenBoth"/>
            </a:pPr>
            <a:r>
              <a:rPr lang="id-ID" sz="3200" dirty="0" smtClean="0"/>
              <a:t>Ketrampilan dan kemampuan teknologi bagi pengguna sangat dibutuhkan . Kemapuan mentransformasi melalui digitalisasi memberikan  keefektifan pekerjaan atau kegiatan dalam organisasi saat ini </a:t>
            </a:r>
          </a:p>
          <a:p>
            <a:pPr marL="514350" lvl="0" indent="-514350">
              <a:buAutoNum type="arabicParenBoth"/>
            </a:pPr>
            <a:r>
              <a:rPr lang="id-ID" sz="3200" dirty="0" smtClean="0"/>
              <a:t>Perkembangan teknologi terhadap strategi tidak hanya cepat tetapi jangkauannya jauh.</a:t>
            </a: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(3) Teknologi menaklukan jarak , mengontrol angka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kelahiran , menyelamatkan nyawa , melestarikan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dan mendistribusikan energi , menemukan bahan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mentah baru dan pengganti bahan baku yang sudah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ada.</a:t>
            </a:r>
          </a:p>
          <a:p>
            <a:pPr marL="0" indent="0">
              <a:buNone/>
            </a:pPr>
            <a:r>
              <a:rPr lang="id-ID" dirty="0" smtClean="0"/>
              <a:t>(4) Teknologi dapat mengurangi atau meningkatkan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peluang bagi organisasi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MK</a:t>
            </a:r>
            <a:r>
              <a:rPr lang="en-US" dirty="0" smtClean="0"/>
              <a:t>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6801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dirty="0" smtClean="0"/>
              <a:t>                 </a:t>
            </a:r>
            <a:r>
              <a:rPr lang="id-ID" b="1" dirty="0" smtClean="0">
                <a:solidFill>
                  <a:srgbClr val="C00000"/>
                </a:solidFill>
              </a:rPr>
              <a:t>Teknologi </a:t>
            </a:r>
            <a:r>
              <a:rPr lang="id-ID" b="1" dirty="0">
                <a:solidFill>
                  <a:srgbClr val="C00000"/>
                </a:solidFill>
              </a:rPr>
              <a:t>dan </a:t>
            </a:r>
            <a:r>
              <a:rPr lang="id-ID" b="1" dirty="0" smtClean="0">
                <a:solidFill>
                  <a:srgbClr val="C00000"/>
                </a:solidFill>
              </a:rPr>
              <a:t>perubahan</a:t>
            </a:r>
          </a:p>
          <a:p>
            <a:pPr marL="514350" lvl="0" indent="-514350">
              <a:buAutoNum type="arabicParenBoth"/>
            </a:pPr>
            <a:r>
              <a:rPr lang="id-ID" dirty="0" smtClean="0"/>
              <a:t>Perubahan memberikan dinamika dan kreatifitas </a:t>
            </a:r>
          </a:p>
          <a:p>
            <a:pPr marL="0" lvl="0" indent="0">
              <a:buNone/>
            </a:pPr>
            <a:r>
              <a:rPr lang="id-ID" dirty="0" smtClean="0"/>
              <a:t>       bagi organisasi dan pengguna</a:t>
            </a:r>
          </a:p>
          <a:p>
            <a:pPr marL="514350" lvl="0" indent="-514350">
              <a:buAutoNum type="arabicParenBoth" startAt="2"/>
            </a:pPr>
            <a:r>
              <a:rPr lang="id-ID" dirty="0" smtClean="0"/>
              <a:t>Perubahan teknologi memberikan peluang bagi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industri</a:t>
            </a:r>
          </a:p>
          <a:p>
            <a:pPr marL="0" lvl="0" indent="0">
              <a:buNone/>
            </a:pPr>
            <a:r>
              <a:rPr lang="id-ID" dirty="0" smtClean="0"/>
              <a:t>(3) Adopsi teknologi kreatif dapat menunjukkan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peluang baru untuk produk baru, atau peningkatan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produk yang sudah ada , meningkatkan kualitas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layanan, mengurangi biaya produksi, mengirimkan </a:t>
            </a:r>
          </a:p>
          <a:p>
            <a:pPr marL="0" lvl="0" indent="0">
              <a:buNone/>
            </a:pPr>
            <a:r>
              <a:rPr lang="id-ID" dirty="0" smtClean="0"/>
              <a:t>      produk ke pengguna akhir/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Aplikasi dan program era 4.0 dan new normal di lingkungan </a:t>
            </a:r>
            <a:r>
              <a:rPr lang="id-ID" b="1" dirty="0" smtClean="0">
                <a:solidFill>
                  <a:srgbClr val="FF0000"/>
                </a:solidFill>
              </a:rPr>
              <a:t>bisnis</a:t>
            </a:r>
          </a:p>
          <a:p>
            <a:pPr marL="514350" lvl="0" indent="-514350">
              <a:buAutoNum type="arabicParenBoth"/>
            </a:pPr>
            <a:r>
              <a:rPr lang="id-ID" dirty="0" smtClean="0"/>
              <a:t>Teknologi internet</a:t>
            </a:r>
          </a:p>
          <a:p>
            <a:pPr marL="514350" lvl="0" indent="-514350">
              <a:buAutoNum type="arabicParenBoth"/>
            </a:pPr>
            <a:r>
              <a:rPr lang="id-ID" dirty="0"/>
              <a:t> </a:t>
            </a:r>
            <a:r>
              <a:rPr lang="id-ID" b="1" dirty="0"/>
              <a:t>Computer Aided Design</a:t>
            </a:r>
            <a:r>
              <a:rPr lang="id-ID" dirty="0"/>
              <a:t> </a:t>
            </a:r>
            <a:r>
              <a:rPr lang="id-ID" dirty="0" smtClean="0"/>
              <a:t> (CAD) merupakan </a:t>
            </a:r>
            <a:r>
              <a:rPr lang="id-ID" dirty="0"/>
              <a:t>software komputer yang digunakan untuk mendesain sebuah produk di fase desain selama proses engineering. Fasilitas dalam aplikasi ini meliputi pemilihan material, proses, dimensi, dan </a:t>
            </a:r>
            <a:r>
              <a:rPr lang="id-ID" dirty="0" smtClean="0"/>
              <a:t>toleransi.</a:t>
            </a:r>
          </a:p>
          <a:p>
            <a:pPr marL="514350" lvl="0" indent="-514350">
              <a:buAutoNum type="arabicParenBoth"/>
            </a:pPr>
            <a:endParaRPr lang="id-ID" dirty="0" smtClean="0"/>
          </a:p>
          <a:p>
            <a:pPr marL="514350" lvl="0" indent="-514350">
              <a:buAutoNum type="arabicParenBoth"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Both" startAt="3"/>
            </a:pPr>
            <a:r>
              <a:rPr lang="id-ID" dirty="0" smtClean="0"/>
              <a:t>DNS </a:t>
            </a:r>
            <a:r>
              <a:rPr lang="id-ID" dirty="0"/>
              <a:t>adalah Domain Name System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/>
              <a:t>Pengertian DNS sendiri adalah sistem yang menerjemahkan nama domain menjadi alamat IP bagi komputer saat kita mengakses sebuah </a:t>
            </a:r>
            <a:r>
              <a:rPr lang="id-ID" dirty="0" smtClean="0"/>
              <a:t>website biasanya menggunakan domain (URL), sedangkan komputer menggunakan angka (IP) untuk mengakses website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DNS berfungsi mengubah URL menjadi angka , agar komputer bisa memahami permintaan user  untuk mengakses website</a:t>
            </a:r>
          </a:p>
          <a:p>
            <a:pPr marL="0" indent="0">
              <a:buNone/>
            </a:pPr>
            <a:r>
              <a:rPr lang="id-ID" dirty="0">
                <a:hlinkClick r:id="rId2"/>
              </a:rPr>
              <a:t/>
            </a:r>
            <a:br>
              <a:rPr lang="id-ID" dirty="0">
                <a:hlinkClick r:id="rId2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4294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</a:t>
            </a:r>
          </a:p>
          <a:p>
            <a:pPr marL="0" lvl="0" indent="0">
              <a:buNone/>
            </a:pPr>
            <a:r>
              <a:rPr lang="id-ID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Kemitraan dan strategi bersaing dalam lingkungan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teknologi</a:t>
            </a:r>
          </a:p>
          <a:p>
            <a:pPr marL="514350" lvl="0" indent="-514350">
              <a:buAutoNum type="arabicParenBoth"/>
            </a:pPr>
            <a:r>
              <a:rPr lang="id-ID" dirty="0" smtClean="0"/>
              <a:t>Membangun  dan membentuk  jaringan dimana tingkat</a:t>
            </a:r>
            <a:r>
              <a:rPr lang="id-ID" dirty="0" smtClean="0"/>
              <a:t> perubahan teknologi dan lingkungan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persaingan cukup tinggi baik bidang industri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maupun manufaktur</a:t>
            </a:r>
          </a:p>
          <a:p>
            <a:pPr marL="0" lvl="0" indent="0">
              <a:buNone/>
            </a:pPr>
            <a:r>
              <a:rPr lang="id-ID" dirty="0" smtClean="0"/>
              <a:t>(2) Membangun dan menentukan bentuk dan karakter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lingkungan. </a:t>
            </a:r>
            <a:r>
              <a:rPr lang="id-ID" dirty="0" smtClean="0"/>
              <a:t>Hal ini karena lingkungan adalah proses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 yang selalu berubah 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(3) Kemitraan sebuah upaya untuk beradaptasi dengan perubahan lingkungan bisnis melalui</a:t>
            </a:r>
          </a:p>
          <a:p>
            <a:pPr marL="0" indent="0">
              <a:buNone/>
            </a:pPr>
            <a:r>
              <a:rPr lang="id-ID" dirty="0" smtClean="0"/>
              <a:t>    kapabilitas teknologi aplikatif dan inovasi yang dapat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dicapai.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Pencapaian ini melalui  mekanisme dan mengelola </a:t>
            </a:r>
          </a:p>
          <a:p>
            <a:pPr marL="0" indent="0">
              <a:buNone/>
            </a:pPr>
            <a:r>
              <a:rPr lang="id-ID" i="1" dirty="0"/>
              <a:t> </a:t>
            </a:r>
            <a:r>
              <a:rPr lang="id-ID" i="1" dirty="0" smtClean="0"/>
              <a:t>   Knowledge Management  </a:t>
            </a:r>
            <a:r>
              <a:rPr lang="id-ID" dirty="0" smtClean="0"/>
              <a:t>dan komunikasi serta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kompetensi , sehingga mampu menyesuaikan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kebutuhan organisasi (industri,manufaktur ) sehingga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berdaya saing </a:t>
            </a:r>
          </a:p>
          <a:p>
            <a:pPr marL="0" indent="0">
              <a:buNone/>
            </a:pPr>
            <a:r>
              <a:rPr lang="id-ID" i="1" dirty="0"/>
              <a:t> </a:t>
            </a:r>
            <a:r>
              <a:rPr lang="id-ID" i="1" dirty="0" smtClean="0"/>
              <a:t>   </a:t>
            </a:r>
            <a:endParaRPr lang="id-ID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7146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</a:rPr>
              <a:t>Intinya,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 smtClean="0"/>
              <a:t>Perubahan yang terjadi pada saat ini , organisasi baik perusahaan maupun industri bahkan usaha kecil dan menengah harus dapat beradaptasi dengan membangun , membentuk jaringan kemitraan  hingga mampu berdaya saing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94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3692</TotalTime>
  <Words>472</Words>
  <Application>Microsoft Office PowerPoint</Application>
  <PresentationFormat>On-screen Show (4:3)</PresentationFormat>
  <Paragraphs>83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Ketrampilan dan sains bidang teknologi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2022-10-26T04:58:54Z</dcterms:modified>
</cp:coreProperties>
</file>