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0058400" cy="7772400"/>
  <p:notesSz cx="10058400" cy="77724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17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193" y="457193"/>
            <a:ext cx="9144005" cy="342900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57193" y="457193"/>
            <a:ext cx="1752606" cy="342900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4001" y="820921"/>
            <a:ext cx="7010397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8193" y="2001011"/>
            <a:ext cx="8395970" cy="4706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0.png"/><Relationship Id="rId7" Type="http://schemas.openxmlformats.org/officeDocument/2006/relationships/image" Target="../media/image8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41.pn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6.png"/><Relationship Id="rId7" Type="http://schemas.openxmlformats.org/officeDocument/2006/relationships/image" Target="../media/image8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7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9.png"/><Relationship Id="rId7" Type="http://schemas.openxmlformats.org/officeDocument/2006/relationships/image" Target="../media/image2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60.png"/><Relationship Id="rId9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2.png"/><Relationship Id="rId7" Type="http://schemas.openxmlformats.org/officeDocument/2006/relationships/image" Target="../media/image8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63.png"/><Relationship Id="rId9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5.png"/><Relationship Id="rId7" Type="http://schemas.openxmlformats.org/officeDocument/2006/relationships/image" Target="../media/image8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66.png"/><Relationship Id="rId9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8.png"/><Relationship Id="rId7" Type="http://schemas.openxmlformats.org/officeDocument/2006/relationships/image" Target="../media/image20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69.png"/><Relationship Id="rId9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1.png"/><Relationship Id="rId7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72.png"/><Relationship Id="rId9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4.png"/><Relationship Id="rId7" Type="http://schemas.openxmlformats.org/officeDocument/2006/relationships/image" Target="../media/image20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75.png"/><Relationship Id="rId9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7.png"/><Relationship Id="rId7" Type="http://schemas.openxmlformats.org/officeDocument/2006/relationships/image" Target="../media/image8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78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3.png"/><Relationship Id="rId7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14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17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2.png"/><Relationship Id="rId7" Type="http://schemas.openxmlformats.org/officeDocument/2006/relationships/image" Target="../media/image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23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5.png"/><Relationship Id="rId7" Type="http://schemas.openxmlformats.org/officeDocument/2006/relationships/image" Target="../media/image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26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8.png"/><Relationship Id="rId7" Type="http://schemas.openxmlformats.org/officeDocument/2006/relationships/image" Target="../media/image2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29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1.png"/><Relationship Id="rId7" Type="http://schemas.openxmlformats.org/officeDocument/2006/relationships/image" Target="../media/image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32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4.png"/><Relationship Id="rId7" Type="http://schemas.openxmlformats.org/officeDocument/2006/relationships/image" Target="../media/image20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4" Type="http://schemas.openxmlformats.org/officeDocument/2006/relationships/image" Target="../media/image3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7.png"/><Relationship Id="rId7" Type="http://schemas.openxmlformats.org/officeDocument/2006/relationships/image" Target="../media/image8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38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750310" y="2393695"/>
            <a:ext cx="4411345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3600" b="0" spc="-40" dirty="0">
                <a:solidFill>
                  <a:srgbClr val="FFFFCC"/>
                </a:solidFill>
                <a:latin typeface="Arial"/>
                <a:cs typeface="Arial"/>
              </a:rPr>
              <a:t>Variasi </a:t>
            </a:r>
            <a:r>
              <a:rPr sz="3600" b="0" spc="-5" dirty="0">
                <a:solidFill>
                  <a:srgbClr val="FFFFCC"/>
                </a:solidFill>
                <a:latin typeface="Arial"/>
                <a:cs typeface="Arial"/>
              </a:rPr>
              <a:t>Lintas</a:t>
            </a:r>
            <a:r>
              <a:rPr sz="3600" b="0" spc="-55" dirty="0">
                <a:solidFill>
                  <a:srgbClr val="FFFFCC"/>
                </a:solidFill>
                <a:latin typeface="Arial"/>
                <a:cs typeface="Arial"/>
              </a:rPr>
              <a:t> </a:t>
            </a:r>
            <a:r>
              <a:rPr sz="3600" b="0" spc="-5" dirty="0">
                <a:solidFill>
                  <a:srgbClr val="FFFFCC"/>
                </a:solidFill>
                <a:latin typeface="Arial"/>
                <a:cs typeface="Arial"/>
              </a:rPr>
              <a:t>Budaya  Dalam</a:t>
            </a:r>
            <a:endParaRPr sz="36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</a:pPr>
            <a:r>
              <a:rPr sz="3600" b="0" u="heavy" spc="-5" dirty="0">
                <a:solidFill>
                  <a:srgbClr val="CC3200"/>
                </a:solidFill>
                <a:uFill>
                  <a:solidFill>
                    <a:srgbClr val="CC3200"/>
                  </a:solidFill>
                </a:uFill>
                <a:latin typeface="Arial"/>
                <a:cs typeface="Arial"/>
              </a:rPr>
              <a:t>Perilaku</a:t>
            </a:r>
            <a:r>
              <a:rPr sz="3600" b="0" u="heavy" spc="-45" dirty="0">
                <a:solidFill>
                  <a:srgbClr val="CC3200"/>
                </a:solidFill>
                <a:uFill>
                  <a:solidFill>
                    <a:srgbClr val="CC3200"/>
                  </a:solidFill>
                </a:uFill>
                <a:latin typeface="Arial"/>
                <a:cs typeface="Arial"/>
              </a:rPr>
              <a:t> </a:t>
            </a:r>
            <a:r>
              <a:rPr sz="3600" b="0" u="heavy" spc="-5" dirty="0">
                <a:solidFill>
                  <a:srgbClr val="CC3200"/>
                </a:solidFill>
                <a:uFill>
                  <a:solidFill>
                    <a:srgbClr val="CC3200"/>
                  </a:solidFill>
                </a:uFill>
                <a:latin typeface="Arial"/>
                <a:cs typeface="Arial"/>
              </a:rPr>
              <a:t>Konsumen</a:t>
            </a:r>
            <a:endParaRPr sz="36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787393" y="1354327"/>
            <a:ext cx="27844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1665" algn="l"/>
              </a:tabLst>
            </a:pPr>
            <a:r>
              <a:rPr sz="2150" dirty="0">
                <a:solidFill>
                  <a:srgbClr val="FF9900"/>
                </a:solidFill>
              </a:rPr>
              <a:t>b.	</a:t>
            </a:r>
            <a:r>
              <a:rPr sz="2400" spc="-5" dirty="0">
                <a:solidFill>
                  <a:srgbClr val="FF9900"/>
                </a:solidFill>
              </a:rPr>
              <a:t>Usia</a:t>
            </a:r>
            <a:r>
              <a:rPr sz="2400" spc="-75" dirty="0">
                <a:solidFill>
                  <a:srgbClr val="FF9900"/>
                </a:solidFill>
              </a:rPr>
              <a:t> </a:t>
            </a:r>
            <a:r>
              <a:rPr sz="2400" spc="-5" dirty="0">
                <a:solidFill>
                  <a:srgbClr val="FF9900"/>
                </a:solidFill>
              </a:rPr>
              <a:t>Muda/Tua</a:t>
            </a:r>
            <a:endParaRPr sz="2400"/>
          </a:p>
        </p:txBody>
      </p:sp>
      <p:sp>
        <p:nvSpPr>
          <p:cNvPr id="15" name="object 15"/>
          <p:cNvSpPr txBox="1"/>
          <p:nvPr/>
        </p:nvSpPr>
        <p:spPr>
          <a:xfrm>
            <a:off x="1396999" y="1756663"/>
            <a:ext cx="6570980" cy="66611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16865" marR="5080" indent="-304800">
              <a:lnSpc>
                <a:spcPct val="90500"/>
              </a:lnSpc>
              <a:spcBef>
                <a:spcPts val="370"/>
              </a:spcBef>
              <a:tabLst>
                <a:tab pos="316865" algn="l"/>
              </a:tabLst>
            </a:pPr>
            <a:r>
              <a:rPr sz="2400" dirty="0">
                <a:solidFill>
                  <a:srgbClr val="EAEAEA"/>
                </a:solidFill>
                <a:latin typeface="Arial"/>
                <a:cs typeface="Arial"/>
              </a:rPr>
              <a:t>-	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apakah dalam budaya pada suatu keluarga, 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anak-anak  kaum </a:t>
            </a:r>
            <a:r>
              <a:rPr sz="2000" i="1" spc="-5" dirty="0">
                <a:solidFill>
                  <a:srgbClr val="EAEAEA"/>
                </a:solidFill>
                <a:latin typeface="Arial"/>
                <a:cs typeface="Arial"/>
              </a:rPr>
              <a:t>muda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lebih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berperan dibandingkan dengan</a:t>
            </a:r>
            <a:r>
              <a:rPr sz="2000" spc="-15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orang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102596" y="1806955"/>
            <a:ext cx="918844" cy="61595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2240"/>
              </a:lnSpc>
              <a:spcBef>
                <a:spcPts val="310"/>
              </a:spcBef>
            </a:pPr>
            <a:r>
              <a:rPr sz="2000" i="1" spc="5" dirty="0">
                <a:solidFill>
                  <a:srgbClr val="EAEAEA"/>
                </a:solidFill>
                <a:latin typeface="Arial"/>
                <a:cs typeface="Arial"/>
              </a:rPr>
              <a:t>s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ebagai  dewasa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8" name="object 18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787393" y="2366263"/>
            <a:ext cx="8250555" cy="336677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927100" marR="508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dalam pembelian. Dengan kata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lain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adalah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melihat faktor</a:t>
            </a:r>
            <a:r>
              <a:rPr sz="2000" spc="-16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budaya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lebih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bijaksana dalam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melihat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sisi dari peran</a:t>
            </a:r>
            <a:r>
              <a:rPr sz="2000" spc="-14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usia.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89583"/>
              <a:buAutoNum type="alphaLcPeriod" startAt="3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Luas/Batasan Keluarga</a:t>
            </a:r>
            <a:endParaRPr sz="2400">
              <a:latin typeface="Arial"/>
              <a:cs typeface="Arial"/>
            </a:endParaRPr>
          </a:p>
          <a:p>
            <a:pPr marL="927100" marR="838200" lvl="1" indent="-304800">
              <a:lnSpc>
                <a:spcPct val="90500"/>
              </a:lnSpc>
              <a:spcBef>
                <a:spcPts val="565"/>
              </a:spcBef>
              <a:buSzPct val="120000"/>
              <a:buChar char="-"/>
              <a:tabLst>
                <a:tab pos="926465" algn="l"/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bagaimana keluarga dalam suatu budaya membuat</a:t>
            </a:r>
            <a:r>
              <a:rPr sz="2000" spc="-24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suatu  keputusan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penting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bagi anggota</a:t>
            </a:r>
            <a:r>
              <a:rPr sz="2000" spc="-1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keluarganya.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EAEAEA"/>
              </a:buClr>
              <a:buFont typeface="Arial"/>
              <a:buChar char="-"/>
            </a:pPr>
            <a:endParaRPr sz="25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90000"/>
              <a:buAutoNum type="alphaLcPeriod" startAt="3"/>
              <a:tabLst>
                <a:tab pos="621665" algn="l"/>
                <a:tab pos="622300" algn="l"/>
              </a:tabLst>
            </a:pPr>
            <a:r>
              <a:rPr sz="2000" b="1" spc="-5" dirty="0">
                <a:solidFill>
                  <a:srgbClr val="FF9900"/>
                </a:solidFill>
                <a:latin typeface="Arial"/>
                <a:cs typeface="Arial"/>
              </a:rPr>
              <a:t>Maskulin/Feminisme</a:t>
            </a:r>
            <a:endParaRPr sz="2000">
              <a:latin typeface="Arial"/>
              <a:cs typeface="Arial"/>
            </a:endParaRPr>
          </a:p>
          <a:p>
            <a:pPr marL="927100" marR="599440" lvl="1" indent="-304800">
              <a:lnSpc>
                <a:spcPct val="90500"/>
              </a:lnSpc>
              <a:spcBef>
                <a:spcPts val="555"/>
              </a:spcBef>
              <a:buSzPct val="120000"/>
              <a:buChar char="-"/>
              <a:tabLst>
                <a:tab pos="926465" algn="l"/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bagaimana suami,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istri, atau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keduanya membuat</a:t>
            </a:r>
            <a:r>
              <a:rPr sz="2000" spc="-1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keputusan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penting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bagi</a:t>
            </a:r>
            <a:r>
              <a:rPr sz="2000" spc="-5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keluarga.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90800" y="457193"/>
            <a:ext cx="4876800" cy="3429000"/>
            <a:chOff x="2590800" y="457193"/>
            <a:chExt cx="4876800" cy="3429000"/>
          </a:xfrm>
        </p:grpSpPr>
        <p:sp>
          <p:nvSpPr>
            <p:cNvPr id="3" name="object 3"/>
            <p:cNvSpPr/>
            <p:nvPr/>
          </p:nvSpPr>
          <p:spPr>
            <a:xfrm>
              <a:off x="3352800" y="457193"/>
              <a:ext cx="3352799" cy="342900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90800" y="2101596"/>
              <a:ext cx="1601304" cy="143713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867393" y="2101596"/>
              <a:ext cx="1600206" cy="143713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51988" y="931157"/>
              <a:ext cx="4177284" cy="295504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41320" y="925061"/>
              <a:ext cx="4198620" cy="2961640"/>
            </a:xfrm>
            <a:custGeom>
              <a:avLst/>
              <a:gdLst/>
              <a:ahLst/>
              <a:cxnLst/>
              <a:rect l="l" t="t" r="r" b="b"/>
              <a:pathLst>
                <a:path w="4198620" h="2961640">
                  <a:moveTo>
                    <a:pt x="4198620" y="0"/>
                  </a:moveTo>
                  <a:lnTo>
                    <a:pt x="0" y="0"/>
                  </a:lnTo>
                  <a:lnTo>
                    <a:pt x="10668" y="17834"/>
                  </a:lnTo>
                  <a:lnTo>
                    <a:pt x="10668" y="12192"/>
                  </a:lnTo>
                  <a:lnTo>
                    <a:pt x="16764" y="3048"/>
                  </a:lnTo>
                  <a:lnTo>
                    <a:pt x="22236" y="12192"/>
                  </a:lnTo>
                  <a:lnTo>
                    <a:pt x="4176383" y="12192"/>
                  </a:lnTo>
                  <a:lnTo>
                    <a:pt x="4181856" y="3048"/>
                  </a:lnTo>
                  <a:lnTo>
                    <a:pt x="4187952" y="12192"/>
                  </a:lnTo>
                  <a:lnTo>
                    <a:pt x="4187952" y="17821"/>
                  </a:lnTo>
                  <a:lnTo>
                    <a:pt x="4198620" y="0"/>
                  </a:lnTo>
                  <a:close/>
                </a:path>
                <a:path w="4198620" h="2961640">
                  <a:moveTo>
                    <a:pt x="22236" y="12192"/>
                  </a:moveTo>
                  <a:lnTo>
                    <a:pt x="16764" y="3048"/>
                  </a:lnTo>
                  <a:lnTo>
                    <a:pt x="10668" y="12192"/>
                  </a:lnTo>
                  <a:lnTo>
                    <a:pt x="22236" y="12192"/>
                  </a:lnTo>
                  <a:close/>
                </a:path>
                <a:path w="4198620" h="2961640">
                  <a:moveTo>
                    <a:pt x="1787220" y="2961137"/>
                  </a:moveTo>
                  <a:lnTo>
                    <a:pt x="22236" y="12192"/>
                  </a:lnTo>
                  <a:lnTo>
                    <a:pt x="10668" y="12192"/>
                  </a:lnTo>
                  <a:lnTo>
                    <a:pt x="10668" y="17834"/>
                  </a:lnTo>
                  <a:lnTo>
                    <a:pt x="1771277" y="2961137"/>
                  </a:lnTo>
                  <a:lnTo>
                    <a:pt x="1787220" y="2961137"/>
                  </a:lnTo>
                  <a:close/>
                </a:path>
                <a:path w="4198620" h="2961640">
                  <a:moveTo>
                    <a:pt x="4187952" y="17821"/>
                  </a:moveTo>
                  <a:lnTo>
                    <a:pt x="4187952" y="12192"/>
                  </a:lnTo>
                  <a:lnTo>
                    <a:pt x="4176383" y="12192"/>
                  </a:lnTo>
                  <a:lnTo>
                    <a:pt x="2411399" y="2961137"/>
                  </a:lnTo>
                  <a:lnTo>
                    <a:pt x="2426056" y="2961137"/>
                  </a:lnTo>
                  <a:lnTo>
                    <a:pt x="4187952" y="17821"/>
                  </a:lnTo>
                  <a:close/>
                </a:path>
                <a:path w="4198620" h="2961640">
                  <a:moveTo>
                    <a:pt x="4187952" y="12192"/>
                  </a:moveTo>
                  <a:lnTo>
                    <a:pt x="4181856" y="3048"/>
                  </a:lnTo>
                  <a:lnTo>
                    <a:pt x="4176383" y="12192"/>
                  </a:lnTo>
                  <a:lnTo>
                    <a:pt x="4187952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951987" y="931157"/>
              <a:ext cx="2087879" cy="2955042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944368" y="923537"/>
              <a:ext cx="2101850" cy="2962910"/>
            </a:xfrm>
            <a:custGeom>
              <a:avLst/>
              <a:gdLst/>
              <a:ahLst/>
              <a:cxnLst/>
              <a:rect l="l" t="t" r="r" b="b"/>
              <a:pathLst>
                <a:path w="2101850" h="2962910">
                  <a:moveTo>
                    <a:pt x="2101596" y="2962661"/>
                  </a:moveTo>
                  <a:lnTo>
                    <a:pt x="2101596" y="2886462"/>
                  </a:lnTo>
                  <a:lnTo>
                    <a:pt x="2100072" y="2884938"/>
                  </a:lnTo>
                  <a:lnTo>
                    <a:pt x="662940" y="344424"/>
                  </a:lnTo>
                  <a:lnTo>
                    <a:pt x="661416" y="342900"/>
                  </a:lnTo>
                  <a:lnTo>
                    <a:pt x="661416" y="341376"/>
                  </a:lnTo>
                  <a:lnTo>
                    <a:pt x="659892" y="34137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1524"/>
                  </a:lnTo>
                  <a:lnTo>
                    <a:pt x="1524" y="4572"/>
                  </a:lnTo>
                  <a:lnTo>
                    <a:pt x="0" y="7620"/>
                  </a:lnTo>
                  <a:lnTo>
                    <a:pt x="1524" y="10668"/>
                  </a:lnTo>
                  <a:lnTo>
                    <a:pt x="4572" y="15762"/>
                  </a:lnTo>
                  <a:lnTo>
                    <a:pt x="4572" y="13716"/>
                  </a:lnTo>
                  <a:lnTo>
                    <a:pt x="13716" y="4572"/>
                  </a:lnTo>
                  <a:lnTo>
                    <a:pt x="25796" y="24776"/>
                  </a:lnTo>
                  <a:lnTo>
                    <a:pt x="653796" y="352044"/>
                  </a:lnTo>
                  <a:lnTo>
                    <a:pt x="653796" y="355905"/>
                  </a:lnTo>
                  <a:lnTo>
                    <a:pt x="2089404" y="2892558"/>
                  </a:lnTo>
                  <a:lnTo>
                    <a:pt x="2089404" y="2962661"/>
                  </a:lnTo>
                  <a:lnTo>
                    <a:pt x="2101596" y="2962661"/>
                  </a:lnTo>
                  <a:close/>
                </a:path>
                <a:path w="2101850" h="2962910">
                  <a:moveTo>
                    <a:pt x="25796" y="24776"/>
                  </a:moveTo>
                  <a:lnTo>
                    <a:pt x="13716" y="4572"/>
                  </a:lnTo>
                  <a:lnTo>
                    <a:pt x="4572" y="13716"/>
                  </a:lnTo>
                  <a:lnTo>
                    <a:pt x="25796" y="24776"/>
                  </a:lnTo>
                  <a:close/>
                </a:path>
                <a:path w="2101850" h="2962910">
                  <a:moveTo>
                    <a:pt x="1782374" y="2962661"/>
                  </a:moveTo>
                  <a:lnTo>
                    <a:pt x="25796" y="24776"/>
                  </a:lnTo>
                  <a:lnTo>
                    <a:pt x="4572" y="13716"/>
                  </a:lnTo>
                  <a:lnTo>
                    <a:pt x="4572" y="15762"/>
                  </a:lnTo>
                  <a:lnTo>
                    <a:pt x="1767825" y="2962661"/>
                  </a:lnTo>
                  <a:lnTo>
                    <a:pt x="1782374" y="2962661"/>
                  </a:lnTo>
                  <a:close/>
                </a:path>
                <a:path w="2101850" h="2962910">
                  <a:moveTo>
                    <a:pt x="653796" y="355905"/>
                  </a:moveTo>
                  <a:lnTo>
                    <a:pt x="653796" y="352044"/>
                  </a:lnTo>
                  <a:lnTo>
                    <a:pt x="650748" y="350520"/>
                  </a:lnTo>
                  <a:lnTo>
                    <a:pt x="653796" y="355905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951987" y="931157"/>
              <a:ext cx="4177283" cy="342899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42844" y="922013"/>
              <a:ext cx="4192904" cy="358140"/>
            </a:xfrm>
            <a:custGeom>
              <a:avLst/>
              <a:gdLst/>
              <a:ahLst/>
              <a:cxnLst/>
              <a:rect l="l" t="t" r="r" b="b"/>
              <a:pathLst>
                <a:path w="4192904" h="358140">
                  <a:moveTo>
                    <a:pt x="34964" y="15240"/>
                  </a:moveTo>
                  <a:lnTo>
                    <a:pt x="11869" y="3048"/>
                  </a:lnTo>
                  <a:lnTo>
                    <a:pt x="4572" y="3048"/>
                  </a:lnTo>
                  <a:lnTo>
                    <a:pt x="0" y="12192"/>
                  </a:lnTo>
                  <a:lnTo>
                    <a:pt x="5773" y="15240"/>
                  </a:lnTo>
                  <a:lnTo>
                    <a:pt x="34964" y="15240"/>
                  </a:lnTo>
                  <a:close/>
                </a:path>
                <a:path w="4192904" h="358140">
                  <a:moveTo>
                    <a:pt x="4572" y="3048"/>
                  </a:moveTo>
                  <a:lnTo>
                    <a:pt x="3048" y="3048"/>
                  </a:lnTo>
                  <a:lnTo>
                    <a:pt x="3048" y="6096"/>
                  </a:lnTo>
                  <a:lnTo>
                    <a:pt x="4572" y="3048"/>
                  </a:lnTo>
                  <a:close/>
                </a:path>
                <a:path w="4192904" h="358140">
                  <a:moveTo>
                    <a:pt x="5773" y="15240"/>
                  </a:moveTo>
                  <a:lnTo>
                    <a:pt x="3048" y="13801"/>
                  </a:lnTo>
                  <a:lnTo>
                    <a:pt x="3048" y="15240"/>
                  </a:lnTo>
                  <a:lnTo>
                    <a:pt x="5773" y="15240"/>
                  </a:lnTo>
                  <a:close/>
                </a:path>
                <a:path w="4192904" h="358140">
                  <a:moveTo>
                    <a:pt x="11869" y="3048"/>
                  </a:moveTo>
                  <a:lnTo>
                    <a:pt x="6096" y="0"/>
                  </a:lnTo>
                  <a:lnTo>
                    <a:pt x="4572" y="3048"/>
                  </a:lnTo>
                  <a:lnTo>
                    <a:pt x="11869" y="3048"/>
                  </a:lnTo>
                  <a:close/>
                </a:path>
                <a:path w="4192904" h="358140">
                  <a:moveTo>
                    <a:pt x="661416" y="345948"/>
                  </a:moveTo>
                  <a:lnTo>
                    <a:pt x="34964" y="15240"/>
                  </a:lnTo>
                  <a:lnTo>
                    <a:pt x="5773" y="15240"/>
                  </a:lnTo>
                  <a:lnTo>
                    <a:pt x="655320" y="358140"/>
                  </a:lnTo>
                  <a:lnTo>
                    <a:pt x="658368" y="358140"/>
                  </a:lnTo>
                  <a:lnTo>
                    <a:pt x="658368" y="345948"/>
                  </a:lnTo>
                  <a:lnTo>
                    <a:pt x="661416" y="345948"/>
                  </a:lnTo>
                  <a:close/>
                </a:path>
                <a:path w="4192904" h="358140">
                  <a:moveTo>
                    <a:pt x="4181856" y="3048"/>
                  </a:moveTo>
                  <a:lnTo>
                    <a:pt x="11869" y="3048"/>
                  </a:lnTo>
                  <a:lnTo>
                    <a:pt x="34964" y="15240"/>
                  </a:lnTo>
                  <a:lnTo>
                    <a:pt x="4162023" y="15240"/>
                  </a:lnTo>
                  <a:lnTo>
                    <a:pt x="4181856" y="3048"/>
                  </a:lnTo>
                  <a:close/>
                </a:path>
                <a:path w="4192904" h="358140">
                  <a:moveTo>
                    <a:pt x="3627120" y="358140"/>
                  </a:moveTo>
                  <a:lnTo>
                    <a:pt x="3627120" y="345948"/>
                  </a:lnTo>
                  <a:lnTo>
                    <a:pt x="658368" y="345948"/>
                  </a:lnTo>
                  <a:lnTo>
                    <a:pt x="658368" y="358140"/>
                  </a:lnTo>
                  <a:lnTo>
                    <a:pt x="3627120" y="358140"/>
                  </a:lnTo>
                  <a:close/>
                </a:path>
                <a:path w="4192904" h="358140">
                  <a:moveTo>
                    <a:pt x="4186428" y="15584"/>
                  </a:moveTo>
                  <a:lnTo>
                    <a:pt x="4186428" y="15240"/>
                  </a:lnTo>
                  <a:lnTo>
                    <a:pt x="4162023" y="15240"/>
                  </a:lnTo>
                  <a:lnTo>
                    <a:pt x="3624072" y="345948"/>
                  </a:lnTo>
                  <a:lnTo>
                    <a:pt x="3627120" y="345948"/>
                  </a:lnTo>
                  <a:lnTo>
                    <a:pt x="3627120" y="358140"/>
                  </a:lnTo>
                  <a:lnTo>
                    <a:pt x="3628644" y="358140"/>
                  </a:lnTo>
                  <a:lnTo>
                    <a:pt x="3630168" y="356616"/>
                  </a:lnTo>
                  <a:lnTo>
                    <a:pt x="4186428" y="15584"/>
                  </a:lnTo>
                  <a:close/>
                </a:path>
                <a:path w="4192904" h="358140">
                  <a:moveTo>
                    <a:pt x="4186428" y="15240"/>
                  </a:moveTo>
                  <a:lnTo>
                    <a:pt x="4181856" y="3048"/>
                  </a:lnTo>
                  <a:lnTo>
                    <a:pt x="4162023" y="15240"/>
                  </a:lnTo>
                  <a:lnTo>
                    <a:pt x="4186428" y="15240"/>
                  </a:lnTo>
                  <a:close/>
                </a:path>
                <a:path w="4192904" h="358140">
                  <a:moveTo>
                    <a:pt x="4192524" y="10668"/>
                  </a:moveTo>
                  <a:lnTo>
                    <a:pt x="4192524" y="7620"/>
                  </a:lnTo>
                  <a:lnTo>
                    <a:pt x="4191000" y="4572"/>
                  </a:lnTo>
                  <a:lnTo>
                    <a:pt x="4187952" y="3048"/>
                  </a:lnTo>
                  <a:lnTo>
                    <a:pt x="4181856" y="3048"/>
                  </a:lnTo>
                  <a:lnTo>
                    <a:pt x="4186428" y="15240"/>
                  </a:lnTo>
                  <a:lnTo>
                    <a:pt x="4186428" y="15584"/>
                  </a:lnTo>
                  <a:lnTo>
                    <a:pt x="4189476" y="13716"/>
                  </a:lnTo>
                  <a:lnTo>
                    <a:pt x="4192524" y="1066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039867" y="931157"/>
              <a:ext cx="2089403" cy="295504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033772" y="923537"/>
              <a:ext cx="2101850" cy="2962910"/>
            </a:xfrm>
            <a:custGeom>
              <a:avLst/>
              <a:gdLst/>
              <a:ahLst/>
              <a:cxnLst/>
              <a:rect l="l" t="t" r="r" b="b"/>
              <a:pathLst>
                <a:path w="2101850" h="2962910">
                  <a:moveTo>
                    <a:pt x="2101596" y="7620"/>
                  </a:moveTo>
                  <a:lnTo>
                    <a:pt x="2101596" y="4572"/>
                  </a:lnTo>
                  <a:lnTo>
                    <a:pt x="2100072" y="3048"/>
                  </a:lnTo>
                  <a:lnTo>
                    <a:pt x="2093976" y="0"/>
                  </a:lnTo>
                  <a:lnTo>
                    <a:pt x="2092452" y="1524"/>
                  </a:lnTo>
                  <a:lnTo>
                    <a:pt x="1441704" y="341376"/>
                  </a:lnTo>
                  <a:lnTo>
                    <a:pt x="1440180" y="341376"/>
                  </a:lnTo>
                  <a:lnTo>
                    <a:pt x="1438656" y="342900"/>
                  </a:lnTo>
                  <a:lnTo>
                    <a:pt x="1438656" y="344424"/>
                  </a:lnTo>
                  <a:lnTo>
                    <a:pt x="0" y="2884938"/>
                  </a:lnTo>
                  <a:lnTo>
                    <a:pt x="0" y="2962661"/>
                  </a:lnTo>
                  <a:lnTo>
                    <a:pt x="10668" y="2962661"/>
                  </a:lnTo>
                  <a:lnTo>
                    <a:pt x="10668" y="2892558"/>
                  </a:lnTo>
                  <a:lnTo>
                    <a:pt x="12192" y="2889510"/>
                  </a:lnTo>
                  <a:lnTo>
                    <a:pt x="12192" y="2889865"/>
                  </a:lnTo>
                  <a:lnTo>
                    <a:pt x="1446276" y="355905"/>
                  </a:lnTo>
                  <a:lnTo>
                    <a:pt x="1446276" y="352044"/>
                  </a:lnTo>
                  <a:lnTo>
                    <a:pt x="2078009" y="23601"/>
                  </a:lnTo>
                  <a:lnTo>
                    <a:pt x="2089404" y="4572"/>
                  </a:lnTo>
                  <a:lnTo>
                    <a:pt x="2097024" y="13716"/>
                  </a:lnTo>
                  <a:lnTo>
                    <a:pt x="2097024" y="15758"/>
                  </a:lnTo>
                  <a:lnTo>
                    <a:pt x="2100072" y="10668"/>
                  </a:lnTo>
                  <a:lnTo>
                    <a:pt x="2101596" y="7620"/>
                  </a:lnTo>
                  <a:close/>
                </a:path>
                <a:path w="2101850" h="2962910">
                  <a:moveTo>
                    <a:pt x="12192" y="2889865"/>
                  </a:moveTo>
                  <a:lnTo>
                    <a:pt x="12192" y="2889510"/>
                  </a:lnTo>
                  <a:lnTo>
                    <a:pt x="10668" y="2892558"/>
                  </a:lnTo>
                  <a:lnTo>
                    <a:pt x="12192" y="2889865"/>
                  </a:lnTo>
                  <a:close/>
                </a:path>
                <a:path w="2101850" h="2962910">
                  <a:moveTo>
                    <a:pt x="12192" y="2962661"/>
                  </a:moveTo>
                  <a:lnTo>
                    <a:pt x="12192" y="2889865"/>
                  </a:lnTo>
                  <a:lnTo>
                    <a:pt x="10668" y="2892558"/>
                  </a:lnTo>
                  <a:lnTo>
                    <a:pt x="10668" y="2962661"/>
                  </a:lnTo>
                  <a:lnTo>
                    <a:pt x="12192" y="2962661"/>
                  </a:lnTo>
                  <a:close/>
                </a:path>
                <a:path w="2101850" h="2962910">
                  <a:moveTo>
                    <a:pt x="2097024" y="15758"/>
                  </a:moveTo>
                  <a:lnTo>
                    <a:pt x="2097024" y="13716"/>
                  </a:lnTo>
                  <a:lnTo>
                    <a:pt x="2078009" y="23601"/>
                  </a:lnTo>
                  <a:lnTo>
                    <a:pt x="318165" y="2962661"/>
                  </a:lnTo>
                  <a:lnTo>
                    <a:pt x="332483" y="2962661"/>
                  </a:lnTo>
                  <a:lnTo>
                    <a:pt x="2097024" y="15758"/>
                  </a:lnTo>
                  <a:close/>
                </a:path>
                <a:path w="2101850" h="2962910">
                  <a:moveTo>
                    <a:pt x="1449324" y="350520"/>
                  </a:moveTo>
                  <a:lnTo>
                    <a:pt x="1446276" y="352044"/>
                  </a:lnTo>
                  <a:lnTo>
                    <a:pt x="1446276" y="355905"/>
                  </a:lnTo>
                  <a:lnTo>
                    <a:pt x="1449324" y="350520"/>
                  </a:lnTo>
                  <a:close/>
                </a:path>
                <a:path w="2101850" h="2962910">
                  <a:moveTo>
                    <a:pt x="2097024" y="13716"/>
                  </a:moveTo>
                  <a:lnTo>
                    <a:pt x="2089404" y="4572"/>
                  </a:lnTo>
                  <a:lnTo>
                    <a:pt x="2078009" y="23601"/>
                  </a:lnTo>
                  <a:lnTo>
                    <a:pt x="209702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590800" y="3046475"/>
              <a:ext cx="4872227" cy="49225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147057" y="923029"/>
            <a:ext cx="2007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EAEAEA"/>
                </a:solidFill>
                <a:latin typeface="Arial"/>
                <a:cs typeface="Arial"/>
              </a:rPr>
              <a:t>Sambungan....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57193" y="3886199"/>
            <a:ext cx="9144000" cy="3429000"/>
            <a:chOff x="457193" y="3886199"/>
            <a:chExt cx="9144000" cy="3429000"/>
          </a:xfrm>
        </p:grpSpPr>
        <p:sp>
          <p:nvSpPr>
            <p:cNvPr id="17" name="object 17"/>
            <p:cNvSpPr/>
            <p:nvPr/>
          </p:nvSpPr>
          <p:spPr>
            <a:xfrm>
              <a:off x="457193" y="3886199"/>
              <a:ext cx="9144005" cy="3428999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52799" y="3886199"/>
              <a:ext cx="3352799" cy="3427475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720620" y="3886199"/>
              <a:ext cx="638727" cy="533400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712596" y="3886199"/>
              <a:ext cx="655320" cy="547370"/>
            </a:xfrm>
            <a:custGeom>
              <a:avLst/>
              <a:gdLst/>
              <a:ahLst/>
              <a:cxnLst/>
              <a:rect l="l" t="t" r="r" b="b"/>
              <a:pathLst>
                <a:path w="655320" h="547370">
                  <a:moveTo>
                    <a:pt x="328033" y="521440"/>
                  </a:moveTo>
                  <a:lnTo>
                    <a:pt x="15943" y="0"/>
                  </a:lnTo>
                  <a:lnTo>
                    <a:pt x="0" y="0"/>
                  </a:lnTo>
                  <a:lnTo>
                    <a:pt x="322699" y="539473"/>
                  </a:lnTo>
                  <a:lnTo>
                    <a:pt x="322699" y="530352"/>
                  </a:lnTo>
                  <a:lnTo>
                    <a:pt x="328033" y="521440"/>
                  </a:lnTo>
                  <a:close/>
                </a:path>
                <a:path w="655320" h="547370">
                  <a:moveTo>
                    <a:pt x="333367" y="530352"/>
                  </a:moveTo>
                  <a:lnTo>
                    <a:pt x="328033" y="521440"/>
                  </a:lnTo>
                  <a:lnTo>
                    <a:pt x="322699" y="530352"/>
                  </a:lnTo>
                  <a:lnTo>
                    <a:pt x="333367" y="530352"/>
                  </a:lnTo>
                  <a:close/>
                </a:path>
                <a:path w="655320" h="547370">
                  <a:moveTo>
                    <a:pt x="333367" y="536932"/>
                  </a:moveTo>
                  <a:lnTo>
                    <a:pt x="333367" y="530352"/>
                  </a:lnTo>
                  <a:lnTo>
                    <a:pt x="322699" y="530352"/>
                  </a:lnTo>
                  <a:lnTo>
                    <a:pt x="322699" y="539473"/>
                  </a:lnTo>
                  <a:lnTo>
                    <a:pt x="327271" y="547116"/>
                  </a:lnTo>
                  <a:lnTo>
                    <a:pt x="333367" y="536932"/>
                  </a:lnTo>
                  <a:close/>
                </a:path>
                <a:path w="655320" h="547370">
                  <a:moveTo>
                    <a:pt x="654779" y="0"/>
                  </a:moveTo>
                  <a:lnTo>
                    <a:pt x="640122" y="0"/>
                  </a:lnTo>
                  <a:lnTo>
                    <a:pt x="328033" y="521440"/>
                  </a:lnTo>
                  <a:lnTo>
                    <a:pt x="333367" y="530352"/>
                  </a:lnTo>
                  <a:lnTo>
                    <a:pt x="333367" y="536932"/>
                  </a:lnTo>
                  <a:lnTo>
                    <a:pt x="654779" y="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720620" y="3886199"/>
              <a:ext cx="319247" cy="533399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712193" y="3886199"/>
              <a:ext cx="335915" cy="542925"/>
            </a:xfrm>
            <a:custGeom>
              <a:avLst/>
              <a:gdLst/>
              <a:ahLst/>
              <a:cxnLst/>
              <a:rect l="l" t="t" r="r" b="b"/>
              <a:pathLst>
                <a:path w="335914" h="542925">
                  <a:moveTo>
                    <a:pt x="335294" y="536448"/>
                  </a:moveTo>
                  <a:lnTo>
                    <a:pt x="14549" y="0"/>
                  </a:lnTo>
                  <a:lnTo>
                    <a:pt x="0" y="0"/>
                  </a:lnTo>
                  <a:lnTo>
                    <a:pt x="323715" y="541020"/>
                  </a:lnTo>
                  <a:lnTo>
                    <a:pt x="327293" y="541020"/>
                  </a:lnTo>
                  <a:lnTo>
                    <a:pt x="335294" y="536448"/>
                  </a:lnTo>
                  <a:close/>
                </a:path>
                <a:path w="335914" h="542925">
                  <a:moveTo>
                    <a:pt x="333770" y="533899"/>
                  </a:moveTo>
                  <a:lnTo>
                    <a:pt x="333770" y="0"/>
                  </a:lnTo>
                  <a:lnTo>
                    <a:pt x="321578" y="0"/>
                  </a:lnTo>
                  <a:lnTo>
                    <a:pt x="321578" y="513508"/>
                  </a:lnTo>
                  <a:lnTo>
                    <a:pt x="333770" y="533899"/>
                  </a:lnTo>
                  <a:close/>
                </a:path>
                <a:path w="335914" h="542925">
                  <a:moveTo>
                    <a:pt x="323715" y="541020"/>
                  </a:moveTo>
                  <a:lnTo>
                    <a:pt x="321578" y="537450"/>
                  </a:lnTo>
                  <a:lnTo>
                    <a:pt x="321578" y="541020"/>
                  </a:lnTo>
                  <a:lnTo>
                    <a:pt x="323715" y="541020"/>
                  </a:lnTo>
                  <a:close/>
                </a:path>
                <a:path w="335914" h="542925">
                  <a:moveTo>
                    <a:pt x="327293" y="541020"/>
                  </a:moveTo>
                  <a:lnTo>
                    <a:pt x="323715" y="541020"/>
                  </a:lnTo>
                  <a:lnTo>
                    <a:pt x="324626" y="542544"/>
                  </a:lnTo>
                  <a:lnTo>
                    <a:pt x="327293" y="541020"/>
                  </a:lnTo>
                  <a:close/>
                </a:path>
                <a:path w="335914" h="542925">
                  <a:moveTo>
                    <a:pt x="333770" y="541020"/>
                  </a:moveTo>
                  <a:lnTo>
                    <a:pt x="333770" y="537319"/>
                  </a:lnTo>
                  <a:lnTo>
                    <a:pt x="327293" y="541020"/>
                  </a:lnTo>
                  <a:lnTo>
                    <a:pt x="333770" y="5410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039868" y="3886199"/>
              <a:ext cx="319480" cy="533399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030724" y="3886199"/>
              <a:ext cx="335915" cy="542925"/>
            </a:xfrm>
            <a:custGeom>
              <a:avLst/>
              <a:gdLst/>
              <a:ahLst/>
              <a:cxnLst/>
              <a:rect l="l" t="t" r="r" b="b"/>
              <a:pathLst>
                <a:path w="335914" h="542925">
                  <a:moveTo>
                    <a:pt x="335531" y="0"/>
                  </a:moveTo>
                  <a:lnTo>
                    <a:pt x="321213" y="0"/>
                  </a:lnTo>
                  <a:lnTo>
                    <a:pt x="0" y="536448"/>
                  </a:lnTo>
                  <a:lnTo>
                    <a:pt x="8001" y="541020"/>
                  </a:lnTo>
                  <a:lnTo>
                    <a:pt x="11580" y="541020"/>
                  </a:lnTo>
                  <a:lnTo>
                    <a:pt x="335531" y="0"/>
                  </a:lnTo>
                  <a:close/>
                </a:path>
                <a:path w="335914" h="542925">
                  <a:moveTo>
                    <a:pt x="15240" y="510996"/>
                  </a:moveTo>
                  <a:lnTo>
                    <a:pt x="15240" y="0"/>
                  </a:lnTo>
                  <a:lnTo>
                    <a:pt x="3048" y="0"/>
                  </a:lnTo>
                  <a:lnTo>
                    <a:pt x="3048" y="531358"/>
                  </a:lnTo>
                  <a:lnTo>
                    <a:pt x="15240" y="510996"/>
                  </a:lnTo>
                  <a:close/>
                </a:path>
                <a:path w="335914" h="542925">
                  <a:moveTo>
                    <a:pt x="8001" y="541020"/>
                  </a:moveTo>
                  <a:lnTo>
                    <a:pt x="3048" y="538190"/>
                  </a:lnTo>
                  <a:lnTo>
                    <a:pt x="3048" y="541020"/>
                  </a:lnTo>
                  <a:lnTo>
                    <a:pt x="8001" y="541020"/>
                  </a:lnTo>
                  <a:close/>
                </a:path>
                <a:path w="335914" h="542925">
                  <a:moveTo>
                    <a:pt x="11580" y="541020"/>
                  </a:moveTo>
                  <a:lnTo>
                    <a:pt x="8001" y="541020"/>
                  </a:lnTo>
                  <a:lnTo>
                    <a:pt x="10668" y="542544"/>
                  </a:lnTo>
                  <a:lnTo>
                    <a:pt x="11580" y="541020"/>
                  </a:lnTo>
                  <a:close/>
                </a:path>
                <a:path w="335914" h="542925">
                  <a:moveTo>
                    <a:pt x="15240" y="541020"/>
                  </a:moveTo>
                  <a:lnTo>
                    <a:pt x="15240" y="534908"/>
                  </a:lnTo>
                  <a:lnTo>
                    <a:pt x="11580" y="541020"/>
                  </a:lnTo>
                  <a:lnTo>
                    <a:pt x="15240" y="5410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147057" y="1691131"/>
            <a:ext cx="7489190" cy="422656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385"/>
              </a:spcBef>
              <a:buAutoNum type="alphaLcPeriod" startAt="5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Persaingan/Kerjasama</a:t>
            </a:r>
            <a:endParaRPr sz="2400">
              <a:latin typeface="Arial"/>
              <a:cs typeface="Arial"/>
            </a:endParaRPr>
          </a:p>
          <a:p>
            <a:pPr marL="927100" marR="138430" lvl="1" indent="-304800">
              <a:lnSpc>
                <a:spcPct val="90500"/>
              </a:lnSpc>
              <a:spcBef>
                <a:spcPts val="565"/>
              </a:spcBef>
              <a:buSzPct val="120000"/>
              <a:buChar char="-"/>
              <a:tabLst>
                <a:tab pos="891540" algn="l"/>
                <a:tab pos="892175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bagaimana orientasi baik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itu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maskulin maupun</a:t>
            </a:r>
            <a:r>
              <a:rPr sz="2000" spc="-17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feminisme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dalam keterbukaannya pada</a:t>
            </a:r>
            <a:r>
              <a:rPr sz="2000" spc="-10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konsumen.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har char="-"/>
            </a:pPr>
            <a:endParaRPr sz="25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89583"/>
              <a:buAutoNum type="alphaLcPeriod" startAt="5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Perbedaan/Keseragaman</a:t>
            </a:r>
            <a:endParaRPr sz="2400">
              <a:latin typeface="Arial"/>
              <a:cs typeface="Arial"/>
            </a:endParaRPr>
          </a:p>
          <a:p>
            <a:pPr marL="927100" marR="514984" lvl="1" indent="-304800">
              <a:lnSpc>
                <a:spcPts val="2240"/>
              </a:lnSpc>
              <a:spcBef>
                <a:spcPts val="900"/>
              </a:spcBef>
              <a:buChar char="-"/>
              <a:tabLst>
                <a:tab pos="926465" algn="l"/>
                <a:tab pos="927100" algn="l"/>
                <a:tab pos="6412865" algn="l"/>
              </a:tabLst>
            </a:pP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uda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y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</a:t>
            </a:r>
            <a:r>
              <a:rPr sz="2000" spc="-3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dengan</a:t>
            </a:r>
            <a:r>
              <a:rPr sz="2000" spc="-1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n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il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ai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y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ang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berbeda</a:t>
            </a:r>
            <a:r>
              <a:rPr sz="2000" spc="-4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t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dak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han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y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	a</a:t>
            </a:r>
            <a:r>
              <a:rPr sz="2000" spc="5" dirty="0">
                <a:solidFill>
                  <a:srgbClr val="EAEAEA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an  menerima aturan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bergai macam dari</a:t>
            </a:r>
            <a:r>
              <a:rPr sz="2000" spc="-1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perilaku</a:t>
            </a:r>
            <a:endParaRPr sz="2000">
              <a:latin typeface="Arial"/>
              <a:cs typeface="Arial"/>
            </a:endParaRPr>
          </a:p>
          <a:p>
            <a:pPr marL="927100">
              <a:lnSpc>
                <a:spcPts val="1995"/>
              </a:lnSpc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pribadi dan sikap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tapi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juga menerima variasi dalam</a:t>
            </a:r>
            <a:r>
              <a:rPr sz="2000" spc="-2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bentuk</a:t>
            </a:r>
            <a:endParaRPr sz="2000">
              <a:latin typeface="Arial"/>
              <a:cs typeface="Arial"/>
            </a:endParaRPr>
          </a:p>
          <a:p>
            <a:pPr marL="927100">
              <a:lnSpc>
                <a:spcPts val="2280"/>
              </a:lnSpc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makanan, pakaian, dan produk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lain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serta</a:t>
            </a:r>
            <a:r>
              <a:rPr sz="2000" spc="1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pelayanannya.</a:t>
            </a:r>
            <a:endParaRPr sz="2000">
              <a:latin typeface="Arial"/>
              <a:cs typeface="Arial"/>
            </a:endParaRPr>
          </a:p>
          <a:p>
            <a:pPr marL="927100" marR="203835" lvl="1" indent="-304800">
              <a:lnSpc>
                <a:spcPts val="2160"/>
              </a:lnSpc>
              <a:spcBef>
                <a:spcPts val="509"/>
              </a:spcBef>
              <a:buChar char="-"/>
              <a:tabLst>
                <a:tab pos="926465" algn="l"/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Dibandingkan dengan masyarakat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memiliki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keseragaman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nilai,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dimana mereka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tidak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menyukai</a:t>
            </a:r>
            <a:r>
              <a:rPr sz="2000" spc="-18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serta  menerima bermacam aturan dari rasa dan produk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pilihan.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1174495"/>
            <a:ext cx="45866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Variasi Dalam Nilai</a:t>
            </a:r>
            <a:r>
              <a:rPr spc="-20" dirty="0"/>
              <a:t> </a:t>
            </a:r>
            <a:r>
              <a:rPr spc="-10" dirty="0"/>
              <a:t>Budaya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198873" y="2314447"/>
            <a:ext cx="68084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Nilai Budaya dimasukkan dalam 3 kategori</a:t>
            </a:r>
            <a:r>
              <a:rPr sz="2400" spc="8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umum: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98873" y="2578607"/>
            <a:ext cx="7224395" cy="12992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  <a:tabLst>
                <a:tab pos="621665" algn="l"/>
              </a:tabLst>
            </a:pPr>
            <a:r>
              <a:rPr sz="2400" b="1" i="1" spc="-5" dirty="0">
                <a:solidFill>
                  <a:srgbClr val="FF9900"/>
                </a:solidFill>
                <a:latin typeface="Arial"/>
                <a:cs typeface="Arial"/>
              </a:rPr>
              <a:t>1.	</a:t>
            </a: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Lainnya</a:t>
            </a:r>
            <a:endParaRPr sz="2000">
              <a:latin typeface="Arial"/>
              <a:cs typeface="Arial"/>
            </a:endParaRPr>
          </a:p>
          <a:p>
            <a:pPr marL="622300" marR="5080">
              <a:lnSpc>
                <a:spcPct val="83100"/>
              </a:lnSpc>
              <a:spcBef>
                <a:spcPts val="965"/>
              </a:spcBef>
            </a:pP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merefleksi gambaran masyarakat dari hubungan 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tepat  antara individu dan kelompok dalam masyarakat. Hubungan ini  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mempunyai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pengaruh 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utama dalam praktek</a:t>
            </a:r>
            <a:r>
              <a:rPr sz="1800" spc="13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pemasaran.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8" name="object 18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198873" y="4040801"/>
            <a:ext cx="7462520" cy="210502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765"/>
              </a:spcBef>
              <a:buSzPct val="90000"/>
              <a:buAutoNum type="arabicPeriod" startAt="2"/>
              <a:tabLst>
                <a:tab pos="621665" algn="l"/>
                <a:tab pos="622300" algn="l"/>
              </a:tabLst>
            </a:pP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Lingkungan</a:t>
            </a:r>
            <a:endParaRPr sz="2000">
              <a:latin typeface="Arial"/>
              <a:cs typeface="Arial"/>
            </a:endParaRPr>
          </a:p>
          <a:p>
            <a:pPr marL="622300" marR="116205">
              <a:lnSpc>
                <a:spcPts val="1860"/>
              </a:lnSpc>
              <a:spcBef>
                <a:spcPts val="910"/>
              </a:spcBef>
            </a:pP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yakni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menentukan hubungan masyarakat dengan ekonomi, teknis,  dan linkungan fisik</a:t>
            </a:r>
            <a:r>
              <a:rPr sz="1800" spc="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nya.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90000"/>
              <a:buAutoNum type="arabicPeriod" startAt="3"/>
              <a:tabLst>
                <a:tab pos="621665" algn="l"/>
                <a:tab pos="622300" algn="l"/>
              </a:tabLst>
            </a:pP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Diri</a:t>
            </a:r>
            <a:endParaRPr sz="2000">
              <a:latin typeface="Arial"/>
              <a:cs typeface="Arial"/>
            </a:endParaRPr>
          </a:p>
          <a:p>
            <a:pPr marL="622300" marR="5080">
              <a:lnSpc>
                <a:spcPts val="1780"/>
              </a:lnSpc>
              <a:spcBef>
                <a:spcPts val="575"/>
              </a:spcBef>
            </a:pP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yakni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merefleksikan tujuan dan pendekatan pada hidup dimana  anggota individu dari masyarakat menemukan apa 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yang</a:t>
            </a:r>
            <a:r>
              <a:rPr sz="1800" spc="114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diinginkan.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961135"/>
            <a:ext cx="57384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26465" algn="l"/>
              </a:tabLst>
            </a:pPr>
            <a:r>
              <a:rPr dirty="0"/>
              <a:t>2.	</a:t>
            </a:r>
            <a:r>
              <a:rPr spc="-5" dirty="0"/>
              <a:t>Nilai Orientasi –</a:t>
            </a:r>
            <a:r>
              <a:rPr spc="-35" dirty="0"/>
              <a:t> </a:t>
            </a:r>
            <a:r>
              <a:rPr spc="-5" dirty="0"/>
              <a:t>Lingkungan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98873" y="2108698"/>
            <a:ext cx="7853045" cy="4283075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marL="622300" indent="-609600" algn="just">
              <a:lnSpc>
                <a:spcPct val="100000"/>
              </a:lnSpc>
              <a:spcBef>
                <a:spcPts val="1265"/>
              </a:spcBef>
              <a:buSzPct val="89583"/>
              <a:buAutoNum type="alphaLcPeriod"/>
              <a:tabLst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Kebersihan</a:t>
            </a:r>
            <a:endParaRPr sz="2400">
              <a:latin typeface="Arial"/>
              <a:cs typeface="Arial"/>
            </a:endParaRPr>
          </a:p>
          <a:p>
            <a:pPr marL="927100" marR="53340" lvl="1" indent="-304800" algn="just">
              <a:lnSpc>
                <a:spcPct val="101200"/>
              </a:lnSpc>
              <a:spcBef>
                <a:spcPts val="944"/>
              </a:spcBef>
              <a:buChar char="-"/>
              <a:tabLst>
                <a:tab pos="927100" algn="l"/>
              </a:tabLst>
            </a:pP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Ketika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adanya perbedaan dalam meletakkan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nilai</a:t>
            </a:r>
            <a:r>
              <a:rPr sz="2000" spc="-14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kebersihan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diantara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budaya ekonomi berkembang, ada perbedaan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sangat luas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diantara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budaya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(kebersihan) dengan banyak  budaya negara kurang</a:t>
            </a:r>
            <a:r>
              <a:rPr sz="2000" spc="-15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berkembang.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EAEAEA"/>
              </a:buClr>
              <a:buFont typeface="Arial"/>
              <a:buChar char="-"/>
            </a:pPr>
            <a:endParaRPr sz="20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1150"/>
              </a:spcBef>
              <a:buSzPct val="89583"/>
              <a:buAutoNum type="alphaLcPeriod"/>
              <a:tabLst>
                <a:tab pos="621665" algn="l"/>
                <a:tab pos="622300" algn="l"/>
              </a:tabLst>
            </a:pPr>
            <a:r>
              <a:rPr sz="2400" b="1" spc="-15" dirty="0">
                <a:solidFill>
                  <a:srgbClr val="FF9900"/>
                </a:solidFill>
                <a:latin typeface="Arial"/>
                <a:cs typeface="Arial"/>
              </a:rPr>
              <a:t>Daya</a:t>
            </a:r>
            <a:r>
              <a:rPr sz="2400" b="1" spc="2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Guna/Keadaan</a:t>
            </a:r>
            <a:endParaRPr sz="2400">
              <a:latin typeface="Arial"/>
              <a:cs typeface="Arial"/>
            </a:endParaRPr>
          </a:p>
          <a:p>
            <a:pPr marL="927100" marR="5080" lvl="1" indent="-304800">
              <a:lnSpc>
                <a:spcPct val="100000"/>
              </a:lnSpc>
              <a:spcBef>
                <a:spcPts val="484"/>
              </a:spcBef>
              <a:buChar char="-"/>
              <a:tabLst>
                <a:tab pos="926465" algn="l"/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Dayaguna/keadaan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lebih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dekat hubungannya pada konsep  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jarak kekuasaan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, dimana menghubungkan pada derajat  dimana orang menerima ketidak sama rataan dalam  kekuasaan,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otoritas,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status, dan kekayaan sebagai</a:t>
            </a:r>
            <a:r>
              <a:rPr sz="2000" spc="-21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kelaziman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atau 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melekat dalam</a:t>
            </a:r>
            <a:r>
              <a:rPr sz="2000" spc="-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masyarakat.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2462" y="837685"/>
            <a:ext cx="2007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FFCC"/>
                </a:solidFill>
                <a:latin typeface="Arial"/>
                <a:cs typeface="Arial"/>
              </a:rPr>
              <a:t>Sambungan....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993133" y="1618709"/>
            <a:ext cx="7823200" cy="50241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622300" indent="-609600" algn="just">
              <a:lnSpc>
                <a:spcPct val="100000"/>
              </a:lnSpc>
              <a:spcBef>
                <a:spcPts val="575"/>
              </a:spcBef>
              <a:buSzPct val="89583"/>
              <a:buAutoNum type="alphaLcPeriod" startAt="3"/>
              <a:tabLst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Tradisi/Perubahan</a:t>
            </a:r>
            <a:endParaRPr sz="2400">
              <a:latin typeface="Arial"/>
              <a:cs typeface="Arial"/>
            </a:endParaRPr>
          </a:p>
          <a:p>
            <a:pPr marL="927100" marR="67945" lvl="1" indent="-304800" algn="just">
              <a:lnSpc>
                <a:spcPct val="81700"/>
              </a:lnSpc>
              <a:spcBef>
                <a:spcPts val="835"/>
              </a:spcBef>
              <a:buChar char="-"/>
              <a:tabLst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Nilai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direfleksikan dalam iklan, dimana di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Inggris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dan</a:t>
            </a:r>
            <a:r>
              <a:rPr sz="2000" spc="-16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Cina  menekankan tradisi dan sejarah pada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iklannya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ketimbang di  Amerika.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EAEAEA"/>
              </a:buClr>
              <a:buFont typeface="Arial"/>
              <a:buChar char="-"/>
            </a:pPr>
            <a:endParaRPr sz="205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89583"/>
              <a:buAutoNum type="alphaLcPeriod" startAt="3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Pengambilan</a:t>
            </a:r>
            <a:r>
              <a:rPr sz="2400" b="1" spc="-3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resiko/Pengamanan</a:t>
            </a:r>
            <a:endParaRPr sz="2400">
              <a:latin typeface="Arial"/>
              <a:cs typeface="Arial"/>
            </a:endParaRPr>
          </a:p>
          <a:p>
            <a:pPr marL="927100" marR="5080" lvl="1" indent="-304800">
              <a:lnSpc>
                <a:spcPct val="80000"/>
              </a:lnSpc>
              <a:spcBef>
                <a:spcPts val="484"/>
              </a:spcBef>
              <a:buChar char="-"/>
              <a:tabLst>
                <a:tab pos="926465" algn="l"/>
                <a:tab pos="927100" algn="l"/>
                <a:tab pos="7327265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Nilai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berhubungan pada toleransi bagi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ambiguitas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dan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engh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ndari</a:t>
            </a:r>
            <a:r>
              <a:rPr sz="2000" spc="-4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5" dirty="0">
                <a:solidFill>
                  <a:srgbClr val="EAEAEA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t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</a:t>
            </a:r>
            <a:r>
              <a:rPr sz="2000" spc="5" dirty="0">
                <a:solidFill>
                  <a:srgbClr val="EAEAEA"/>
                </a:solidFill>
                <a:latin typeface="Arial"/>
                <a:cs typeface="Arial"/>
              </a:rPr>
              <a:t>k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t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en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t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uan.</a:t>
            </a:r>
            <a:r>
              <a:rPr sz="2000" spc="-6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</a:t>
            </a:r>
            <a:r>
              <a:rPr sz="2000" spc="-1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mili</a:t>
            </a:r>
            <a:r>
              <a:rPr sz="2000" spc="5" dirty="0">
                <a:solidFill>
                  <a:srgbClr val="EAEAEA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i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pengaruh</a:t>
            </a:r>
            <a:r>
              <a:rPr sz="2000" spc="-4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EAEAEA"/>
                </a:solidFill>
                <a:latin typeface="Arial"/>
                <a:cs typeface="Arial"/>
              </a:rPr>
              <a:t>y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ang	</a:t>
            </a:r>
            <a:r>
              <a:rPr sz="2000" spc="5" dirty="0">
                <a:solidFill>
                  <a:srgbClr val="EAEAEA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uat</a:t>
            </a:r>
            <a:endParaRPr sz="2000">
              <a:latin typeface="Arial"/>
              <a:cs typeface="Arial"/>
            </a:endParaRPr>
          </a:p>
          <a:p>
            <a:pPr marL="927100" marR="944244">
              <a:lnSpc>
                <a:spcPct val="80000"/>
              </a:lnSpc>
              <a:spcBef>
                <a:spcPts val="480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dalam hubangan usaha dan perkembangan</a:t>
            </a:r>
            <a:r>
              <a:rPr sz="2000" spc="-1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ekonomi  sebagai penerimaan produk</a:t>
            </a:r>
            <a:r>
              <a:rPr sz="2000" spc="-12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baru.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5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"/>
              </a:spcBef>
              <a:buSzPct val="89583"/>
              <a:buAutoNum type="alphaLcPeriod" startAt="5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Pemecahan</a:t>
            </a:r>
            <a:r>
              <a:rPr sz="2400" b="1" spc="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masalah/Fatalistis</a:t>
            </a:r>
            <a:endParaRPr sz="2400">
              <a:latin typeface="Arial"/>
              <a:cs typeface="Arial"/>
            </a:endParaRPr>
          </a:p>
          <a:p>
            <a:pPr marL="927100" marR="28575" lvl="1" indent="-304800">
              <a:lnSpc>
                <a:spcPct val="80000"/>
              </a:lnSpc>
              <a:spcBef>
                <a:spcPts val="480"/>
              </a:spcBef>
              <a:buChar char="-"/>
              <a:tabLst>
                <a:tab pos="926465" algn="l"/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Karibia,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kesulitan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atau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hal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tidak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dapat dikendalikan  selalu dihilangkan dengan ekspresi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"tidak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masalah".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Ini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biasanya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berarti: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"ada suatu masalah,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tapi kita tidak tahu</a:t>
            </a:r>
            <a:r>
              <a:rPr sz="2000" spc="-15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apa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harus dilakukan terhadap hal tersebut-jadi jangan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khawatir!".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880357"/>
            <a:ext cx="1971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FFCC"/>
                </a:solidFill>
                <a:latin typeface="Arial"/>
                <a:cs typeface="Arial"/>
              </a:rPr>
              <a:t>Sambungan</a:t>
            </a:r>
            <a:r>
              <a:rPr sz="2400" b="0" spc="-5" dirty="0">
                <a:solidFill>
                  <a:srgbClr val="FFFFCC"/>
                </a:solidFill>
                <a:latin typeface="Times New Roman"/>
                <a:cs typeface="Times New Roman"/>
              </a:rPr>
              <a:t>....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993133" y="1893968"/>
            <a:ext cx="7857490" cy="241554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621665" algn="l"/>
              </a:tabLst>
            </a:pPr>
            <a:r>
              <a:rPr sz="2150" b="1" dirty="0">
                <a:solidFill>
                  <a:srgbClr val="FF9900"/>
                </a:solidFill>
                <a:latin typeface="Arial"/>
                <a:cs typeface="Arial"/>
              </a:rPr>
              <a:t>f.	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Alam</a:t>
            </a:r>
            <a:endParaRPr sz="2400">
              <a:latin typeface="Arial"/>
              <a:cs typeface="Arial"/>
            </a:endParaRPr>
          </a:p>
          <a:p>
            <a:pPr marL="927100" marR="5080" indent="-304800">
              <a:lnSpc>
                <a:spcPct val="100000"/>
              </a:lnSpc>
              <a:spcBef>
                <a:spcPts val="480"/>
              </a:spcBef>
              <a:tabLst>
                <a:tab pos="926465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-	Yang dimaksud disini adalah bagaimana negara-negara</a:t>
            </a:r>
            <a:r>
              <a:rPr sz="2000" spc="-21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 memproduksi atau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mengimpor suatu produk meletakkan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nilai  yang tinggi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dalam lingkungan.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Seperti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negara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Inggris yang  memiliki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gagasan dalam pengurangan</a:t>
            </a:r>
            <a:r>
              <a:rPr sz="2000" spc="-1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emisi.</a:t>
            </a:r>
            <a:endParaRPr sz="2000">
              <a:latin typeface="Arial"/>
              <a:cs typeface="Arial"/>
            </a:endParaRPr>
          </a:p>
          <a:p>
            <a:pPr marL="927100" marR="372110">
              <a:lnSpc>
                <a:spcPct val="100000"/>
              </a:lnSpc>
              <a:spcBef>
                <a:spcPts val="480"/>
              </a:spcBef>
              <a:tabLst>
                <a:tab pos="1840864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Dalam	peluncuran produknya, mereka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lebih</a:t>
            </a:r>
            <a:r>
              <a:rPr sz="2000" spc="-15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menekankan  kendaraan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memiliki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emisi</a:t>
            </a:r>
            <a:r>
              <a:rPr sz="2000" spc="-9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rendah.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1206499"/>
            <a:ext cx="3931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Variasi Dalam Nilai</a:t>
            </a:r>
            <a:r>
              <a:rPr sz="2400" spc="-55" dirty="0"/>
              <a:t> </a:t>
            </a:r>
            <a:r>
              <a:rPr sz="2400" spc="-10" dirty="0"/>
              <a:t>Budaya</a:t>
            </a:r>
            <a:endParaRPr sz="2400"/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98873" y="2314447"/>
            <a:ext cx="7320915" cy="447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Nilai Budaya dimasukkan dalam 3 kategori</a:t>
            </a:r>
            <a:r>
              <a:rPr sz="2400" spc="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umum:</a:t>
            </a:r>
            <a:endParaRPr sz="24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120000"/>
              <a:buAutoNum type="arabicPeriod"/>
              <a:tabLst>
                <a:tab pos="621665" algn="l"/>
                <a:tab pos="622300" algn="l"/>
              </a:tabLst>
            </a:pP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Lainnya</a:t>
            </a:r>
            <a:endParaRPr sz="2000">
              <a:latin typeface="Arial"/>
              <a:cs typeface="Arial"/>
            </a:endParaRPr>
          </a:p>
          <a:p>
            <a:pPr marL="622300" marR="5080">
              <a:lnSpc>
                <a:spcPts val="2000"/>
              </a:lnSpc>
              <a:spcBef>
                <a:spcPts val="800"/>
              </a:spcBef>
            </a:pP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merefleksi gambaran masyarakat dari hubungan</a:t>
            </a:r>
            <a:r>
              <a:rPr sz="2000" spc="-2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 tepat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antara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individu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dan kelompok dalam</a:t>
            </a:r>
            <a:r>
              <a:rPr sz="2000" spc="-13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masyarakat.</a:t>
            </a:r>
            <a:endParaRPr sz="2000">
              <a:latin typeface="Arial"/>
              <a:cs typeface="Arial"/>
            </a:endParaRPr>
          </a:p>
          <a:p>
            <a:pPr marL="622300" marR="508634">
              <a:lnSpc>
                <a:spcPct val="80000"/>
              </a:lnSpc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Hubungan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ini mempunyai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pengaruh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utama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dalam  praktek</a:t>
            </a:r>
            <a:r>
              <a:rPr sz="2000" spc="-5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pemasaran.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90000"/>
              <a:buAutoNum type="arabicPeriod" startAt="2"/>
              <a:tabLst>
                <a:tab pos="621665" algn="l"/>
                <a:tab pos="622300" algn="l"/>
              </a:tabLst>
            </a:pP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Lingkungan</a:t>
            </a:r>
            <a:endParaRPr sz="2000">
              <a:latin typeface="Arial"/>
              <a:cs typeface="Arial"/>
            </a:endParaRPr>
          </a:p>
          <a:p>
            <a:pPr marL="622300" marR="28575">
              <a:lnSpc>
                <a:spcPts val="2000"/>
              </a:lnSpc>
              <a:spcBef>
                <a:spcPts val="795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yakni menentukan hubungan masyarakat dengan</a:t>
            </a:r>
            <a:r>
              <a:rPr sz="2000" spc="-2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ekonomi,  teknis, dan linkungan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fisik</a:t>
            </a:r>
            <a:r>
              <a:rPr sz="2000" spc="-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nya.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"/>
              </a:spcBef>
              <a:buSzPct val="90000"/>
              <a:buAutoNum type="arabicPeriod" startAt="3"/>
              <a:tabLst>
                <a:tab pos="621665" algn="l"/>
                <a:tab pos="622300" algn="l"/>
              </a:tabLst>
            </a:pP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Diri</a:t>
            </a:r>
            <a:endParaRPr sz="2000">
              <a:latin typeface="Arial"/>
              <a:cs typeface="Arial"/>
            </a:endParaRPr>
          </a:p>
          <a:p>
            <a:pPr marL="622300" marR="100965">
              <a:lnSpc>
                <a:spcPct val="80000"/>
              </a:lnSpc>
              <a:spcBef>
                <a:spcPts val="480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yakni merefleksikan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tujuan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dan pendekatan pada hidup  dimana anggota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individu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dari masyarakat menemukan</a:t>
            </a:r>
            <a:r>
              <a:rPr sz="2000" spc="-2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apa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</a:t>
            </a:r>
            <a:r>
              <a:rPr sz="2000" spc="-3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diinginkan.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930649"/>
            <a:ext cx="45586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4340" algn="l"/>
              </a:tabLst>
            </a:pPr>
            <a:r>
              <a:rPr sz="2400" spc="-5" dirty="0"/>
              <a:t>2.	Nilai Orientasi –</a:t>
            </a:r>
            <a:r>
              <a:rPr sz="2400" spc="-75" dirty="0"/>
              <a:t> </a:t>
            </a:r>
            <a:r>
              <a:rPr sz="2400" spc="-5" dirty="0"/>
              <a:t>Lingkungan</a:t>
            </a:r>
            <a:endParaRPr sz="2400"/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993133" y="1838959"/>
            <a:ext cx="7898765" cy="460438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820"/>
              </a:spcBef>
              <a:buSzPct val="89583"/>
              <a:buAutoNum type="alphaLcPeriod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Aktif/Pasif</a:t>
            </a:r>
            <a:endParaRPr sz="2400">
              <a:latin typeface="Arial"/>
              <a:cs typeface="Arial"/>
            </a:endParaRPr>
          </a:p>
          <a:p>
            <a:pPr marL="927100" marR="721995" lvl="1" indent="-304800">
              <a:lnSpc>
                <a:spcPts val="2340"/>
              </a:lnSpc>
              <a:spcBef>
                <a:spcPts val="1245"/>
              </a:spcBef>
              <a:buSzPct val="120000"/>
              <a:buChar char="-"/>
              <a:tabLst>
                <a:tab pos="926465" algn="l"/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Kecenderungan dalam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beraktifitas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akan</a:t>
            </a:r>
            <a:r>
              <a:rPr sz="2000" spc="-14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mempengaruhi  pemasaran dalam suatu</a:t>
            </a:r>
            <a:r>
              <a:rPr sz="2000" spc="-1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produk.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EAEAEA"/>
              </a:buClr>
              <a:buFont typeface="Arial"/>
              <a:buChar char="-"/>
            </a:pPr>
            <a:endParaRPr sz="245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89583"/>
              <a:buAutoNum type="alphaLcPeriod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Kepuasan sensual/Pemantangan</a:t>
            </a:r>
            <a:endParaRPr sz="2400">
              <a:latin typeface="Arial"/>
              <a:cs typeface="Arial"/>
            </a:endParaRPr>
          </a:p>
          <a:p>
            <a:pPr marL="927100" marR="5080" lvl="1" indent="-304800">
              <a:lnSpc>
                <a:spcPct val="90200"/>
              </a:lnSpc>
              <a:spcBef>
                <a:spcPts val="570"/>
              </a:spcBef>
              <a:buSzPct val="120000"/>
              <a:buChar char="-"/>
              <a:tabLst>
                <a:tab pos="926465" algn="l"/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Yang dimaksud disini adalah apakah suatu negara  menggunakan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daya tarik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seks/sensualitas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atau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apakah  memberikan</a:t>
            </a:r>
            <a:r>
              <a:rPr sz="2000" dirty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u="heavy" dirty="0">
                <a:solidFill>
                  <a:srgbClr val="CC3200"/>
                </a:solidFill>
                <a:uFill>
                  <a:solidFill>
                    <a:srgbClr val="CC3200"/>
                  </a:solidFill>
                </a:uFill>
                <a:latin typeface="Arial"/>
                <a:cs typeface="Arial"/>
              </a:rPr>
              <a:t>pembatasan</a:t>
            </a:r>
            <a:r>
              <a:rPr sz="2000" dirty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pada iklan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dibuatnya</a:t>
            </a:r>
            <a:r>
              <a:rPr sz="2000" spc="-18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terhadap  sensualitas.</a:t>
            </a:r>
            <a:endParaRPr sz="20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Clr>
                <a:srgbClr val="EAEAEA"/>
              </a:buClr>
              <a:buFont typeface="Arial"/>
              <a:buChar char="-"/>
            </a:pPr>
            <a:endParaRPr sz="25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89583"/>
              <a:buAutoNum type="alphaLcPeriod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Material/Non</a:t>
            </a:r>
            <a:r>
              <a:rPr sz="24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Material</a:t>
            </a:r>
            <a:endParaRPr sz="2400">
              <a:latin typeface="Arial"/>
              <a:cs typeface="Arial"/>
            </a:endParaRPr>
          </a:p>
          <a:p>
            <a:pPr marL="927100" marR="207645" indent="-304800">
              <a:lnSpc>
                <a:spcPct val="90500"/>
              </a:lnSpc>
              <a:spcBef>
                <a:spcPts val="560"/>
              </a:spcBef>
              <a:tabLst>
                <a:tab pos="92646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*	</a:t>
            </a:r>
            <a:r>
              <a:rPr sz="2000" b="1" i="1" spc="-5" dirty="0">
                <a:solidFill>
                  <a:srgbClr val="EAEAEA"/>
                </a:solidFill>
                <a:latin typeface="Arial"/>
                <a:cs typeface="Arial"/>
              </a:rPr>
              <a:t>Instrumen materialism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adalah barang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diperoleh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mana memungkinkan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untuk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dilakukannya sesuatu</a:t>
            </a:r>
            <a:r>
              <a:rPr sz="2000" spc="-18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hal.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930649"/>
            <a:ext cx="2007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FFCC"/>
                </a:solidFill>
                <a:latin typeface="Arial"/>
                <a:cs typeface="Arial"/>
              </a:rPr>
              <a:t>Sambungan....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993133" y="2127605"/>
            <a:ext cx="7726045" cy="3753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9160" marR="227965" indent="-277495">
              <a:lnSpc>
                <a:spcPct val="111500"/>
              </a:lnSpc>
              <a:spcBef>
                <a:spcPts val="100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* </a:t>
            </a:r>
            <a:r>
              <a:rPr sz="2000" b="1" i="1" spc="-5" dirty="0">
                <a:solidFill>
                  <a:srgbClr val="EAEAEA"/>
                </a:solidFill>
                <a:latin typeface="Arial"/>
                <a:cs typeface="Arial"/>
              </a:rPr>
              <a:t>Terminal materialism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adalah barang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diperoleh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untuk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kepentingan dari apa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dimiliki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oleh benda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itu</a:t>
            </a:r>
            <a:r>
              <a:rPr sz="2000" spc="-12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sendiri.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5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89583"/>
              <a:buAutoNum type="alphaLcPeriod" startAt="4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Kerja</a:t>
            </a:r>
            <a:r>
              <a:rPr sz="2400" b="1" spc="-1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keras/Santai</a:t>
            </a:r>
            <a:endParaRPr sz="2400">
              <a:latin typeface="Arial"/>
              <a:cs typeface="Arial"/>
            </a:endParaRPr>
          </a:p>
          <a:p>
            <a:pPr marL="927100" marR="5080" indent="-236220">
              <a:lnSpc>
                <a:spcPct val="80000"/>
              </a:lnSpc>
              <a:spcBef>
                <a:spcPts val="484"/>
              </a:spcBef>
              <a:tabLst>
                <a:tab pos="926465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-	seorang pemasar harus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melihat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apakah dalam suatu</a:t>
            </a:r>
            <a:r>
              <a:rPr sz="2000" spc="-2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negara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memiliki lebih nilai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kerja dalam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aktivitasnya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dibandingkan  dengan waktu luang/santai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atau</a:t>
            </a:r>
            <a:r>
              <a:rPr sz="2000" spc="-12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sebaliknya.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5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buSzPct val="89583"/>
              <a:buAutoNum type="alphaLcPeriod" startAt="5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Penundaan Kepuasan/Kesegeraan</a:t>
            </a:r>
            <a:r>
              <a:rPr sz="2400" b="1" spc="1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Kepuasan</a:t>
            </a:r>
            <a:endParaRPr sz="2400">
              <a:latin typeface="Arial"/>
              <a:cs typeface="Arial"/>
            </a:endParaRPr>
          </a:p>
          <a:p>
            <a:pPr marL="927100" marR="87630" indent="-304800">
              <a:lnSpc>
                <a:spcPct val="81700"/>
              </a:lnSpc>
              <a:spcBef>
                <a:spcPts val="840"/>
              </a:spcBef>
              <a:tabLst>
                <a:tab pos="926465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-	Orientasi jangka pendek dan orientasi jangka panjang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mempunyai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implikasi pada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strategi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bisnis serta usaha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untuk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mendorong menabung, dan juga pada penggunaan</a:t>
            </a:r>
            <a:r>
              <a:rPr sz="2000" spc="-2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kredit.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1206499"/>
            <a:ext cx="2007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FFCC"/>
                </a:solidFill>
                <a:latin typeface="Arial"/>
                <a:cs typeface="Arial"/>
              </a:rPr>
              <a:t>Sambungan....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98873" y="2314593"/>
            <a:ext cx="7529830" cy="14401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621665" algn="l"/>
              </a:tabLst>
            </a:pPr>
            <a:r>
              <a:rPr sz="2150" b="1" dirty="0">
                <a:solidFill>
                  <a:srgbClr val="FF9900"/>
                </a:solidFill>
                <a:latin typeface="Arial"/>
                <a:cs typeface="Arial"/>
              </a:rPr>
              <a:t>f.	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Religi/Sekuler atau</a:t>
            </a:r>
            <a:r>
              <a:rPr sz="2400" b="1" spc="-3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9900"/>
                </a:solidFill>
                <a:latin typeface="Arial"/>
                <a:cs typeface="Arial"/>
              </a:rPr>
              <a:t>duniawi</a:t>
            </a:r>
            <a:endParaRPr sz="2400">
              <a:latin typeface="Arial"/>
              <a:cs typeface="Arial"/>
            </a:endParaRPr>
          </a:p>
          <a:p>
            <a:pPr marL="927100" marR="5080" indent="-304800">
              <a:lnSpc>
                <a:spcPct val="100000"/>
              </a:lnSpc>
              <a:spcBef>
                <a:spcPts val="480"/>
              </a:spcBef>
              <a:tabLst>
                <a:tab pos="926465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-	dalam hal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para pemasar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lebih melihat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pada doktrin</a:t>
            </a:r>
            <a:r>
              <a:rPr sz="2000" spc="-14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atau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ketetapan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berlaku di kehidupan keseharian suatu  negara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akan</a:t>
            </a:r>
            <a:r>
              <a:rPr sz="2000" spc="-2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dipasarkan.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7" name="object 17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4398416" y="3585972"/>
            <a:ext cx="1336675" cy="300355"/>
            <a:chOff x="4398416" y="3585972"/>
            <a:chExt cx="1336675" cy="300355"/>
          </a:xfrm>
        </p:grpSpPr>
        <p:sp>
          <p:nvSpPr>
            <p:cNvPr id="15" name="object 15"/>
            <p:cNvSpPr/>
            <p:nvPr/>
          </p:nvSpPr>
          <p:spPr>
            <a:xfrm>
              <a:off x="4417420" y="3599688"/>
              <a:ext cx="1298575" cy="287020"/>
            </a:xfrm>
            <a:custGeom>
              <a:avLst/>
              <a:gdLst/>
              <a:ahLst/>
              <a:cxnLst/>
              <a:rect l="l" t="t" r="r" b="b"/>
              <a:pathLst>
                <a:path w="1298575" h="287020">
                  <a:moveTo>
                    <a:pt x="1298116" y="286511"/>
                  </a:moveTo>
                  <a:lnTo>
                    <a:pt x="1251324" y="236771"/>
                  </a:lnTo>
                  <a:lnTo>
                    <a:pt x="1218012" y="206379"/>
                  </a:lnTo>
                  <a:lnTo>
                    <a:pt x="1182854" y="177745"/>
                  </a:lnTo>
                  <a:lnTo>
                    <a:pt x="1145938" y="150948"/>
                  </a:lnTo>
                  <a:lnTo>
                    <a:pt x="1107349" y="126066"/>
                  </a:lnTo>
                  <a:lnTo>
                    <a:pt x="1067172" y="103180"/>
                  </a:lnTo>
                  <a:lnTo>
                    <a:pt x="1025495" y="82367"/>
                  </a:lnTo>
                  <a:lnTo>
                    <a:pt x="982403" y="63707"/>
                  </a:lnTo>
                  <a:lnTo>
                    <a:pt x="937981" y="47279"/>
                  </a:lnTo>
                  <a:lnTo>
                    <a:pt x="892317" y="33162"/>
                  </a:lnTo>
                  <a:lnTo>
                    <a:pt x="845495" y="21434"/>
                  </a:lnTo>
                  <a:lnTo>
                    <a:pt x="797602" y="12175"/>
                  </a:lnTo>
                  <a:lnTo>
                    <a:pt x="748724" y="5463"/>
                  </a:lnTo>
                  <a:lnTo>
                    <a:pt x="698946" y="1379"/>
                  </a:lnTo>
                  <a:lnTo>
                    <a:pt x="648355" y="0"/>
                  </a:lnTo>
                  <a:lnTo>
                    <a:pt x="597926" y="1379"/>
                  </a:lnTo>
                  <a:lnTo>
                    <a:pt x="548300" y="5463"/>
                  </a:lnTo>
                  <a:lnTo>
                    <a:pt x="499561" y="12175"/>
                  </a:lnTo>
                  <a:lnTo>
                    <a:pt x="451796" y="21434"/>
                  </a:lnTo>
                  <a:lnTo>
                    <a:pt x="405092" y="33162"/>
                  </a:lnTo>
                  <a:lnTo>
                    <a:pt x="359535" y="47279"/>
                  </a:lnTo>
                  <a:lnTo>
                    <a:pt x="315211" y="63707"/>
                  </a:lnTo>
                  <a:lnTo>
                    <a:pt x="272207" y="82367"/>
                  </a:lnTo>
                  <a:lnTo>
                    <a:pt x="230609" y="103180"/>
                  </a:lnTo>
                  <a:lnTo>
                    <a:pt x="190504" y="126066"/>
                  </a:lnTo>
                  <a:lnTo>
                    <a:pt x="151978" y="150948"/>
                  </a:lnTo>
                  <a:lnTo>
                    <a:pt x="115118" y="177745"/>
                  </a:lnTo>
                  <a:lnTo>
                    <a:pt x="80009" y="206379"/>
                  </a:lnTo>
                  <a:lnTo>
                    <a:pt x="46739" y="236771"/>
                  </a:lnTo>
                  <a:lnTo>
                    <a:pt x="15393" y="268842"/>
                  </a:lnTo>
                  <a:lnTo>
                    <a:pt x="0" y="286511"/>
                  </a:lnTo>
                  <a:lnTo>
                    <a:pt x="1298116" y="286511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98416" y="3585972"/>
              <a:ext cx="1336675" cy="300355"/>
            </a:xfrm>
            <a:custGeom>
              <a:avLst/>
              <a:gdLst/>
              <a:ahLst/>
              <a:cxnLst/>
              <a:rect l="l" t="t" r="r" b="b"/>
              <a:pathLst>
                <a:path w="1336675" h="300354">
                  <a:moveTo>
                    <a:pt x="1336074" y="300227"/>
                  </a:moveTo>
                  <a:lnTo>
                    <a:pt x="1263243" y="224028"/>
                  </a:lnTo>
                  <a:lnTo>
                    <a:pt x="1203807" y="175260"/>
                  </a:lnTo>
                  <a:lnTo>
                    <a:pt x="1171803" y="152400"/>
                  </a:lnTo>
                  <a:lnTo>
                    <a:pt x="1138275" y="131064"/>
                  </a:lnTo>
                  <a:lnTo>
                    <a:pt x="1104747" y="111252"/>
                  </a:lnTo>
                  <a:lnTo>
                    <a:pt x="1069695" y="91440"/>
                  </a:lnTo>
                  <a:lnTo>
                    <a:pt x="1033119" y="74676"/>
                  </a:lnTo>
                  <a:lnTo>
                    <a:pt x="995019" y="59436"/>
                  </a:lnTo>
                  <a:lnTo>
                    <a:pt x="956919" y="45720"/>
                  </a:lnTo>
                  <a:lnTo>
                    <a:pt x="918819" y="33528"/>
                  </a:lnTo>
                  <a:lnTo>
                    <a:pt x="877671" y="22860"/>
                  </a:lnTo>
                  <a:lnTo>
                    <a:pt x="838047" y="15240"/>
                  </a:lnTo>
                  <a:lnTo>
                    <a:pt x="795375" y="7620"/>
                  </a:lnTo>
                  <a:lnTo>
                    <a:pt x="754227" y="3048"/>
                  </a:lnTo>
                  <a:lnTo>
                    <a:pt x="711555" y="0"/>
                  </a:lnTo>
                  <a:lnTo>
                    <a:pt x="624687" y="0"/>
                  </a:lnTo>
                  <a:lnTo>
                    <a:pt x="582015" y="3048"/>
                  </a:lnTo>
                  <a:lnTo>
                    <a:pt x="539343" y="7620"/>
                  </a:lnTo>
                  <a:lnTo>
                    <a:pt x="498195" y="15240"/>
                  </a:lnTo>
                  <a:lnTo>
                    <a:pt x="457047" y="24384"/>
                  </a:lnTo>
                  <a:lnTo>
                    <a:pt x="417423" y="33528"/>
                  </a:lnTo>
                  <a:lnTo>
                    <a:pt x="377799" y="45720"/>
                  </a:lnTo>
                  <a:lnTo>
                    <a:pt x="339699" y="59436"/>
                  </a:lnTo>
                  <a:lnTo>
                    <a:pt x="303123" y="74676"/>
                  </a:lnTo>
                  <a:lnTo>
                    <a:pt x="266547" y="92964"/>
                  </a:lnTo>
                  <a:lnTo>
                    <a:pt x="231495" y="111252"/>
                  </a:lnTo>
                  <a:lnTo>
                    <a:pt x="196443" y="131064"/>
                  </a:lnTo>
                  <a:lnTo>
                    <a:pt x="164439" y="152400"/>
                  </a:lnTo>
                  <a:lnTo>
                    <a:pt x="132435" y="175260"/>
                  </a:lnTo>
                  <a:lnTo>
                    <a:pt x="101955" y="199644"/>
                  </a:lnTo>
                  <a:lnTo>
                    <a:pt x="71475" y="225552"/>
                  </a:lnTo>
                  <a:lnTo>
                    <a:pt x="18135" y="278892"/>
                  </a:lnTo>
                  <a:lnTo>
                    <a:pt x="0" y="300227"/>
                  </a:lnTo>
                  <a:lnTo>
                    <a:pt x="38116" y="300227"/>
                  </a:lnTo>
                  <a:lnTo>
                    <a:pt x="39471" y="298704"/>
                  </a:lnTo>
                  <a:lnTo>
                    <a:pt x="65379" y="271272"/>
                  </a:lnTo>
                  <a:lnTo>
                    <a:pt x="120243" y="220980"/>
                  </a:lnTo>
                  <a:lnTo>
                    <a:pt x="181203" y="175260"/>
                  </a:lnTo>
                  <a:lnTo>
                    <a:pt x="245211" y="135636"/>
                  </a:lnTo>
                  <a:lnTo>
                    <a:pt x="280263" y="117348"/>
                  </a:lnTo>
                  <a:lnTo>
                    <a:pt x="315315" y="100584"/>
                  </a:lnTo>
                  <a:lnTo>
                    <a:pt x="388467" y="73152"/>
                  </a:lnTo>
                  <a:lnTo>
                    <a:pt x="426567" y="60960"/>
                  </a:lnTo>
                  <a:lnTo>
                    <a:pt x="464667" y="51816"/>
                  </a:lnTo>
                  <a:lnTo>
                    <a:pt x="504291" y="42672"/>
                  </a:lnTo>
                  <a:lnTo>
                    <a:pt x="543915" y="36576"/>
                  </a:lnTo>
                  <a:lnTo>
                    <a:pt x="585063" y="32004"/>
                  </a:lnTo>
                  <a:lnTo>
                    <a:pt x="626211" y="28956"/>
                  </a:lnTo>
                  <a:lnTo>
                    <a:pt x="668883" y="27432"/>
                  </a:lnTo>
                  <a:lnTo>
                    <a:pt x="710031" y="28956"/>
                  </a:lnTo>
                  <a:lnTo>
                    <a:pt x="751179" y="32004"/>
                  </a:lnTo>
                  <a:lnTo>
                    <a:pt x="792327" y="36576"/>
                  </a:lnTo>
                  <a:lnTo>
                    <a:pt x="833475" y="42672"/>
                  </a:lnTo>
                  <a:lnTo>
                    <a:pt x="871575" y="51816"/>
                  </a:lnTo>
                  <a:lnTo>
                    <a:pt x="911199" y="60960"/>
                  </a:lnTo>
                  <a:lnTo>
                    <a:pt x="949299" y="73152"/>
                  </a:lnTo>
                  <a:lnTo>
                    <a:pt x="985875" y="86868"/>
                  </a:lnTo>
                  <a:lnTo>
                    <a:pt x="1022451" y="102108"/>
                  </a:lnTo>
                  <a:lnTo>
                    <a:pt x="1057503" y="117348"/>
                  </a:lnTo>
                  <a:lnTo>
                    <a:pt x="1091031" y="135636"/>
                  </a:lnTo>
                  <a:lnTo>
                    <a:pt x="1124559" y="155448"/>
                  </a:lnTo>
                  <a:lnTo>
                    <a:pt x="1187043" y="198120"/>
                  </a:lnTo>
                  <a:lnTo>
                    <a:pt x="1244955" y="245364"/>
                  </a:lnTo>
                  <a:lnTo>
                    <a:pt x="1296771" y="298704"/>
                  </a:lnTo>
                  <a:lnTo>
                    <a:pt x="1298125" y="300227"/>
                  </a:lnTo>
                  <a:lnTo>
                    <a:pt x="1336074" y="300227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6815328" y="3727704"/>
            <a:ext cx="1757680" cy="158750"/>
            <a:chOff x="6815328" y="3727704"/>
            <a:chExt cx="1757680" cy="158750"/>
          </a:xfrm>
        </p:grpSpPr>
        <p:sp>
          <p:nvSpPr>
            <p:cNvPr id="18" name="object 18"/>
            <p:cNvSpPr/>
            <p:nvPr/>
          </p:nvSpPr>
          <p:spPr>
            <a:xfrm>
              <a:off x="6830568" y="3742944"/>
              <a:ext cx="1728470" cy="143510"/>
            </a:xfrm>
            <a:custGeom>
              <a:avLst/>
              <a:gdLst/>
              <a:ahLst/>
              <a:cxnLst/>
              <a:rect l="l" t="t" r="r" b="b"/>
              <a:pathLst>
                <a:path w="1728470" h="143510">
                  <a:moveTo>
                    <a:pt x="0" y="0"/>
                  </a:moveTo>
                  <a:lnTo>
                    <a:pt x="0" y="143255"/>
                  </a:lnTo>
                  <a:lnTo>
                    <a:pt x="1728216" y="143255"/>
                  </a:lnTo>
                  <a:lnTo>
                    <a:pt x="17282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815328" y="3727704"/>
              <a:ext cx="1757680" cy="158750"/>
            </a:xfrm>
            <a:custGeom>
              <a:avLst/>
              <a:gdLst/>
              <a:ahLst/>
              <a:cxnLst/>
              <a:rect l="l" t="t" r="r" b="b"/>
              <a:pathLst>
                <a:path w="1757679" h="158750">
                  <a:moveTo>
                    <a:pt x="1757172" y="158495"/>
                  </a:moveTo>
                  <a:lnTo>
                    <a:pt x="1757172" y="0"/>
                  </a:lnTo>
                  <a:lnTo>
                    <a:pt x="0" y="0"/>
                  </a:lnTo>
                  <a:lnTo>
                    <a:pt x="0" y="158495"/>
                  </a:lnTo>
                  <a:lnTo>
                    <a:pt x="15240" y="158495"/>
                  </a:lnTo>
                  <a:lnTo>
                    <a:pt x="15240" y="28956"/>
                  </a:lnTo>
                  <a:lnTo>
                    <a:pt x="28956" y="15240"/>
                  </a:lnTo>
                  <a:lnTo>
                    <a:pt x="28956" y="28956"/>
                  </a:lnTo>
                  <a:lnTo>
                    <a:pt x="1729740" y="28956"/>
                  </a:lnTo>
                  <a:lnTo>
                    <a:pt x="1729740" y="15240"/>
                  </a:lnTo>
                  <a:lnTo>
                    <a:pt x="1743456" y="28956"/>
                  </a:lnTo>
                  <a:lnTo>
                    <a:pt x="1743456" y="158495"/>
                  </a:lnTo>
                  <a:lnTo>
                    <a:pt x="1757172" y="158495"/>
                  </a:lnTo>
                  <a:close/>
                </a:path>
                <a:path w="1757679" h="158750">
                  <a:moveTo>
                    <a:pt x="28956" y="28956"/>
                  </a:moveTo>
                  <a:lnTo>
                    <a:pt x="28956" y="15240"/>
                  </a:lnTo>
                  <a:lnTo>
                    <a:pt x="15240" y="28956"/>
                  </a:lnTo>
                  <a:lnTo>
                    <a:pt x="28956" y="28956"/>
                  </a:lnTo>
                  <a:close/>
                </a:path>
                <a:path w="1757679" h="158750">
                  <a:moveTo>
                    <a:pt x="28956" y="158495"/>
                  </a:moveTo>
                  <a:lnTo>
                    <a:pt x="28956" y="28956"/>
                  </a:lnTo>
                  <a:lnTo>
                    <a:pt x="15240" y="28956"/>
                  </a:lnTo>
                  <a:lnTo>
                    <a:pt x="15240" y="158495"/>
                  </a:lnTo>
                  <a:lnTo>
                    <a:pt x="28956" y="158495"/>
                  </a:lnTo>
                  <a:close/>
                </a:path>
                <a:path w="1757679" h="158750">
                  <a:moveTo>
                    <a:pt x="1743456" y="28956"/>
                  </a:moveTo>
                  <a:lnTo>
                    <a:pt x="1729740" y="15240"/>
                  </a:lnTo>
                  <a:lnTo>
                    <a:pt x="1729740" y="28956"/>
                  </a:lnTo>
                  <a:lnTo>
                    <a:pt x="1743456" y="28956"/>
                  </a:lnTo>
                  <a:close/>
                </a:path>
                <a:path w="1757679" h="158750">
                  <a:moveTo>
                    <a:pt x="1743456" y="158495"/>
                  </a:moveTo>
                  <a:lnTo>
                    <a:pt x="1743456" y="28956"/>
                  </a:lnTo>
                  <a:lnTo>
                    <a:pt x="1729740" y="28956"/>
                  </a:lnTo>
                  <a:lnTo>
                    <a:pt x="1729740" y="158495"/>
                  </a:lnTo>
                  <a:lnTo>
                    <a:pt x="1743456" y="158495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1054601" y="3296411"/>
            <a:ext cx="2045335" cy="589915"/>
            <a:chOff x="1054601" y="3296411"/>
            <a:chExt cx="2045335" cy="589915"/>
          </a:xfrm>
        </p:grpSpPr>
        <p:sp>
          <p:nvSpPr>
            <p:cNvPr id="21" name="object 21"/>
            <p:cNvSpPr/>
            <p:nvPr/>
          </p:nvSpPr>
          <p:spPr>
            <a:xfrm>
              <a:off x="1069841" y="3310127"/>
              <a:ext cx="2014855" cy="576580"/>
            </a:xfrm>
            <a:custGeom>
              <a:avLst/>
              <a:gdLst/>
              <a:ahLst/>
              <a:cxnLst/>
              <a:rect l="l" t="t" r="r" b="b"/>
              <a:pathLst>
                <a:path w="2014855" h="576579">
                  <a:moveTo>
                    <a:pt x="2014734" y="505968"/>
                  </a:moveTo>
                  <a:lnTo>
                    <a:pt x="2006883" y="442607"/>
                  </a:lnTo>
                  <a:lnTo>
                    <a:pt x="1983962" y="381566"/>
                  </a:lnTo>
                  <a:lnTo>
                    <a:pt x="1946915" y="323321"/>
                  </a:lnTo>
                  <a:lnTo>
                    <a:pt x="1896687" y="268351"/>
                  </a:lnTo>
                  <a:lnTo>
                    <a:pt x="1866925" y="242244"/>
                  </a:lnTo>
                  <a:lnTo>
                    <a:pt x="1834223" y="217136"/>
                  </a:lnTo>
                  <a:lnTo>
                    <a:pt x="1798697" y="193086"/>
                  </a:lnTo>
                  <a:lnTo>
                    <a:pt x="1760466" y="170153"/>
                  </a:lnTo>
                  <a:lnTo>
                    <a:pt x="1719649" y="148399"/>
                  </a:lnTo>
                  <a:lnTo>
                    <a:pt x="1676363" y="127882"/>
                  </a:lnTo>
                  <a:lnTo>
                    <a:pt x="1630727" y="108663"/>
                  </a:lnTo>
                  <a:lnTo>
                    <a:pt x="1582858" y="90801"/>
                  </a:lnTo>
                  <a:lnTo>
                    <a:pt x="1532875" y="74357"/>
                  </a:lnTo>
                  <a:lnTo>
                    <a:pt x="1480896" y="59389"/>
                  </a:lnTo>
                  <a:lnTo>
                    <a:pt x="1427039" y="45958"/>
                  </a:lnTo>
                  <a:lnTo>
                    <a:pt x="1371421" y="34124"/>
                  </a:lnTo>
                  <a:lnTo>
                    <a:pt x="1314162" y="23946"/>
                  </a:lnTo>
                  <a:lnTo>
                    <a:pt x="1255379" y="15485"/>
                  </a:lnTo>
                  <a:lnTo>
                    <a:pt x="1195190" y="8800"/>
                  </a:lnTo>
                  <a:lnTo>
                    <a:pt x="1133713" y="3951"/>
                  </a:lnTo>
                  <a:lnTo>
                    <a:pt x="1071067" y="997"/>
                  </a:lnTo>
                  <a:lnTo>
                    <a:pt x="1007370" y="0"/>
                  </a:lnTo>
                  <a:lnTo>
                    <a:pt x="943671" y="997"/>
                  </a:lnTo>
                  <a:lnTo>
                    <a:pt x="881025" y="3951"/>
                  </a:lnTo>
                  <a:lnTo>
                    <a:pt x="819548" y="8800"/>
                  </a:lnTo>
                  <a:lnTo>
                    <a:pt x="759358" y="15485"/>
                  </a:lnTo>
                  <a:lnTo>
                    <a:pt x="700575" y="23946"/>
                  </a:lnTo>
                  <a:lnTo>
                    <a:pt x="643315" y="34124"/>
                  </a:lnTo>
                  <a:lnTo>
                    <a:pt x="587697" y="45958"/>
                  </a:lnTo>
                  <a:lnTo>
                    <a:pt x="533839" y="59389"/>
                  </a:lnTo>
                  <a:lnTo>
                    <a:pt x="481860" y="74357"/>
                  </a:lnTo>
                  <a:lnTo>
                    <a:pt x="431876" y="90801"/>
                  </a:lnTo>
                  <a:lnTo>
                    <a:pt x="384007" y="108663"/>
                  </a:lnTo>
                  <a:lnTo>
                    <a:pt x="338371" y="127882"/>
                  </a:lnTo>
                  <a:lnTo>
                    <a:pt x="295085" y="148399"/>
                  </a:lnTo>
                  <a:lnTo>
                    <a:pt x="254267" y="170153"/>
                  </a:lnTo>
                  <a:lnTo>
                    <a:pt x="216037" y="193086"/>
                  </a:lnTo>
                  <a:lnTo>
                    <a:pt x="180511" y="217136"/>
                  </a:lnTo>
                  <a:lnTo>
                    <a:pt x="147808" y="242244"/>
                  </a:lnTo>
                  <a:lnTo>
                    <a:pt x="118046" y="268351"/>
                  </a:lnTo>
                  <a:lnTo>
                    <a:pt x="67818" y="323321"/>
                  </a:lnTo>
                  <a:lnTo>
                    <a:pt x="30771" y="381566"/>
                  </a:lnTo>
                  <a:lnTo>
                    <a:pt x="7850" y="442607"/>
                  </a:lnTo>
                  <a:lnTo>
                    <a:pt x="0" y="505968"/>
                  </a:lnTo>
                  <a:lnTo>
                    <a:pt x="1982" y="537901"/>
                  </a:lnTo>
                  <a:lnTo>
                    <a:pt x="7850" y="569302"/>
                  </a:lnTo>
                  <a:lnTo>
                    <a:pt x="9967" y="576071"/>
                  </a:lnTo>
                  <a:lnTo>
                    <a:pt x="2004766" y="576071"/>
                  </a:lnTo>
                  <a:lnTo>
                    <a:pt x="2006883" y="569302"/>
                  </a:lnTo>
                  <a:lnTo>
                    <a:pt x="2012751" y="537901"/>
                  </a:lnTo>
                  <a:lnTo>
                    <a:pt x="2014734" y="505968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54601" y="3296411"/>
              <a:ext cx="2045335" cy="589915"/>
            </a:xfrm>
            <a:custGeom>
              <a:avLst/>
              <a:gdLst/>
              <a:ahLst/>
              <a:cxnLst/>
              <a:rect l="l" t="t" r="r" b="b"/>
              <a:pathLst>
                <a:path w="2045335" h="589914">
                  <a:moveTo>
                    <a:pt x="2045214" y="531876"/>
                  </a:moveTo>
                  <a:lnTo>
                    <a:pt x="2045214" y="504444"/>
                  </a:lnTo>
                  <a:lnTo>
                    <a:pt x="2042166" y="477012"/>
                  </a:lnTo>
                  <a:lnTo>
                    <a:pt x="2039118" y="464820"/>
                  </a:lnTo>
                  <a:lnTo>
                    <a:pt x="2033022" y="437388"/>
                  </a:lnTo>
                  <a:lnTo>
                    <a:pt x="2028450" y="425196"/>
                  </a:lnTo>
                  <a:lnTo>
                    <a:pt x="2023878" y="411480"/>
                  </a:lnTo>
                  <a:lnTo>
                    <a:pt x="2017782" y="399288"/>
                  </a:lnTo>
                  <a:lnTo>
                    <a:pt x="1981206" y="336804"/>
                  </a:lnTo>
                  <a:lnTo>
                    <a:pt x="1941582" y="289560"/>
                  </a:lnTo>
                  <a:lnTo>
                    <a:pt x="1892814" y="245364"/>
                  </a:lnTo>
                  <a:lnTo>
                    <a:pt x="1837950" y="204216"/>
                  </a:lnTo>
                  <a:lnTo>
                    <a:pt x="1775466" y="167640"/>
                  </a:lnTo>
                  <a:lnTo>
                    <a:pt x="1741938" y="149352"/>
                  </a:lnTo>
                  <a:lnTo>
                    <a:pt x="1668786" y="115824"/>
                  </a:lnTo>
                  <a:lnTo>
                    <a:pt x="1630686" y="100584"/>
                  </a:lnTo>
                  <a:lnTo>
                    <a:pt x="1591062" y="86868"/>
                  </a:lnTo>
                  <a:lnTo>
                    <a:pt x="1549914" y="73152"/>
                  </a:lnTo>
                  <a:lnTo>
                    <a:pt x="1507242" y="60960"/>
                  </a:lnTo>
                  <a:lnTo>
                    <a:pt x="1463046" y="50292"/>
                  </a:lnTo>
                  <a:lnTo>
                    <a:pt x="1417326" y="39624"/>
                  </a:lnTo>
                  <a:lnTo>
                    <a:pt x="1371606" y="30480"/>
                  </a:lnTo>
                  <a:lnTo>
                    <a:pt x="1324362" y="22860"/>
                  </a:lnTo>
                  <a:lnTo>
                    <a:pt x="1275594" y="15240"/>
                  </a:lnTo>
                  <a:lnTo>
                    <a:pt x="1226826" y="10668"/>
                  </a:lnTo>
                  <a:lnTo>
                    <a:pt x="1176534" y="6096"/>
                  </a:lnTo>
                  <a:lnTo>
                    <a:pt x="1124718" y="2958"/>
                  </a:lnTo>
                  <a:lnTo>
                    <a:pt x="1074426" y="0"/>
                  </a:lnTo>
                  <a:lnTo>
                    <a:pt x="969270" y="0"/>
                  </a:lnTo>
                  <a:lnTo>
                    <a:pt x="918978" y="3048"/>
                  </a:lnTo>
                  <a:lnTo>
                    <a:pt x="867162" y="6096"/>
                  </a:lnTo>
                  <a:lnTo>
                    <a:pt x="818394" y="10668"/>
                  </a:lnTo>
                  <a:lnTo>
                    <a:pt x="768102" y="15240"/>
                  </a:lnTo>
                  <a:lnTo>
                    <a:pt x="673614" y="30480"/>
                  </a:lnTo>
                  <a:lnTo>
                    <a:pt x="626370" y="39624"/>
                  </a:lnTo>
                  <a:lnTo>
                    <a:pt x="537978" y="60960"/>
                  </a:lnTo>
                  <a:lnTo>
                    <a:pt x="495306" y="73152"/>
                  </a:lnTo>
                  <a:lnTo>
                    <a:pt x="454152" y="86868"/>
                  </a:lnTo>
                  <a:lnTo>
                    <a:pt x="414528" y="100584"/>
                  </a:lnTo>
                  <a:lnTo>
                    <a:pt x="374904" y="115824"/>
                  </a:lnTo>
                  <a:lnTo>
                    <a:pt x="338328" y="132588"/>
                  </a:lnTo>
                  <a:lnTo>
                    <a:pt x="303276" y="149352"/>
                  </a:lnTo>
                  <a:lnTo>
                    <a:pt x="236220" y="185928"/>
                  </a:lnTo>
                  <a:lnTo>
                    <a:pt x="178308" y="225552"/>
                  </a:lnTo>
                  <a:lnTo>
                    <a:pt x="126492" y="268224"/>
                  </a:lnTo>
                  <a:lnTo>
                    <a:pt x="82296" y="313944"/>
                  </a:lnTo>
                  <a:lnTo>
                    <a:pt x="47244" y="361188"/>
                  </a:lnTo>
                  <a:lnTo>
                    <a:pt x="33528" y="387096"/>
                  </a:lnTo>
                  <a:lnTo>
                    <a:pt x="21336" y="411480"/>
                  </a:lnTo>
                  <a:lnTo>
                    <a:pt x="12192" y="438912"/>
                  </a:lnTo>
                  <a:lnTo>
                    <a:pt x="9144" y="451104"/>
                  </a:lnTo>
                  <a:lnTo>
                    <a:pt x="3048" y="478536"/>
                  </a:lnTo>
                  <a:lnTo>
                    <a:pt x="0" y="505968"/>
                  </a:lnTo>
                  <a:lnTo>
                    <a:pt x="0" y="533400"/>
                  </a:lnTo>
                  <a:lnTo>
                    <a:pt x="3048" y="560832"/>
                  </a:lnTo>
                  <a:lnTo>
                    <a:pt x="6096" y="574548"/>
                  </a:lnTo>
                  <a:lnTo>
                    <a:pt x="9144" y="586740"/>
                  </a:lnTo>
                  <a:lnTo>
                    <a:pt x="9821" y="589787"/>
                  </a:lnTo>
                  <a:lnTo>
                    <a:pt x="28956" y="589787"/>
                  </a:lnTo>
                  <a:lnTo>
                    <a:pt x="28956" y="505968"/>
                  </a:lnTo>
                  <a:lnTo>
                    <a:pt x="33528" y="469392"/>
                  </a:lnTo>
                  <a:lnTo>
                    <a:pt x="48768" y="422148"/>
                  </a:lnTo>
                  <a:lnTo>
                    <a:pt x="65532" y="387096"/>
                  </a:lnTo>
                  <a:lnTo>
                    <a:pt x="86868" y="353568"/>
                  </a:lnTo>
                  <a:lnTo>
                    <a:pt x="124968" y="309372"/>
                  </a:lnTo>
                  <a:lnTo>
                    <a:pt x="169164" y="268224"/>
                  </a:lnTo>
                  <a:lnTo>
                    <a:pt x="222504" y="228600"/>
                  </a:lnTo>
                  <a:lnTo>
                    <a:pt x="283464" y="192024"/>
                  </a:lnTo>
                  <a:lnTo>
                    <a:pt x="350520" y="158496"/>
                  </a:lnTo>
                  <a:lnTo>
                    <a:pt x="387096" y="143256"/>
                  </a:lnTo>
                  <a:lnTo>
                    <a:pt x="425196" y="128016"/>
                  </a:lnTo>
                  <a:lnTo>
                    <a:pt x="463296" y="114300"/>
                  </a:lnTo>
                  <a:lnTo>
                    <a:pt x="504450" y="100584"/>
                  </a:lnTo>
                  <a:lnTo>
                    <a:pt x="545598" y="88392"/>
                  </a:lnTo>
                  <a:lnTo>
                    <a:pt x="588270" y="77724"/>
                  </a:lnTo>
                  <a:lnTo>
                    <a:pt x="633990" y="67056"/>
                  </a:lnTo>
                  <a:lnTo>
                    <a:pt x="678186" y="59436"/>
                  </a:lnTo>
                  <a:lnTo>
                    <a:pt x="725430" y="50292"/>
                  </a:lnTo>
                  <a:lnTo>
                    <a:pt x="772674" y="44196"/>
                  </a:lnTo>
                  <a:lnTo>
                    <a:pt x="821442" y="38100"/>
                  </a:lnTo>
                  <a:lnTo>
                    <a:pt x="870210" y="33528"/>
                  </a:lnTo>
                  <a:lnTo>
                    <a:pt x="920502" y="30480"/>
                  </a:lnTo>
                  <a:lnTo>
                    <a:pt x="969270" y="29002"/>
                  </a:lnTo>
                  <a:lnTo>
                    <a:pt x="1074426" y="28956"/>
                  </a:lnTo>
                  <a:lnTo>
                    <a:pt x="1124718" y="30480"/>
                  </a:lnTo>
                  <a:lnTo>
                    <a:pt x="1175010" y="35052"/>
                  </a:lnTo>
                  <a:lnTo>
                    <a:pt x="1223778" y="38100"/>
                  </a:lnTo>
                  <a:lnTo>
                    <a:pt x="1272546" y="44196"/>
                  </a:lnTo>
                  <a:lnTo>
                    <a:pt x="1367034" y="59436"/>
                  </a:lnTo>
                  <a:lnTo>
                    <a:pt x="1412754" y="68580"/>
                  </a:lnTo>
                  <a:lnTo>
                    <a:pt x="1456950" y="77724"/>
                  </a:lnTo>
                  <a:lnTo>
                    <a:pt x="1499622" y="88392"/>
                  </a:lnTo>
                  <a:lnTo>
                    <a:pt x="1540770" y="100584"/>
                  </a:lnTo>
                  <a:lnTo>
                    <a:pt x="1581918" y="114300"/>
                  </a:lnTo>
                  <a:lnTo>
                    <a:pt x="1621542" y="128016"/>
                  </a:lnTo>
                  <a:lnTo>
                    <a:pt x="1694694" y="158496"/>
                  </a:lnTo>
                  <a:lnTo>
                    <a:pt x="1729746" y="175260"/>
                  </a:lnTo>
                  <a:lnTo>
                    <a:pt x="1793754" y="210312"/>
                  </a:lnTo>
                  <a:lnTo>
                    <a:pt x="1850142" y="248412"/>
                  </a:lnTo>
                  <a:lnTo>
                    <a:pt x="1921770" y="310896"/>
                  </a:lnTo>
                  <a:lnTo>
                    <a:pt x="1958346" y="355092"/>
                  </a:lnTo>
                  <a:lnTo>
                    <a:pt x="1979682" y="388620"/>
                  </a:lnTo>
                  <a:lnTo>
                    <a:pt x="1985778" y="399288"/>
                  </a:lnTo>
                  <a:lnTo>
                    <a:pt x="1991874" y="411480"/>
                  </a:lnTo>
                  <a:lnTo>
                    <a:pt x="1996446" y="423672"/>
                  </a:lnTo>
                  <a:lnTo>
                    <a:pt x="2001018" y="434340"/>
                  </a:lnTo>
                  <a:lnTo>
                    <a:pt x="2005590" y="446532"/>
                  </a:lnTo>
                  <a:lnTo>
                    <a:pt x="2011686" y="470916"/>
                  </a:lnTo>
                  <a:lnTo>
                    <a:pt x="2016258" y="507492"/>
                  </a:lnTo>
                  <a:lnTo>
                    <a:pt x="2016258" y="589787"/>
                  </a:lnTo>
                  <a:lnTo>
                    <a:pt x="2035392" y="589787"/>
                  </a:lnTo>
                  <a:lnTo>
                    <a:pt x="2042166" y="559308"/>
                  </a:lnTo>
                  <a:lnTo>
                    <a:pt x="2045214" y="531876"/>
                  </a:lnTo>
                  <a:close/>
                </a:path>
                <a:path w="2045335" h="589914">
                  <a:moveTo>
                    <a:pt x="39242" y="589787"/>
                  </a:moveTo>
                  <a:lnTo>
                    <a:pt x="33528" y="566928"/>
                  </a:lnTo>
                  <a:lnTo>
                    <a:pt x="32004" y="556260"/>
                  </a:lnTo>
                  <a:lnTo>
                    <a:pt x="30480" y="542544"/>
                  </a:lnTo>
                  <a:lnTo>
                    <a:pt x="28956" y="530352"/>
                  </a:lnTo>
                  <a:lnTo>
                    <a:pt x="28956" y="589787"/>
                  </a:lnTo>
                  <a:lnTo>
                    <a:pt x="39242" y="589787"/>
                  </a:lnTo>
                  <a:close/>
                </a:path>
                <a:path w="2045335" h="589914">
                  <a:moveTo>
                    <a:pt x="2016258" y="589787"/>
                  </a:moveTo>
                  <a:lnTo>
                    <a:pt x="2016258" y="531876"/>
                  </a:lnTo>
                  <a:lnTo>
                    <a:pt x="2011686" y="568452"/>
                  </a:lnTo>
                  <a:lnTo>
                    <a:pt x="2006352" y="589787"/>
                  </a:lnTo>
                  <a:lnTo>
                    <a:pt x="2016258" y="589787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329943" y="3658614"/>
            <a:ext cx="14947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De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m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og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r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aphi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cs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775460" y="2142744"/>
            <a:ext cx="2044700" cy="1038225"/>
            <a:chOff x="1775460" y="2142744"/>
            <a:chExt cx="2044700" cy="1038225"/>
          </a:xfrm>
        </p:grpSpPr>
        <p:sp>
          <p:nvSpPr>
            <p:cNvPr id="25" name="object 25"/>
            <p:cNvSpPr/>
            <p:nvPr/>
          </p:nvSpPr>
          <p:spPr>
            <a:xfrm>
              <a:off x="1789176" y="2157984"/>
              <a:ext cx="2016760" cy="1009015"/>
            </a:xfrm>
            <a:custGeom>
              <a:avLst/>
              <a:gdLst/>
              <a:ahLst/>
              <a:cxnLst/>
              <a:rect l="l" t="t" r="r" b="b"/>
              <a:pathLst>
                <a:path w="2016760" h="1009014">
                  <a:moveTo>
                    <a:pt x="2016252" y="504444"/>
                  </a:moveTo>
                  <a:lnTo>
                    <a:pt x="2008401" y="441109"/>
                  </a:lnTo>
                  <a:lnTo>
                    <a:pt x="1985480" y="380139"/>
                  </a:lnTo>
                  <a:lnTo>
                    <a:pt x="1948433" y="322003"/>
                  </a:lnTo>
                  <a:lnTo>
                    <a:pt x="1898205" y="267171"/>
                  </a:lnTo>
                  <a:lnTo>
                    <a:pt x="1868443" y="241142"/>
                  </a:lnTo>
                  <a:lnTo>
                    <a:pt x="1835740" y="216115"/>
                  </a:lnTo>
                  <a:lnTo>
                    <a:pt x="1800215" y="192149"/>
                  </a:lnTo>
                  <a:lnTo>
                    <a:pt x="1761984" y="169304"/>
                  </a:lnTo>
                  <a:lnTo>
                    <a:pt x="1721167" y="147637"/>
                  </a:lnTo>
                  <a:lnTo>
                    <a:pt x="1677881" y="127208"/>
                  </a:lnTo>
                  <a:lnTo>
                    <a:pt x="1632245" y="108076"/>
                  </a:lnTo>
                  <a:lnTo>
                    <a:pt x="1584376" y="90298"/>
                  </a:lnTo>
                  <a:lnTo>
                    <a:pt x="1534393" y="73935"/>
                  </a:lnTo>
                  <a:lnTo>
                    <a:pt x="1482414" y="59045"/>
                  </a:lnTo>
                  <a:lnTo>
                    <a:pt x="1428556" y="45686"/>
                  </a:lnTo>
                  <a:lnTo>
                    <a:pt x="1372939" y="33918"/>
                  </a:lnTo>
                  <a:lnTo>
                    <a:pt x="1315680" y="23799"/>
                  </a:lnTo>
                  <a:lnTo>
                    <a:pt x="1256897" y="15388"/>
                  </a:lnTo>
                  <a:lnTo>
                    <a:pt x="1196708" y="8744"/>
                  </a:lnTo>
                  <a:lnTo>
                    <a:pt x="1135231" y="3925"/>
                  </a:lnTo>
                  <a:lnTo>
                    <a:pt x="1072585" y="991"/>
                  </a:lnTo>
                  <a:lnTo>
                    <a:pt x="1008888" y="0"/>
                  </a:lnTo>
                  <a:lnTo>
                    <a:pt x="945183" y="991"/>
                  </a:lnTo>
                  <a:lnTo>
                    <a:pt x="882518" y="3925"/>
                  </a:lnTo>
                  <a:lnTo>
                    <a:pt x="821011" y="8744"/>
                  </a:lnTo>
                  <a:lnTo>
                    <a:pt x="760781" y="15388"/>
                  </a:lnTo>
                  <a:lnTo>
                    <a:pt x="701948" y="23799"/>
                  </a:lnTo>
                  <a:lnTo>
                    <a:pt x="644630" y="33918"/>
                  </a:lnTo>
                  <a:lnTo>
                    <a:pt x="588947" y="45686"/>
                  </a:lnTo>
                  <a:lnTo>
                    <a:pt x="535017" y="59045"/>
                  </a:lnTo>
                  <a:lnTo>
                    <a:pt x="482961" y="73935"/>
                  </a:lnTo>
                  <a:lnTo>
                    <a:pt x="432896" y="90298"/>
                  </a:lnTo>
                  <a:lnTo>
                    <a:pt x="384943" y="108076"/>
                  </a:lnTo>
                  <a:lnTo>
                    <a:pt x="339220" y="127208"/>
                  </a:lnTo>
                  <a:lnTo>
                    <a:pt x="295846" y="147637"/>
                  </a:lnTo>
                  <a:lnTo>
                    <a:pt x="254941" y="169304"/>
                  </a:lnTo>
                  <a:lnTo>
                    <a:pt x="216624" y="192149"/>
                  </a:lnTo>
                  <a:lnTo>
                    <a:pt x="181014" y="216115"/>
                  </a:lnTo>
                  <a:lnTo>
                    <a:pt x="148229" y="241142"/>
                  </a:lnTo>
                  <a:lnTo>
                    <a:pt x="118390" y="267171"/>
                  </a:lnTo>
                  <a:lnTo>
                    <a:pt x="68024" y="322003"/>
                  </a:lnTo>
                  <a:lnTo>
                    <a:pt x="30868" y="380139"/>
                  </a:lnTo>
                  <a:lnTo>
                    <a:pt x="7875" y="441109"/>
                  </a:lnTo>
                  <a:lnTo>
                    <a:pt x="0" y="504444"/>
                  </a:lnTo>
                  <a:lnTo>
                    <a:pt x="1988" y="536214"/>
                  </a:lnTo>
                  <a:lnTo>
                    <a:pt x="17542" y="598175"/>
                  </a:lnTo>
                  <a:lnTo>
                    <a:pt x="47735" y="657627"/>
                  </a:lnTo>
                  <a:lnTo>
                    <a:pt x="91615" y="714085"/>
                  </a:lnTo>
                  <a:lnTo>
                    <a:pt x="148229" y="767069"/>
                  </a:lnTo>
                  <a:lnTo>
                    <a:pt x="181014" y="792106"/>
                  </a:lnTo>
                  <a:lnTo>
                    <a:pt x="216624" y="816094"/>
                  </a:lnTo>
                  <a:lnTo>
                    <a:pt x="254941" y="838972"/>
                  </a:lnTo>
                  <a:lnTo>
                    <a:pt x="295846" y="860679"/>
                  </a:lnTo>
                  <a:lnTo>
                    <a:pt x="339220" y="881155"/>
                  </a:lnTo>
                  <a:lnTo>
                    <a:pt x="384943" y="900339"/>
                  </a:lnTo>
                  <a:lnTo>
                    <a:pt x="432896" y="918172"/>
                  </a:lnTo>
                  <a:lnTo>
                    <a:pt x="482961" y="934594"/>
                  </a:lnTo>
                  <a:lnTo>
                    <a:pt x="535017" y="949542"/>
                  </a:lnTo>
                  <a:lnTo>
                    <a:pt x="588947" y="962959"/>
                  </a:lnTo>
                  <a:lnTo>
                    <a:pt x="644630" y="974782"/>
                  </a:lnTo>
                  <a:lnTo>
                    <a:pt x="701948" y="984951"/>
                  </a:lnTo>
                  <a:lnTo>
                    <a:pt x="760781" y="993408"/>
                  </a:lnTo>
                  <a:lnTo>
                    <a:pt x="821011" y="1000090"/>
                  </a:lnTo>
                  <a:lnTo>
                    <a:pt x="882518" y="1004937"/>
                  </a:lnTo>
                  <a:lnTo>
                    <a:pt x="945183" y="1007890"/>
                  </a:lnTo>
                  <a:lnTo>
                    <a:pt x="1008888" y="1008888"/>
                  </a:lnTo>
                  <a:lnTo>
                    <a:pt x="1072585" y="1007890"/>
                  </a:lnTo>
                  <a:lnTo>
                    <a:pt x="1135231" y="1004937"/>
                  </a:lnTo>
                  <a:lnTo>
                    <a:pt x="1196708" y="1000090"/>
                  </a:lnTo>
                  <a:lnTo>
                    <a:pt x="1256897" y="993408"/>
                  </a:lnTo>
                  <a:lnTo>
                    <a:pt x="1315680" y="984951"/>
                  </a:lnTo>
                  <a:lnTo>
                    <a:pt x="1372939" y="974782"/>
                  </a:lnTo>
                  <a:lnTo>
                    <a:pt x="1428556" y="962959"/>
                  </a:lnTo>
                  <a:lnTo>
                    <a:pt x="1482414" y="949542"/>
                  </a:lnTo>
                  <a:lnTo>
                    <a:pt x="1534393" y="934594"/>
                  </a:lnTo>
                  <a:lnTo>
                    <a:pt x="1584376" y="918172"/>
                  </a:lnTo>
                  <a:lnTo>
                    <a:pt x="1632245" y="900339"/>
                  </a:lnTo>
                  <a:lnTo>
                    <a:pt x="1677881" y="881155"/>
                  </a:lnTo>
                  <a:lnTo>
                    <a:pt x="1721167" y="860679"/>
                  </a:lnTo>
                  <a:lnTo>
                    <a:pt x="1761984" y="838972"/>
                  </a:lnTo>
                  <a:lnTo>
                    <a:pt x="1800215" y="816094"/>
                  </a:lnTo>
                  <a:lnTo>
                    <a:pt x="1835740" y="792106"/>
                  </a:lnTo>
                  <a:lnTo>
                    <a:pt x="1868443" y="767069"/>
                  </a:lnTo>
                  <a:lnTo>
                    <a:pt x="1898205" y="741042"/>
                  </a:lnTo>
                  <a:lnTo>
                    <a:pt x="1948433" y="686260"/>
                  </a:lnTo>
                  <a:lnTo>
                    <a:pt x="1985480" y="628245"/>
                  </a:lnTo>
                  <a:lnTo>
                    <a:pt x="2008401" y="567478"/>
                  </a:lnTo>
                  <a:lnTo>
                    <a:pt x="2016252" y="504444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775460" y="2142744"/>
              <a:ext cx="2044700" cy="1038225"/>
            </a:xfrm>
            <a:custGeom>
              <a:avLst/>
              <a:gdLst/>
              <a:ahLst/>
              <a:cxnLst/>
              <a:rect l="l" t="t" r="r" b="b"/>
              <a:pathLst>
                <a:path w="2044700" h="1038225">
                  <a:moveTo>
                    <a:pt x="12700" y="614172"/>
                  </a:moveTo>
                  <a:lnTo>
                    <a:pt x="12700" y="425196"/>
                  </a:lnTo>
                  <a:lnTo>
                    <a:pt x="0" y="438912"/>
                  </a:lnTo>
                  <a:lnTo>
                    <a:pt x="0" y="600456"/>
                  </a:lnTo>
                  <a:lnTo>
                    <a:pt x="12700" y="614172"/>
                  </a:lnTo>
                  <a:close/>
                </a:path>
                <a:path w="2044700" h="1038225">
                  <a:moveTo>
                    <a:pt x="38100" y="446532"/>
                  </a:moveTo>
                  <a:lnTo>
                    <a:pt x="38100" y="374904"/>
                  </a:lnTo>
                  <a:lnTo>
                    <a:pt x="25400" y="399288"/>
                  </a:lnTo>
                  <a:lnTo>
                    <a:pt x="12700" y="413004"/>
                  </a:lnTo>
                  <a:lnTo>
                    <a:pt x="12700" y="626364"/>
                  </a:lnTo>
                  <a:lnTo>
                    <a:pt x="25400" y="640080"/>
                  </a:lnTo>
                  <a:lnTo>
                    <a:pt x="25400" y="470916"/>
                  </a:lnTo>
                  <a:lnTo>
                    <a:pt x="38100" y="446532"/>
                  </a:lnTo>
                  <a:close/>
                </a:path>
                <a:path w="2044700" h="1038225">
                  <a:moveTo>
                    <a:pt x="38100" y="664464"/>
                  </a:moveTo>
                  <a:lnTo>
                    <a:pt x="38100" y="591312"/>
                  </a:lnTo>
                  <a:lnTo>
                    <a:pt x="25400" y="579120"/>
                  </a:lnTo>
                  <a:lnTo>
                    <a:pt x="25400" y="640080"/>
                  </a:lnTo>
                  <a:lnTo>
                    <a:pt x="38100" y="664464"/>
                  </a:lnTo>
                  <a:close/>
                </a:path>
                <a:path w="2044700" h="1038225">
                  <a:moveTo>
                    <a:pt x="1028700" y="29337"/>
                  </a:moveTo>
                  <a:lnTo>
                    <a:pt x="1028700" y="12192"/>
                  </a:lnTo>
                  <a:lnTo>
                    <a:pt x="1016000" y="1524"/>
                  </a:lnTo>
                  <a:lnTo>
                    <a:pt x="1016000" y="0"/>
                  </a:lnTo>
                  <a:lnTo>
                    <a:pt x="914400" y="3048"/>
                  </a:lnTo>
                  <a:lnTo>
                    <a:pt x="863600" y="6096"/>
                  </a:lnTo>
                  <a:lnTo>
                    <a:pt x="812800" y="10668"/>
                  </a:lnTo>
                  <a:lnTo>
                    <a:pt x="762000" y="16764"/>
                  </a:lnTo>
                  <a:lnTo>
                    <a:pt x="673100" y="32004"/>
                  </a:lnTo>
                  <a:lnTo>
                    <a:pt x="622300" y="41148"/>
                  </a:lnTo>
                  <a:lnTo>
                    <a:pt x="482600" y="74676"/>
                  </a:lnTo>
                  <a:lnTo>
                    <a:pt x="406400" y="102108"/>
                  </a:lnTo>
                  <a:lnTo>
                    <a:pt x="368300" y="117348"/>
                  </a:lnTo>
                  <a:lnTo>
                    <a:pt x="292100" y="150876"/>
                  </a:lnTo>
                  <a:lnTo>
                    <a:pt x="266700" y="167640"/>
                  </a:lnTo>
                  <a:lnTo>
                    <a:pt x="228600" y="187452"/>
                  </a:lnTo>
                  <a:lnTo>
                    <a:pt x="203200" y="205740"/>
                  </a:lnTo>
                  <a:lnTo>
                    <a:pt x="177800" y="227076"/>
                  </a:lnTo>
                  <a:lnTo>
                    <a:pt x="139700" y="246888"/>
                  </a:lnTo>
                  <a:lnTo>
                    <a:pt x="114300" y="269748"/>
                  </a:lnTo>
                  <a:lnTo>
                    <a:pt x="101600" y="291084"/>
                  </a:lnTo>
                  <a:lnTo>
                    <a:pt x="76200" y="313944"/>
                  </a:lnTo>
                  <a:lnTo>
                    <a:pt x="63500" y="338328"/>
                  </a:lnTo>
                  <a:lnTo>
                    <a:pt x="38100" y="362712"/>
                  </a:lnTo>
                  <a:lnTo>
                    <a:pt x="38100" y="423672"/>
                  </a:lnTo>
                  <a:lnTo>
                    <a:pt x="50800" y="411480"/>
                  </a:lnTo>
                  <a:lnTo>
                    <a:pt x="50800" y="399288"/>
                  </a:lnTo>
                  <a:lnTo>
                    <a:pt x="63500" y="388620"/>
                  </a:lnTo>
                  <a:lnTo>
                    <a:pt x="63500" y="376428"/>
                  </a:lnTo>
                  <a:lnTo>
                    <a:pt x="76200" y="353568"/>
                  </a:lnTo>
                  <a:lnTo>
                    <a:pt x="101600" y="332232"/>
                  </a:lnTo>
                  <a:lnTo>
                    <a:pt x="114300" y="310896"/>
                  </a:lnTo>
                  <a:lnTo>
                    <a:pt x="165100" y="268224"/>
                  </a:lnTo>
                  <a:lnTo>
                    <a:pt x="190500" y="248412"/>
                  </a:lnTo>
                  <a:lnTo>
                    <a:pt x="215900" y="230124"/>
                  </a:lnTo>
                  <a:lnTo>
                    <a:pt x="241300" y="210312"/>
                  </a:lnTo>
                  <a:lnTo>
                    <a:pt x="279400" y="193548"/>
                  </a:lnTo>
                  <a:lnTo>
                    <a:pt x="304800" y="175260"/>
                  </a:lnTo>
                  <a:lnTo>
                    <a:pt x="342900" y="158496"/>
                  </a:lnTo>
                  <a:lnTo>
                    <a:pt x="381000" y="143256"/>
                  </a:lnTo>
                  <a:lnTo>
                    <a:pt x="419100" y="129540"/>
                  </a:lnTo>
                  <a:lnTo>
                    <a:pt x="457200" y="114300"/>
                  </a:lnTo>
                  <a:lnTo>
                    <a:pt x="533400" y="89916"/>
                  </a:lnTo>
                  <a:lnTo>
                    <a:pt x="584200" y="79248"/>
                  </a:lnTo>
                  <a:lnTo>
                    <a:pt x="622300" y="68580"/>
                  </a:lnTo>
                  <a:lnTo>
                    <a:pt x="673100" y="59436"/>
                  </a:lnTo>
                  <a:lnTo>
                    <a:pt x="723900" y="51816"/>
                  </a:lnTo>
                  <a:lnTo>
                    <a:pt x="762000" y="45720"/>
                  </a:lnTo>
                  <a:lnTo>
                    <a:pt x="812800" y="39624"/>
                  </a:lnTo>
                  <a:lnTo>
                    <a:pt x="863600" y="35052"/>
                  </a:lnTo>
                  <a:lnTo>
                    <a:pt x="914400" y="32004"/>
                  </a:lnTo>
                  <a:lnTo>
                    <a:pt x="1003300" y="29337"/>
                  </a:lnTo>
                  <a:lnTo>
                    <a:pt x="1003300" y="18288"/>
                  </a:lnTo>
                  <a:lnTo>
                    <a:pt x="1016000" y="28956"/>
                  </a:lnTo>
                  <a:lnTo>
                    <a:pt x="1016000" y="1524"/>
                  </a:lnTo>
                  <a:lnTo>
                    <a:pt x="1019175" y="1524"/>
                  </a:lnTo>
                  <a:lnTo>
                    <a:pt x="1019175" y="29051"/>
                  </a:lnTo>
                  <a:lnTo>
                    <a:pt x="1028700" y="29337"/>
                  </a:lnTo>
                  <a:close/>
                </a:path>
                <a:path w="2044700" h="1038225">
                  <a:moveTo>
                    <a:pt x="1016000" y="1008888"/>
                  </a:moveTo>
                  <a:lnTo>
                    <a:pt x="965200" y="1008888"/>
                  </a:lnTo>
                  <a:lnTo>
                    <a:pt x="914400" y="1007364"/>
                  </a:lnTo>
                  <a:lnTo>
                    <a:pt x="863600" y="1002792"/>
                  </a:lnTo>
                  <a:lnTo>
                    <a:pt x="812800" y="999744"/>
                  </a:lnTo>
                  <a:lnTo>
                    <a:pt x="762000" y="993648"/>
                  </a:lnTo>
                  <a:lnTo>
                    <a:pt x="673100" y="978408"/>
                  </a:lnTo>
                  <a:lnTo>
                    <a:pt x="622300" y="969264"/>
                  </a:lnTo>
                  <a:lnTo>
                    <a:pt x="584200" y="960120"/>
                  </a:lnTo>
                  <a:lnTo>
                    <a:pt x="533400" y="949452"/>
                  </a:lnTo>
                  <a:lnTo>
                    <a:pt x="495300" y="937260"/>
                  </a:lnTo>
                  <a:lnTo>
                    <a:pt x="419100" y="909828"/>
                  </a:lnTo>
                  <a:lnTo>
                    <a:pt x="342900" y="879348"/>
                  </a:lnTo>
                  <a:lnTo>
                    <a:pt x="304800" y="862584"/>
                  </a:lnTo>
                  <a:lnTo>
                    <a:pt x="279400" y="845820"/>
                  </a:lnTo>
                  <a:lnTo>
                    <a:pt x="241300" y="827532"/>
                  </a:lnTo>
                  <a:lnTo>
                    <a:pt x="215900" y="809244"/>
                  </a:lnTo>
                  <a:lnTo>
                    <a:pt x="165100" y="769620"/>
                  </a:lnTo>
                  <a:lnTo>
                    <a:pt x="139700" y="748284"/>
                  </a:lnTo>
                  <a:lnTo>
                    <a:pt x="114300" y="728472"/>
                  </a:lnTo>
                  <a:lnTo>
                    <a:pt x="101600" y="705612"/>
                  </a:lnTo>
                  <a:lnTo>
                    <a:pt x="76200" y="684276"/>
                  </a:lnTo>
                  <a:lnTo>
                    <a:pt x="63500" y="661416"/>
                  </a:lnTo>
                  <a:lnTo>
                    <a:pt x="63500" y="650748"/>
                  </a:lnTo>
                  <a:lnTo>
                    <a:pt x="50800" y="626364"/>
                  </a:lnTo>
                  <a:lnTo>
                    <a:pt x="38100" y="615696"/>
                  </a:lnTo>
                  <a:lnTo>
                    <a:pt x="38100" y="676656"/>
                  </a:lnTo>
                  <a:lnTo>
                    <a:pt x="63500" y="701040"/>
                  </a:lnTo>
                  <a:lnTo>
                    <a:pt x="76200" y="725424"/>
                  </a:lnTo>
                  <a:lnTo>
                    <a:pt x="101600" y="748284"/>
                  </a:lnTo>
                  <a:lnTo>
                    <a:pt x="114300" y="771144"/>
                  </a:lnTo>
                  <a:lnTo>
                    <a:pt x="139700" y="792480"/>
                  </a:lnTo>
                  <a:lnTo>
                    <a:pt x="177800" y="812292"/>
                  </a:lnTo>
                  <a:lnTo>
                    <a:pt x="203200" y="833628"/>
                  </a:lnTo>
                  <a:lnTo>
                    <a:pt x="228600" y="851916"/>
                  </a:lnTo>
                  <a:lnTo>
                    <a:pt x="266700" y="871728"/>
                  </a:lnTo>
                  <a:lnTo>
                    <a:pt x="292100" y="888492"/>
                  </a:lnTo>
                  <a:lnTo>
                    <a:pt x="368300" y="922020"/>
                  </a:lnTo>
                  <a:lnTo>
                    <a:pt x="406400" y="937260"/>
                  </a:lnTo>
                  <a:lnTo>
                    <a:pt x="482600" y="964692"/>
                  </a:lnTo>
                  <a:lnTo>
                    <a:pt x="533400" y="976884"/>
                  </a:lnTo>
                  <a:lnTo>
                    <a:pt x="571500" y="987552"/>
                  </a:lnTo>
                  <a:lnTo>
                    <a:pt x="622300" y="998220"/>
                  </a:lnTo>
                  <a:lnTo>
                    <a:pt x="673100" y="1007364"/>
                  </a:lnTo>
                  <a:lnTo>
                    <a:pt x="711200" y="1014984"/>
                  </a:lnTo>
                  <a:lnTo>
                    <a:pt x="812800" y="1027176"/>
                  </a:lnTo>
                  <a:lnTo>
                    <a:pt x="863600" y="1031748"/>
                  </a:lnTo>
                  <a:lnTo>
                    <a:pt x="965200" y="1037844"/>
                  </a:lnTo>
                  <a:lnTo>
                    <a:pt x="1003300" y="1037844"/>
                  </a:lnTo>
                  <a:lnTo>
                    <a:pt x="1003300" y="1011936"/>
                  </a:lnTo>
                  <a:lnTo>
                    <a:pt x="1016000" y="1008888"/>
                  </a:lnTo>
                  <a:close/>
                </a:path>
                <a:path w="2044700" h="1038225">
                  <a:moveTo>
                    <a:pt x="1016000" y="28956"/>
                  </a:moveTo>
                  <a:lnTo>
                    <a:pt x="1003300" y="18288"/>
                  </a:lnTo>
                  <a:lnTo>
                    <a:pt x="1003300" y="28956"/>
                  </a:lnTo>
                  <a:lnTo>
                    <a:pt x="1016000" y="28956"/>
                  </a:lnTo>
                  <a:close/>
                </a:path>
                <a:path w="2044700" h="1038225">
                  <a:moveTo>
                    <a:pt x="1016000" y="28956"/>
                  </a:moveTo>
                  <a:lnTo>
                    <a:pt x="1003300" y="28956"/>
                  </a:lnTo>
                  <a:lnTo>
                    <a:pt x="1003300" y="29337"/>
                  </a:lnTo>
                  <a:lnTo>
                    <a:pt x="1016000" y="28956"/>
                  </a:lnTo>
                  <a:close/>
                </a:path>
                <a:path w="2044700" h="1038225">
                  <a:moveTo>
                    <a:pt x="1016000" y="1008888"/>
                  </a:moveTo>
                  <a:lnTo>
                    <a:pt x="1003300" y="1011936"/>
                  </a:lnTo>
                  <a:lnTo>
                    <a:pt x="1003300" y="1033272"/>
                  </a:lnTo>
                  <a:lnTo>
                    <a:pt x="1016000" y="1008888"/>
                  </a:lnTo>
                  <a:close/>
                </a:path>
                <a:path w="2044700" h="1038225">
                  <a:moveTo>
                    <a:pt x="1993900" y="676656"/>
                  </a:moveTo>
                  <a:lnTo>
                    <a:pt x="1993900" y="603504"/>
                  </a:lnTo>
                  <a:lnTo>
                    <a:pt x="1981200" y="627888"/>
                  </a:lnTo>
                  <a:lnTo>
                    <a:pt x="1981200" y="638556"/>
                  </a:lnTo>
                  <a:lnTo>
                    <a:pt x="1968500" y="650748"/>
                  </a:lnTo>
                  <a:lnTo>
                    <a:pt x="1968500" y="661416"/>
                  </a:lnTo>
                  <a:lnTo>
                    <a:pt x="1930400" y="707136"/>
                  </a:lnTo>
                  <a:lnTo>
                    <a:pt x="1917700" y="728472"/>
                  </a:lnTo>
                  <a:lnTo>
                    <a:pt x="1816100" y="809244"/>
                  </a:lnTo>
                  <a:lnTo>
                    <a:pt x="1752600" y="845820"/>
                  </a:lnTo>
                  <a:lnTo>
                    <a:pt x="1689100" y="879348"/>
                  </a:lnTo>
                  <a:lnTo>
                    <a:pt x="1612900" y="909828"/>
                  </a:lnTo>
                  <a:lnTo>
                    <a:pt x="1536700" y="937260"/>
                  </a:lnTo>
                  <a:lnTo>
                    <a:pt x="1498600" y="949452"/>
                  </a:lnTo>
                  <a:lnTo>
                    <a:pt x="1447800" y="960120"/>
                  </a:lnTo>
                  <a:lnTo>
                    <a:pt x="1409700" y="969264"/>
                  </a:lnTo>
                  <a:lnTo>
                    <a:pt x="1358900" y="978408"/>
                  </a:lnTo>
                  <a:lnTo>
                    <a:pt x="1308100" y="986028"/>
                  </a:lnTo>
                  <a:lnTo>
                    <a:pt x="1270000" y="993648"/>
                  </a:lnTo>
                  <a:lnTo>
                    <a:pt x="1168400" y="1002792"/>
                  </a:lnTo>
                  <a:lnTo>
                    <a:pt x="1066800" y="1008888"/>
                  </a:lnTo>
                  <a:lnTo>
                    <a:pt x="1016000" y="1008888"/>
                  </a:lnTo>
                  <a:lnTo>
                    <a:pt x="1003300" y="1033272"/>
                  </a:lnTo>
                  <a:lnTo>
                    <a:pt x="1003300" y="1037844"/>
                  </a:lnTo>
                  <a:lnTo>
                    <a:pt x="1016000" y="1037844"/>
                  </a:lnTo>
                  <a:lnTo>
                    <a:pt x="1028700" y="1013460"/>
                  </a:lnTo>
                  <a:lnTo>
                    <a:pt x="1028700" y="1037463"/>
                  </a:lnTo>
                  <a:lnTo>
                    <a:pt x="1117600" y="1034796"/>
                  </a:lnTo>
                  <a:lnTo>
                    <a:pt x="1168400" y="1031748"/>
                  </a:lnTo>
                  <a:lnTo>
                    <a:pt x="1219200" y="1027176"/>
                  </a:lnTo>
                  <a:lnTo>
                    <a:pt x="1320800" y="1014984"/>
                  </a:lnTo>
                  <a:lnTo>
                    <a:pt x="1358900" y="1007364"/>
                  </a:lnTo>
                  <a:lnTo>
                    <a:pt x="1409700" y="998220"/>
                  </a:lnTo>
                  <a:lnTo>
                    <a:pt x="1460500" y="987552"/>
                  </a:lnTo>
                  <a:lnTo>
                    <a:pt x="1498600" y="976884"/>
                  </a:lnTo>
                  <a:lnTo>
                    <a:pt x="1549400" y="964692"/>
                  </a:lnTo>
                  <a:lnTo>
                    <a:pt x="1625600" y="937260"/>
                  </a:lnTo>
                  <a:lnTo>
                    <a:pt x="1663700" y="922020"/>
                  </a:lnTo>
                  <a:lnTo>
                    <a:pt x="1739900" y="888492"/>
                  </a:lnTo>
                  <a:lnTo>
                    <a:pt x="1765300" y="870204"/>
                  </a:lnTo>
                  <a:lnTo>
                    <a:pt x="1803400" y="851916"/>
                  </a:lnTo>
                  <a:lnTo>
                    <a:pt x="1854200" y="812292"/>
                  </a:lnTo>
                  <a:lnTo>
                    <a:pt x="1892300" y="790956"/>
                  </a:lnTo>
                  <a:lnTo>
                    <a:pt x="1917700" y="769620"/>
                  </a:lnTo>
                  <a:lnTo>
                    <a:pt x="1930400" y="748284"/>
                  </a:lnTo>
                  <a:lnTo>
                    <a:pt x="1955800" y="723900"/>
                  </a:lnTo>
                  <a:lnTo>
                    <a:pt x="1968500" y="701040"/>
                  </a:lnTo>
                  <a:lnTo>
                    <a:pt x="1993900" y="676656"/>
                  </a:lnTo>
                  <a:close/>
                </a:path>
                <a:path w="2044700" h="1038225">
                  <a:moveTo>
                    <a:pt x="1028700" y="12192"/>
                  </a:moveTo>
                  <a:lnTo>
                    <a:pt x="1028700" y="6096"/>
                  </a:lnTo>
                  <a:lnTo>
                    <a:pt x="1019175" y="1524"/>
                  </a:lnTo>
                  <a:lnTo>
                    <a:pt x="1016000" y="1524"/>
                  </a:lnTo>
                  <a:lnTo>
                    <a:pt x="1028700" y="12192"/>
                  </a:lnTo>
                  <a:close/>
                </a:path>
                <a:path w="2044700" h="1038225">
                  <a:moveTo>
                    <a:pt x="1028700" y="1034796"/>
                  </a:moveTo>
                  <a:lnTo>
                    <a:pt x="1028700" y="1013460"/>
                  </a:lnTo>
                  <a:lnTo>
                    <a:pt x="1016000" y="1037844"/>
                  </a:lnTo>
                  <a:lnTo>
                    <a:pt x="1028700" y="1034796"/>
                  </a:lnTo>
                  <a:close/>
                </a:path>
                <a:path w="2044700" h="1038225">
                  <a:moveTo>
                    <a:pt x="1028700" y="1037463"/>
                  </a:moveTo>
                  <a:lnTo>
                    <a:pt x="1028700" y="1034796"/>
                  </a:lnTo>
                  <a:lnTo>
                    <a:pt x="1016000" y="1037844"/>
                  </a:lnTo>
                  <a:lnTo>
                    <a:pt x="1028700" y="1037463"/>
                  </a:lnTo>
                  <a:close/>
                </a:path>
                <a:path w="2044700" h="1038225">
                  <a:moveTo>
                    <a:pt x="2019300" y="626364"/>
                  </a:moveTo>
                  <a:lnTo>
                    <a:pt x="2019300" y="411480"/>
                  </a:lnTo>
                  <a:lnTo>
                    <a:pt x="2006600" y="387096"/>
                  </a:lnTo>
                  <a:lnTo>
                    <a:pt x="1993900" y="373380"/>
                  </a:lnTo>
                  <a:lnTo>
                    <a:pt x="1968500" y="336804"/>
                  </a:lnTo>
                  <a:lnTo>
                    <a:pt x="1930400" y="291084"/>
                  </a:lnTo>
                  <a:lnTo>
                    <a:pt x="1917700" y="268224"/>
                  </a:lnTo>
                  <a:lnTo>
                    <a:pt x="1854200" y="225552"/>
                  </a:lnTo>
                  <a:lnTo>
                    <a:pt x="1803400" y="185928"/>
                  </a:lnTo>
                  <a:lnTo>
                    <a:pt x="1765300" y="167640"/>
                  </a:lnTo>
                  <a:lnTo>
                    <a:pt x="1701800" y="132588"/>
                  </a:lnTo>
                  <a:lnTo>
                    <a:pt x="1625600" y="102108"/>
                  </a:lnTo>
                  <a:lnTo>
                    <a:pt x="1587500" y="88392"/>
                  </a:lnTo>
                  <a:lnTo>
                    <a:pt x="1536700" y="74676"/>
                  </a:lnTo>
                  <a:lnTo>
                    <a:pt x="1498600" y="62484"/>
                  </a:lnTo>
                  <a:lnTo>
                    <a:pt x="1460500" y="51816"/>
                  </a:lnTo>
                  <a:lnTo>
                    <a:pt x="1409700" y="41148"/>
                  </a:lnTo>
                  <a:lnTo>
                    <a:pt x="1358900" y="32004"/>
                  </a:lnTo>
                  <a:lnTo>
                    <a:pt x="1320800" y="24384"/>
                  </a:lnTo>
                  <a:lnTo>
                    <a:pt x="1270000" y="16764"/>
                  </a:lnTo>
                  <a:lnTo>
                    <a:pt x="1117600" y="3048"/>
                  </a:lnTo>
                  <a:lnTo>
                    <a:pt x="1066800" y="1524"/>
                  </a:lnTo>
                  <a:lnTo>
                    <a:pt x="1019175" y="1524"/>
                  </a:lnTo>
                  <a:lnTo>
                    <a:pt x="1028700" y="6096"/>
                  </a:lnTo>
                  <a:lnTo>
                    <a:pt x="1028700" y="29337"/>
                  </a:lnTo>
                  <a:lnTo>
                    <a:pt x="1117600" y="32004"/>
                  </a:lnTo>
                  <a:lnTo>
                    <a:pt x="1168400" y="35052"/>
                  </a:lnTo>
                  <a:lnTo>
                    <a:pt x="1219200" y="39624"/>
                  </a:lnTo>
                  <a:lnTo>
                    <a:pt x="1270000" y="45720"/>
                  </a:lnTo>
                  <a:lnTo>
                    <a:pt x="1308100" y="51816"/>
                  </a:lnTo>
                  <a:lnTo>
                    <a:pt x="1358900" y="59436"/>
                  </a:lnTo>
                  <a:lnTo>
                    <a:pt x="1409700" y="68580"/>
                  </a:lnTo>
                  <a:lnTo>
                    <a:pt x="1447800" y="79248"/>
                  </a:lnTo>
                  <a:lnTo>
                    <a:pt x="1498600" y="89916"/>
                  </a:lnTo>
                  <a:lnTo>
                    <a:pt x="1536700" y="102108"/>
                  </a:lnTo>
                  <a:lnTo>
                    <a:pt x="1651000" y="143256"/>
                  </a:lnTo>
                  <a:lnTo>
                    <a:pt x="1689100" y="160020"/>
                  </a:lnTo>
                  <a:lnTo>
                    <a:pt x="1727200" y="175260"/>
                  </a:lnTo>
                  <a:lnTo>
                    <a:pt x="1790700" y="211836"/>
                  </a:lnTo>
                  <a:lnTo>
                    <a:pt x="1892300" y="289560"/>
                  </a:lnTo>
                  <a:lnTo>
                    <a:pt x="1930400" y="332232"/>
                  </a:lnTo>
                  <a:lnTo>
                    <a:pt x="1955800" y="355092"/>
                  </a:lnTo>
                  <a:lnTo>
                    <a:pt x="1968500" y="377952"/>
                  </a:lnTo>
                  <a:lnTo>
                    <a:pt x="1968500" y="388620"/>
                  </a:lnTo>
                  <a:lnTo>
                    <a:pt x="1981200" y="400812"/>
                  </a:lnTo>
                  <a:lnTo>
                    <a:pt x="1981200" y="411480"/>
                  </a:lnTo>
                  <a:lnTo>
                    <a:pt x="1993900" y="435864"/>
                  </a:lnTo>
                  <a:lnTo>
                    <a:pt x="1993900" y="446532"/>
                  </a:lnTo>
                  <a:lnTo>
                    <a:pt x="2006600" y="470916"/>
                  </a:lnTo>
                  <a:lnTo>
                    <a:pt x="2006600" y="638556"/>
                  </a:lnTo>
                  <a:lnTo>
                    <a:pt x="2019300" y="626364"/>
                  </a:lnTo>
                  <a:close/>
                </a:path>
                <a:path w="2044700" h="1038225">
                  <a:moveTo>
                    <a:pt x="2006600" y="652272"/>
                  </a:moveTo>
                  <a:lnTo>
                    <a:pt x="2006600" y="568452"/>
                  </a:lnTo>
                  <a:lnTo>
                    <a:pt x="1993900" y="592836"/>
                  </a:lnTo>
                  <a:lnTo>
                    <a:pt x="1993900" y="664464"/>
                  </a:lnTo>
                  <a:lnTo>
                    <a:pt x="2006600" y="652272"/>
                  </a:lnTo>
                  <a:close/>
                </a:path>
                <a:path w="2044700" h="1038225">
                  <a:moveTo>
                    <a:pt x="2032000" y="600456"/>
                  </a:moveTo>
                  <a:lnTo>
                    <a:pt x="2032000" y="437388"/>
                  </a:lnTo>
                  <a:lnTo>
                    <a:pt x="2019300" y="425196"/>
                  </a:lnTo>
                  <a:lnTo>
                    <a:pt x="2019300" y="612648"/>
                  </a:lnTo>
                  <a:lnTo>
                    <a:pt x="2032000" y="600456"/>
                  </a:lnTo>
                  <a:close/>
                </a:path>
                <a:path w="2044700" h="1038225">
                  <a:moveTo>
                    <a:pt x="2044700" y="533400"/>
                  </a:moveTo>
                  <a:lnTo>
                    <a:pt x="2044700" y="519684"/>
                  </a:lnTo>
                  <a:lnTo>
                    <a:pt x="2032000" y="505968"/>
                  </a:lnTo>
                  <a:lnTo>
                    <a:pt x="2032000" y="547116"/>
                  </a:lnTo>
                  <a:lnTo>
                    <a:pt x="2044700" y="533400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280919" y="2504946"/>
            <a:ext cx="1038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Languag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724655" y="2939796"/>
            <a:ext cx="802005" cy="803275"/>
          </a:xfrm>
          <a:custGeom>
            <a:avLst/>
            <a:gdLst/>
            <a:ahLst/>
            <a:cxnLst/>
            <a:rect l="l" t="t" r="r" b="b"/>
            <a:pathLst>
              <a:path w="802004" h="803275">
                <a:moveTo>
                  <a:pt x="751582" y="731770"/>
                </a:moveTo>
                <a:lnTo>
                  <a:pt x="19812" y="0"/>
                </a:lnTo>
                <a:lnTo>
                  <a:pt x="0" y="21336"/>
                </a:lnTo>
                <a:lnTo>
                  <a:pt x="731269" y="752605"/>
                </a:lnTo>
                <a:lnTo>
                  <a:pt x="751582" y="731770"/>
                </a:lnTo>
                <a:close/>
              </a:path>
              <a:path w="802004" h="803275">
                <a:moveTo>
                  <a:pt x="762000" y="789716"/>
                </a:moveTo>
                <a:lnTo>
                  <a:pt x="762000" y="742188"/>
                </a:lnTo>
                <a:lnTo>
                  <a:pt x="740664" y="762000"/>
                </a:lnTo>
                <a:lnTo>
                  <a:pt x="731269" y="752605"/>
                </a:lnTo>
                <a:lnTo>
                  <a:pt x="711708" y="772668"/>
                </a:lnTo>
                <a:lnTo>
                  <a:pt x="762000" y="789716"/>
                </a:lnTo>
                <a:close/>
              </a:path>
              <a:path w="802004" h="803275">
                <a:moveTo>
                  <a:pt x="762000" y="742188"/>
                </a:moveTo>
                <a:lnTo>
                  <a:pt x="751582" y="731770"/>
                </a:lnTo>
                <a:lnTo>
                  <a:pt x="731269" y="752605"/>
                </a:lnTo>
                <a:lnTo>
                  <a:pt x="740664" y="762000"/>
                </a:lnTo>
                <a:lnTo>
                  <a:pt x="762000" y="742188"/>
                </a:lnTo>
                <a:close/>
              </a:path>
              <a:path w="802004" h="803275">
                <a:moveTo>
                  <a:pt x="801624" y="803148"/>
                </a:moveTo>
                <a:lnTo>
                  <a:pt x="771144" y="711708"/>
                </a:lnTo>
                <a:lnTo>
                  <a:pt x="751582" y="731770"/>
                </a:lnTo>
                <a:lnTo>
                  <a:pt x="762000" y="742188"/>
                </a:lnTo>
                <a:lnTo>
                  <a:pt x="762000" y="789716"/>
                </a:lnTo>
                <a:lnTo>
                  <a:pt x="801624" y="803148"/>
                </a:lnTo>
                <a:close/>
              </a:path>
            </a:pathLst>
          </a:custGeom>
          <a:solidFill>
            <a:srgbClr val="FF9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object 29"/>
          <p:cNvGrpSpPr/>
          <p:nvPr/>
        </p:nvGrpSpPr>
        <p:grpSpPr>
          <a:xfrm>
            <a:off x="457193" y="3872484"/>
            <a:ext cx="9144000" cy="3442970"/>
            <a:chOff x="457193" y="3872484"/>
            <a:chExt cx="9144000" cy="3442970"/>
          </a:xfrm>
        </p:grpSpPr>
        <p:sp>
          <p:nvSpPr>
            <p:cNvPr id="30" name="object 30"/>
            <p:cNvSpPr/>
            <p:nvPr/>
          </p:nvSpPr>
          <p:spPr>
            <a:xfrm>
              <a:off x="3158690" y="3872484"/>
              <a:ext cx="55244" cy="13970"/>
            </a:xfrm>
            <a:custGeom>
              <a:avLst/>
              <a:gdLst/>
              <a:ahLst/>
              <a:cxnLst/>
              <a:rect l="l" t="t" r="r" b="b"/>
              <a:pathLst>
                <a:path w="55244" h="13970">
                  <a:moveTo>
                    <a:pt x="54984" y="13715"/>
                  </a:moveTo>
                  <a:lnTo>
                    <a:pt x="3609" y="0"/>
                  </a:lnTo>
                  <a:lnTo>
                    <a:pt x="0" y="13715"/>
                  </a:lnTo>
                  <a:lnTo>
                    <a:pt x="54984" y="13715"/>
                  </a:lnTo>
                  <a:close/>
                </a:path>
              </a:pathLst>
            </a:custGeom>
            <a:solidFill>
              <a:srgbClr val="FF9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57193" y="3886199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57193" y="3886199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860804" y="5471160"/>
              <a:ext cx="2016760" cy="1010919"/>
            </a:xfrm>
            <a:custGeom>
              <a:avLst/>
              <a:gdLst/>
              <a:ahLst/>
              <a:cxnLst/>
              <a:rect l="l" t="t" r="r" b="b"/>
              <a:pathLst>
                <a:path w="2016760" h="1010920">
                  <a:moveTo>
                    <a:pt x="2016252" y="504444"/>
                  </a:moveTo>
                  <a:lnTo>
                    <a:pt x="2008401" y="441109"/>
                  </a:lnTo>
                  <a:lnTo>
                    <a:pt x="1985480" y="380139"/>
                  </a:lnTo>
                  <a:lnTo>
                    <a:pt x="1948433" y="322003"/>
                  </a:lnTo>
                  <a:lnTo>
                    <a:pt x="1898205" y="267171"/>
                  </a:lnTo>
                  <a:lnTo>
                    <a:pt x="1868443" y="241142"/>
                  </a:lnTo>
                  <a:lnTo>
                    <a:pt x="1835740" y="216115"/>
                  </a:lnTo>
                  <a:lnTo>
                    <a:pt x="1800215" y="192149"/>
                  </a:lnTo>
                  <a:lnTo>
                    <a:pt x="1761984" y="169304"/>
                  </a:lnTo>
                  <a:lnTo>
                    <a:pt x="1721167" y="147637"/>
                  </a:lnTo>
                  <a:lnTo>
                    <a:pt x="1677881" y="127208"/>
                  </a:lnTo>
                  <a:lnTo>
                    <a:pt x="1632245" y="108076"/>
                  </a:lnTo>
                  <a:lnTo>
                    <a:pt x="1584376" y="90298"/>
                  </a:lnTo>
                  <a:lnTo>
                    <a:pt x="1534393" y="73935"/>
                  </a:lnTo>
                  <a:lnTo>
                    <a:pt x="1482414" y="59045"/>
                  </a:lnTo>
                  <a:lnTo>
                    <a:pt x="1428556" y="45686"/>
                  </a:lnTo>
                  <a:lnTo>
                    <a:pt x="1372939" y="33918"/>
                  </a:lnTo>
                  <a:lnTo>
                    <a:pt x="1315680" y="23799"/>
                  </a:lnTo>
                  <a:lnTo>
                    <a:pt x="1256897" y="15388"/>
                  </a:lnTo>
                  <a:lnTo>
                    <a:pt x="1196708" y="8744"/>
                  </a:lnTo>
                  <a:lnTo>
                    <a:pt x="1135231" y="3925"/>
                  </a:lnTo>
                  <a:lnTo>
                    <a:pt x="1072585" y="991"/>
                  </a:lnTo>
                  <a:lnTo>
                    <a:pt x="1008888" y="0"/>
                  </a:lnTo>
                  <a:lnTo>
                    <a:pt x="945021" y="991"/>
                  </a:lnTo>
                  <a:lnTo>
                    <a:pt x="882219" y="3925"/>
                  </a:lnTo>
                  <a:lnTo>
                    <a:pt x="820598" y="8744"/>
                  </a:lnTo>
                  <a:lnTo>
                    <a:pt x="760278" y="15388"/>
                  </a:lnTo>
                  <a:lnTo>
                    <a:pt x="701374" y="23799"/>
                  </a:lnTo>
                  <a:lnTo>
                    <a:pt x="644006" y="33918"/>
                  </a:lnTo>
                  <a:lnTo>
                    <a:pt x="588289" y="45686"/>
                  </a:lnTo>
                  <a:lnTo>
                    <a:pt x="534343" y="59045"/>
                  </a:lnTo>
                  <a:lnTo>
                    <a:pt x="482284" y="73935"/>
                  </a:lnTo>
                  <a:lnTo>
                    <a:pt x="432230" y="90298"/>
                  </a:lnTo>
                  <a:lnTo>
                    <a:pt x="384299" y="108076"/>
                  </a:lnTo>
                  <a:lnTo>
                    <a:pt x="338608" y="127208"/>
                  </a:lnTo>
                  <a:lnTo>
                    <a:pt x="295275" y="147637"/>
                  </a:lnTo>
                  <a:lnTo>
                    <a:pt x="254417" y="169304"/>
                  </a:lnTo>
                  <a:lnTo>
                    <a:pt x="216152" y="192149"/>
                  </a:lnTo>
                  <a:lnTo>
                    <a:pt x="180597" y="216115"/>
                  </a:lnTo>
                  <a:lnTo>
                    <a:pt x="147871" y="241142"/>
                  </a:lnTo>
                  <a:lnTo>
                    <a:pt x="118090" y="267171"/>
                  </a:lnTo>
                  <a:lnTo>
                    <a:pt x="67837" y="322003"/>
                  </a:lnTo>
                  <a:lnTo>
                    <a:pt x="30776" y="380139"/>
                  </a:lnTo>
                  <a:lnTo>
                    <a:pt x="7850" y="441109"/>
                  </a:lnTo>
                  <a:lnTo>
                    <a:pt x="0" y="504444"/>
                  </a:lnTo>
                  <a:lnTo>
                    <a:pt x="1982" y="536383"/>
                  </a:lnTo>
                  <a:lnTo>
                    <a:pt x="17488" y="598644"/>
                  </a:lnTo>
                  <a:lnTo>
                    <a:pt x="47598" y="658347"/>
                  </a:lnTo>
                  <a:lnTo>
                    <a:pt x="91373" y="715015"/>
                  </a:lnTo>
                  <a:lnTo>
                    <a:pt x="147871" y="768167"/>
                  </a:lnTo>
                  <a:lnTo>
                    <a:pt x="180597" y="793275"/>
                  </a:lnTo>
                  <a:lnTo>
                    <a:pt x="216152" y="817325"/>
                  </a:lnTo>
                  <a:lnTo>
                    <a:pt x="254417" y="840258"/>
                  </a:lnTo>
                  <a:lnTo>
                    <a:pt x="295275" y="862012"/>
                  </a:lnTo>
                  <a:lnTo>
                    <a:pt x="338608" y="882529"/>
                  </a:lnTo>
                  <a:lnTo>
                    <a:pt x="384299" y="901748"/>
                  </a:lnTo>
                  <a:lnTo>
                    <a:pt x="432230" y="919610"/>
                  </a:lnTo>
                  <a:lnTo>
                    <a:pt x="482284" y="936054"/>
                  </a:lnTo>
                  <a:lnTo>
                    <a:pt x="534343" y="951022"/>
                  </a:lnTo>
                  <a:lnTo>
                    <a:pt x="588289" y="964453"/>
                  </a:lnTo>
                  <a:lnTo>
                    <a:pt x="644006" y="976287"/>
                  </a:lnTo>
                  <a:lnTo>
                    <a:pt x="701374" y="986465"/>
                  </a:lnTo>
                  <a:lnTo>
                    <a:pt x="760278" y="994926"/>
                  </a:lnTo>
                  <a:lnTo>
                    <a:pt x="820598" y="1001611"/>
                  </a:lnTo>
                  <a:lnTo>
                    <a:pt x="882219" y="1006460"/>
                  </a:lnTo>
                  <a:lnTo>
                    <a:pt x="945021" y="1009414"/>
                  </a:lnTo>
                  <a:lnTo>
                    <a:pt x="1008888" y="1010412"/>
                  </a:lnTo>
                  <a:lnTo>
                    <a:pt x="1072585" y="1009414"/>
                  </a:lnTo>
                  <a:lnTo>
                    <a:pt x="1135231" y="1006460"/>
                  </a:lnTo>
                  <a:lnTo>
                    <a:pt x="1196708" y="1001611"/>
                  </a:lnTo>
                  <a:lnTo>
                    <a:pt x="1256897" y="994926"/>
                  </a:lnTo>
                  <a:lnTo>
                    <a:pt x="1315680" y="986465"/>
                  </a:lnTo>
                  <a:lnTo>
                    <a:pt x="1372939" y="976287"/>
                  </a:lnTo>
                  <a:lnTo>
                    <a:pt x="1428556" y="964453"/>
                  </a:lnTo>
                  <a:lnTo>
                    <a:pt x="1482414" y="951022"/>
                  </a:lnTo>
                  <a:lnTo>
                    <a:pt x="1534393" y="936054"/>
                  </a:lnTo>
                  <a:lnTo>
                    <a:pt x="1584376" y="919610"/>
                  </a:lnTo>
                  <a:lnTo>
                    <a:pt x="1632245" y="901748"/>
                  </a:lnTo>
                  <a:lnTo>
                    <a:pt x="1677881" y="882529"/>
                  </a:lnTo>
                  <a:lnTo>
                    <a:pt x="1721167" y="862012"/>
                  </a:lnTo>
                  <a:lnTo>
                    <a:pt x="1761984" y="840258"/>
                  </a:lnTo>
                  <a:lnTo>
                    <a:pt x="1800215" y="817325"/>
                  </a:lnTo>
                  <a:lnTo>
                    <a:pt x="1835740" y="793275"/>
                  </a:lnTo>
                  <a:lnTo>
                    <a:pt x="1868443" y="768167"/>
                  </a:lnTo>
                  <a:lnTo>
                    <a:pt x="1898205" y="742060"/>
                  </a:lnTo>
                  <a:lnTo>
                    <a:pt x="1948433" y="687090"/>
                  </a:lnTo>
                  <a:lnTo>
                    <a:pt x="1985480" y="628845"/>
                  </a:lnTo>
                  <a:lnTo>
                    <a:pt x="2008401" y="567804"/>
                  </a:lnTo>
                  <a:lnTo>
                    <a:pt x="2016252" y="504444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847088" y="5457444"/>
              <a:ext cx="2044700" cy="1038225"/>
            </a:xfrm>
            <a:custGeom>
              <a:avLst/>
              <a:gdLst/>
              <a:ahLst/>
              <a:cxnLst/>
              <a:rect l="l" t="t" r="r" b="b"/>
              <a:pathLst>
                <a:path w="2044700" h="1038225">
                  <a:moveTo>
                    <a:pt x="12700" y="612648"/>
                  </a:moveTo>
                  <a:lnTo>
                    <a:pt x="12700" y="425196"/>
                  </a:lnTo>
                  <a:lnTo>
                    <a:pt x="0" y="437388"/>
                  </a:lnTo>
                  <a:lnTo>
                    <a:pt x="0" y="600456"/>
                  </a:lnTo>
                  <a:lnTo>
                    <a:pt x="12700" y="612648"/>
                  </a:lnTo>
                  <a:close/>
                </a:path>
                <a:path w="2044700" h="1038225">
                  <a:moveTo>
                    <a:pt x="25400" y="638556"/>
                  </a:moveTo>
                  <a:lnTo>
                    <a:pt x="25400" y="399288"/>
                  </a:lnTo>
                  <a:lnTo>
                    <a:pt x="12700" y="411480"/>
                  </a:lnTo>
                  <a:lnTo>
                    <a:pt x="12700" y="626364"/>
                  </a:lnTo>
                  <a:lnTo>
                    <a:pt x="25400" y="638556"/>
                  </a:lnTo>
                  <a:close/>
                </a:path>
                <a:path w="2044700" h="1038225">
                  <a:moveTo>
                    <a:pt x="38100" y="445008"/>
                  </a:moveTo>
                  <a:lnTo>
                    <a:pt x="38100" y="373380"/>
                  </a:lnTo>
                  <a:lnTo>
                    <a:pt x="25400" y="385572"/>
                  </a:lnTo>
                  <a:lnTo>
                    <a:pt x="25400" y="469392"/>
                  </a:lnTo>
                  <a:lnTo>
                    <a:pt x="38100" y="445008"/>
                  </a:lnTo>
                  <a:close/>
                </a:path>
                <a:path w="2044700" h="1038225">
                  <a:moveTo>
                    <a:pt x="38100" y="664464"/>
                  </a:moveTo>
                  <a:lnTo>
                    <a:pt x="38100" y="603504"/>
                  </a:lnTo>
                  <a:lnTo>
                    <a:pt x="25400" y="566928"/>
                  </a:lnTo>
                  <a:lnTo>
                    <a:pt x="25400" y="652272"/>
                  </a:lnTo>
                  <a:lnTo>
                    <a:pt x="38100" y="664464"/>
                  </a:lnTo>
                  <a:close/>
                </a:path>
                <a:path w="2044700" h="1038225">
                  <a:moveTo>
                    <a:pt x="2006600" y="470916"/>
                  </a:moveTo>
                  <a:lnTo>
                    <a:pt x="2006600" y="385572"/>
                  </a:lnTo>
                  <a:lnTo>
                    <a:pt x="1993900" y="361188"/>
                  </a:lnTo>
                  <a:lnTo>
                    <a:pt x="1968500" y="336804"/>
                  </a:lnTo>
                  <a:lnTo>
                    <a:pt x="1955800" y="312420"/>
                  </a:lnTo>
                  <a:lnTo>
                    <a:pt x="1930400" y="289560"/>
                  </a:lnTo>
                  <a:lnTo>
                    <a:pt x="1917700" y="266700"/>
                  </a:lnTo>
                  <a:lnTo>
                    <a:pt x="1854200" y="224028"/>
                  </a:lnTo>
                  <a:lnTo>
                    <a:pt x="1828800" y="204216"/>
                  </a:lnTo>
                  <a:lnTo>
                    <a:pt x="1803400" y="185928"/>
                  </a:lnTo>
                  <a:lnTo>
                    <a:pt x="1765300" y="166116"/>
                  </a:lnTo>
                  <a:lnTo>
                    <a:pt x="1739900" y="149352"/>
                  </a:lnTo>
                  <a:lnTo>
                    <a:pt x="1663700" y="115824"/>
                  </a:lnTo>
                  <a:lnTo>
                    <a:pt x="1625600" y="100584"/>
                  </a:lnTo>
                  <a:lnTo>
                    <a:pt x="1536700" y="73152"/>
                  </a:lnTo>
                  <a:lnTo>
                    <a:pt x="1498600" y="60960"/>
                  </a:lnTo>
                  <a:lnTo>
                    <a:pt x="1460500" y="50292"/>
                  </a:lnTo>
                  <a:lnTo>
                    <a:pt x="1409700" y="39624"/>
                  </a:lnTo>
                  <a:lnTo>
                    <a:pt x="1358900" y="30480"/>
                  </a:lnTo>
                  <a:lnTo>
                    <a:pt x="1320800" y="22860"/>
                  </a:lnTo>
                  <a:lnTo>
                    <a:pt x="1270000" y="15240"/>
                  </a:lnTo>
                  <a:lnTo>
                    <a:pt x="1117600" y="1524"/>
                  </a:lnTo>
                  <a:lnTo>
                    <a:pt x="1066800" y="0"/>
                  </a:lnTo>
                  <a:lnTo>
                    <a:pt x="965200" y="0"/>
                  </a:lnTo>
                  <a:lnTo>
                    <a:pt x="914400" y="1524"/>
                  </a:lnTo>
                  <a:lnTo>
                    <a:pt x="863600" y="6096"/>
                  </a:lnTo>
                  <a:lnTo>
                    <a:pt x="812800" y="9144"/>
                  </a:lnTo>
                  <a:lnTo>
                    <a:pt x="762000" y="15240"/>
                  </a:lnTo>
                  <a:lnTo>
                    <a:pt x="711200" y="22860"/>
                  </a:lnTo>
                  <a:lnTo>
                    <a:pt x="673100" y="30480"/>
                  </a:lnTo>
                  <a:lnTo>
                    <a:pt x="622300" y="39624"/>
                  </a:lnTo>
                  <a:lnTo>
                    <a:pt x="482600" y="73152"/>
                  </a:lnTo>
                  <a:lnTo>
                    <a:pt x="406400" y="100584"/>
                  </a:lnTo>
                  <a:lnTo>
                    <a:pt x="368300" y="115824"/>
                  </a:lnTo>
                  <a:lnTo>
                    <a:pt x="330200" y="132588"/>
                  </a:lnTo>
                  <a:lnTo>
                    <a:pt x="266700" y="166116"/>
                  </a:lnTo>
                  <a:lnTo>
                    <a:pt x="228600" y="185928"/>
                  </a:lnTo>
                  <a:lnTo>
                    <a:pt x="203200" y="204216"/>
                  </a:lnTo>
                  <a:lnTo>
                    <a:pt x="139700" y="246888"/>
                  </a:lnTo>
                  <a:lnTo>
                    <a:pt x="114300" y="268224"/>
                  </a:lnTo>
                  <a:lnTo>
                    <a:pt x="101600" y="289560"/>
                  </a:lnTo>
                  <a:lnTo>
                    <a:pt x="76200" y="313944"/>
                  </a:lnTo>
                  <a:lnTo>
                    <a:pt x="63500" y="336804"/>
                  </a:lnTo>
                  <a:lnTo>
                    <a:pt x="38100" y="361188"/>
                  </a:lnTo>
                  <a:lnTo>
                    <a:pt x="38100" y="434340"/>
                  </a:lnTo>
                  <a:lnTo>
                    <a:pt x="50800" y="409956"/>
                  </a:lnTo>
                  <a:lnTo>
                    <a:pt x="50800" y="399288"/>
                  </a:lnTo>
                  <a:lnTo>
                    <a:pt x="63500" y="387096"/>
                  </a:lnTo>
                  <a:lnTo>
                    <a:pt x="63500" y="376428"/>
                  </a:lnTo>
                  <a:lnTo>
                    <a:pt x="76200" y="353568"/>
                  </a:lnTo>
                  <a:lnTo>
                    <a:pt x="101600" y="330708"/>
                  </a:lnTo>
                  <a:lnTo>
                    <a:pt x="114300" y="309372"/>
                  </a:lnTo>
                  <a:lnTo>
                    <a:pt x="215900" y="228600"/>
                  </a:lnTo>
                  <a:lnTo>
                    <a:pt x="304800" y="173736"/>
                  </a:lnTo>
                  <a:lnTo>
                    <a:pt x="342900" y="158496"/>
                  </a:lnTo>
                  <a:lnTo>
                    <a:pt x="381000" y="141732"/>
                  </a:lnTo>
                  <a:lnTo>
                    <a:pt x="419100" y="128016"/>
                  </a:lnTo>
                  <a:lnTo>
                    <a:pt x="457200" y="112776"/>
                  </a:lnTo>
                  <a:lnTo>
                    <a:pt x="533400" y="88392"/>
                  </a:lnTo>
                  <a:lnTo>
                    <a:pt x="584200" y="77724"/>
                  </a:lnTo>
                  <a:lnTo>
                    <a:pt x="622300" y="67056"/>
                  </a:lnTo>
                  <a:lnTo>
                    <a:pt x="673100" y="57912"/>
                  </a:lnTo>
                  <a:lnTo>
                    <a:pt x="723900" y="50292"/>
                  </a:lnTo>
                  <a:lnTo>
                    <a:pt x="812800" y="38100"/>
                  </a:lnTo>
                  <a:lnTo>
                    <a:pt x="863600" y="33528"/>
                  </a:lnTo>
                  <a:lnTo>
                    <a:pt x="914400" y="30480"/>
                  </a:lnTo>
                  <a:lnTo>
                    <a:pt x="1016000" y="27432"/>
                  </a:lnTo>
                  <a:lnTo>
                    <a:pt x="1117600" y="30480"/>
                  </a:lnTo>
                  <a:lnTo>
                    <a:pt x="1168400" y="33528"/>
                  </a:lnTo>
                  <a:lnTo>
                    <a:pt x="1219200" y="38100"/>
                  </a:lnTo>
                  <a:lnTo>
                    <a:pt x="1270000" y="44196"/>
                  </a:lnTo>
                  <a:lnTo>
                    <a:pt x="1308100" y="50292"/>
                  </a:lnTo>
                  <a:lnTo>
                    <a:pt x="1358900" y="57912"/>
                  </a:lnTo>
                  <a:lnTo>
                    <a:pt x="1409700" y="67056"/>
                  </a:lnTo>
                  <a:lnTo>
                    <a:pt x="1498600" y="88392"/>
                  </a:lnTo>
                  <a:lnTo>
                    <a:pt x="1536700" y="100584"/>
                  </a:lnTo>
                  <a:lnTo>
                    <a:pt x="1651000" y="141732"/>
                  </a:lnTo>
                  <a:lnTo>
                    <a:pt x="1689100" y="158496"/>
                  </a:lnTo>
                  <a:lnTo>
                    <a:pt x="1752600" y="192024"/>
                  </a:lnTo>
                  <a:lnTo>
                    <a:pt x="1816100" y="228600"/>
                  </a:lnTo>
                  <a:lnTo>
                    <a:pt x="1866900" y="268224"/>
                  </a:lnTo>
                  <a:lnTo>
                    <a:pt x="1892300" y="289560"/>
                  </a:lnTo>
                  <a:lnTo>
                    <a:pt x="1917700" y="309372"/>
                  </a:lnTo>
                  <a:lnTo>
                    <a:pt x="1930400" y="332232"/>
                  </a:lnTo>
                  <a:lnTo>
                    <a:pt x="1955800" y="353568"/>
                  </a:lnTo>
                  <a:lnTo>
                    <a:pt x="1968500" y="376428"/>
                  </a:lnTo>
                  <a:lnTo>
                    <a:pt x="1968500" y="387096"/>
                  </a:lnTo>
                  <a:lnTo>
                    <a:pt x="1981200" y="411480"/>
                  </a:lnTo>
                  <a:lnTo>
                    <a:pt x="1993900" y="422148"/>
                  </a:lnTo>
                  <a:lnTo>
                    <a:pt x="1993900" y="446532"/>
                  </a:lnTo>
                  <a:lnTo>
                    <a:pt x="2006600" y="470916"/>
                  </a:lnTo>
                  <a:close/>
                </a:path>
                <a:path w="2044700" h="1038225">
                  <a:moveTo>
                    <a:pt x="1016000" y="1008888"/>
                  </a:moveTo>
                  <a:lnTo>
                    <a:pt x="965200" y="1008888"/>
                  </a:lnTo>
                  <a:lnTo>
                    <a:pt x="914400" y="1007364"/>
                  </a:lnTo>
                  <a:lnTo>
                    <a:pt x="863600" y="1002792"/>
                  </a:lnTo>
                  <a:lnTo>
                    <a:pt x="812800" y="999744"/>
                  </a:lnTo>
                  <a:lnTo>
                    <a:pt x="762000" y="993648"/>
                  </a:lnTo>
                  <a:lnTo>
                    <a:pt x="711200" y="986028"/>
                  </a:lnTo>
                  <a:lnTo>
                    <a:pt x="673100" y="978408"/>
                  </a:lnTo>
                  <a:lnTo>
                    <a:pt x="622300" y="969264"/>
                  </a:lnTo>
                  <a:lnTo>
                    <a:pt x="584200" y="960120"/>
                  </a:lnTo>
                  <a:lnTo>
                    <a:pt x="533400" y="949452"/>
                  </a:lnTo>
                  <a:lnTo>
                    <a:pt x="495300" y="937260"/>
                  </a:lnTo>
                  <a:lnTo>
                    <a:pt x="419100" y="909828"/>
                  </a:lnTo>
                  <a:lnTo>
                    <a:pt x="342900" y="879348"/>
                  </a:lnTo>
                  <a:lnTo>
                    <a:pt x="304800" y="862584"/>
                  </a:lnTo>
                  <a:lnTo>
                    <a:pt x="279400" y="845820"/>
                  </a:lnTo>
                  <a:lnTo>
                    <a:pt x="241300" y="827532"/>
                  </a:lnTo>
                  <a:lnTo>
                    <a:pt x="215900" y="809244"/>
                  </a:lnTo>
                  <a:lnTo>
                    <a:pt x="165100" y="769620"/>
                  </a:lnTo>
                  <a:lnTo>
                    <a:pt x="114300" y="726948"/>
                  </a:lnTo>
                  <a:lnTo>
                    <a:pt x="101600" y="705612"/>
                  </a:lnTo>
                  <a:lnTo>
                    <a:pt x="76200" y="682752"/>
                  </a:lnTo>
                  <a:lnTo>
                    <a:pt x="63500" y="661416"/>
                  </a:lnTo>
                  <a:lnTo>
                    <a:pt x="63500" y="649224"/>
                  </a:lnTo>
                  <a:lnTo>
                    <a:pt x="50800" y="638556"/>
                  </a:lnTo>
                  <a:lnTo>
                    <a:pt x="50800" y="626364"/>
                  </a:lnTo>
                  <a:lnTo>
                    <a:pt x="38100" y="614172"/>
                  </a:lnTo>
                  <a:lnTo>
                    <a:pt x="38100" y="676656"/>
                  </a:lnTo>
                  <a:lnTo>
                    <a:pt x="63500" y="701040"/>
                  </a:lnTo>
                  <a:lnTo>
                    <a:pt x="76200" y="725424"/>
                  </a:lnTo>
                  <a:lnTo>
                    <a:pt x="101600" y="748284"/>
                  </a:lnTo>
                  <a:lnTo>
                    <a:pt x="114300" y="769620"/>
                  </a:lnTo>
                  <a:lnTo>
                    <a:pt x="139700" y="790956"/>
                  </a:lnTo>
                  <a:lnTo>
                    <a:pt x="177800" y="812292"/>
                  </a:lnTo>
                  <a:lnTo>
                    <a:pt x="228600" y="851916"/>
                  </a:lnTo>
                  <a:lnTo>
                    <a:pt x="266700" y="870204"/>
                  </a:lnTo>
                  <a:lnTo>
                    <a:pt x="368300" y="922020"/>
                  </a:lnTo>
                  <a:lnTo>
                    <a:pt x="406400" y="937260"/>
                  </a:lnTo>
                  <a:lnTo>
                    <a:pt x="482600" y="964692"/>
                  </a:lnTo>
                  <a:lnTo>
                    <a:pt x="533400" y="976884"/>
                  </a:lnTo>
                  <a:lnTo>
                    <a:pt x="571500" y="987552"/>
                  </a:lnTo>
                  <a:lnTo>
                    <a:pt x="622300" y="998220"/>
                  </a:lnTo>
                  <a:lnTo>
                    <a:pt x="673100" y="1007364"/>
                  </a:lnTo>
                  <a:lnTo>
                    <a:pt x="711200" y="1014984"/>
                  </a:lnTo>
                  <a:lnTo>
                    <a:pt x="812800" y="1027176"/>
                  </a:lnTo>
                  <a:lnTo>
                    <a:pt x="863600" y="1031748"/>
                  </a:lnTo>
                  <a:lnTo>
                    <a:pt x="965200" y="1037844"/>
                  </a:lnTo>
                  <a:lnTo>
                    <a:pt x="1003300" y="1037844"/>
                  </a:lnTo>
                  <a:lnTo>
                    <a:pt x="1003300" y="1011936"/>
                  </a:lnTo>
                  <a:lnTo>
                    <a:pt x="1016000" y="1008888"/>
                  </a:lnTo>
                  <a:close/>
                </a:path>
                <a:path w="2044700" h="1038225">
                  <a:moveTo>
                    <a:pt x="1016000" y="1008888"/>
                  </a:moveTo>
                  <a:lnTo>
                    <a:pt x="1003300" y="1011936"/>
                  </a:lnTo>
                  <a:lnTo>
                    <a:pt x="1003300" y="1031748"/>
                  </a:lnTo>
                  <a:lnTo>
                    <a:pt x="1016000" y="1008888"/>
                  </a:lnTo>
                  <a:close/>
                </a:path>
                <a:path w="2044700" h="1038225">
                  <a:moveTo>
                    <a:pt x="1993900" y="676656"/>
                  </a:moveTo>
                  <a:lnTo>
                    <a:pt x="1993900" y="615696"/>
                  </a:lnTo>
                  <a:lnTo>
                    <a:pt x="1981200" y="626364"/>
                  </a:lnTo>
                  <a:lnTo>
                    <a:pt x="1968500" y="650748"/>
                  </a:lnTo>
                  <a:lnTo>
                    <a:pt x="1968500" y="661416"/>
                  </a:lnTo>
                  <a:lnTo>
                    <a:pt x="1955800" y="684276"/>
                  </a:lnTo>
                  <a:lnTo>
                    <a:pt x="1930400" y="705612"/>
                  </a:lnTo>
                  <a:lnTo>
                    <a:pt x="1917700" y="728472"/>
                  </a:lnTo>
                  <a:lnTo>
                    <a:pt x="1892300" y="749808"/>
                  </a:lnTo>
                  <a:lnTo>
                    <a:pt x="1816100" y="809244"/>
                  </a:lnTo>
                  <a:lnTo>
                    <a:pt x="1790700" y="827532"/>
                  </a:lnTo>
                  <a:lnTo>
                    <a:pt x="1752600" y="845820"/>
                  </a:lnTo>
                  <a:lnTo>
                    <a:pt x="1727200" y="862584"/>
                  </a:lnTo>
                  <a:lnTo>
                    <a:pt x="1689100" y="879348"/>
                  </a:lnTo>
                  <a:lnTo>
                    <a:pt x="1612900" y="909828"/>
                  </a:lnTo>
                  <a:lnTo>
                    <a:pt x="1536700" y="937260"/>
                  </a:lnTo>
                  <a:lnTo>
                    <a:pt x="1485900" y="949452"/>
                  </a:lnTo>
                  <a:lnTo>
                    <a:pt x="1447800" y="960120"/>
                  </a:lnTo>
                  <a:lnTo>
                    <a:pt x="1409700" y="969264"/>
                  </a:lnTo>
                  <a:lnTo>
                    <a:pt x="1358900" y="978408"/>
                  </a:lnTo>
                  <a:lnTo>
                    <a:pt x="1308100" y="986028"/>
                  </a:lnTo>
                  <a:lnTo>
                    <a:pt x="1270000" y="993648"/>
                  </a:lnTo>
                  <a:lnTo>
                    <a:pt x="1168400" y="1002792"/>
                  </a:lnTo>
                  <a:lnTo>
                    <a:pt x="1066800" y="1008888"/>
                  </a:lnTo>
                  <a:lnTo>
                    <a:pt x="1016000" y="1008888"/>
                  </a:lnTo>
                  <a:lnTo>
                    <a:pt x="1003300" y="1031748"/>
                  </a:lnTo>
                  <a:lnTo>
                    <a:pt x="1003300" y="1037844"/>
                  </a:lnTo>
                  <a:lnTo>
                    <a:pt x="1016000" y="1037844"/>
                  </a:lnTo>
                  <a:lnTo>
                    <a:pt x="1028700" y="1013460"/>
                  </a:lnTo>
                  <a:lnTo>
                    <a:pt x="1028700" y="1037463"/>
                  </a:lnTo>
                  <a:lnTo>
                    <a:pt x="1117600" y="1034796"/>
                  </a:lnTo>
                  <a:lnTo>
                    <a:pt x="1168400" y="1031748"/>
                  </a:lnTo>
                  <a:lnTo>
                    <a:pt x="1219200" y="1027176"/>
                  </a:lnTo>
                  <a:lnTo>
                    <a:pt x="1320800" y="1014984"/>
                  </a:lnTo>
                  <a:lnTo>
                    <a:pt x="1358900" y="1007364"/>
                  </a:lnTo>
                  <a:lnTo>
                    <a:pt x="1409700" y="998220"/>
                  </a:lnTo>
                  <a:lnTo>
                    <a:pt x="1460500" y="987552"/>
                  </a:lnTo>
                  <a:lnTo>
                    <a:pt x="1498600" y="976884"/>
                  </a:lnTo>
                  <a:lnTo>
                    <a:pt x="1549400" y="963168"/>
                  </a:lnTo>
                  <a:lnTo>
                    <a:pt x="1587500" y="950976"/>
                  </a:lnTo>
                  <a:lnTo>
                    <a:pt x="1625600" y="935736"/>
                  </a:lnTo>
                  <a:lnTo>
                    <a:pt x="1663700" y="922020"/>
                  </a:lnTo>
                  <a:lnTo>
                    <a:pt x="1739900" y="888492"/>
                  </a:lnTo>
                  <a:lnTo>
                    <a:pt x="1765300" y="870204"/>
                  </a:lnTo>
                  <a:lnTo>
                    <a:pt x="1803400" y="851916"/>
                  </a:lnTo>
                  <a:lnTo>
                    <a:pt x="1854200" y="812292"/>
                  </a:lnTo>
                  <a:lnTo>
                    <a:pt x="1892300" y="790956"/>
                  </a:lnTo>
                  <a:lnTo>
                    <a:pt x="1917700" y="769620"/>
                  </a:lnTo>
                  <a:lnTo>
                    <a:pt x="1930400" y="746760"/>
                  </a:lnTo>
                  <a:lnTo>
                    <a:pt x="1955800" y="723900"/>
                  </a:lnTo>
                  <a:lnTo>
                    <a:pt x="1968500" y="699516"/>
                  </a:lnTo>
                  <a:lnTo>
                    <a:pt x="1993900" y="676656"/>
                  </a:lnTo>
                  <a:close/>
                </a:path>
                <a:path w="2044700" h="1038225">
                  <a:moveTo>
                    <a:pt x="1028700" y="1034796"/>
                  </a:moveTo>
                  <a:lnTo>
                    <a:pt x="1028700" y="1013460"/>
                  </a:lnTo>
                  <a:lnTo>
                    <a:pt x="1016000" y="1037844"/>
                  </a:lnTo>
                  <a:lnTo>
                    <a:pt x="1028700" y="1034796"/>
                  </a:lnTo>
                  <a:close/>
                </a:path>
                <a:path w="2044700" h="1038225">
                  <a:moveTo>
                    <a:pt x="1028700" y="1037463"/>
                  </a:moveTo>
                  <a:lnTo>
                    <a:pt x="1028700" y="1034796"/>
                  </a:lnTo>
                  <a:lnTo>
                    <a:pt x="1016000" y="1037844"/>
                  </a:lnTo>
                  <a:lnTo>
                    <a:pt x="1028700" y="1037463"/>
                  </a:lnTo>
                  <a:close/>
                </a:path>
                <a:path w="2044700" h="1038225">
                  <a:moveTo>
                    <a:pt x="2006600" y="650748"/>
                  </a:moveTo>
                  <a:lnTo>
                    <a:pt x="2006600" y="579120"/>
                  </a:lnTo>
                  <a:lnTo>
                    <a:pt x="1993900" y="591312"/>
                  </a:lnTo>
                  <a:lnTo>
                    <a:pt x="1993900" y="662940"/>
                  </a:lnTo>
                  <a:lnTo>
                    <a:pt x="2006600" y="650748"/>
                  </a:lnTo>
                  <a:close/>
                </a:path>
                <a:path w="2044700" h="1038225">
                  <a:moveTo>
                    <a:pt x="2019300" y="624840"/>
                  </a:moveTo>
                  <a:lnTo>
                    <a:pt x="2019300" y="411480"/>
                  </a:lnTo>
                  <a:lnTo>
                    <a:pt x="2006600" y="397764"/>
                  </a:lnTo>
                  <a:lnTo>
                    <a:pt x="2006600" y="638556"/>
                  </a:lnTo>
                  <a:lnTo>
                    <a:pt x="2019300" y="624840"/>
                  </a:lnTo>
                  <a:close/>
                </a:path>
                <a:path w="2044700" h="1038225">
                  <a:moveTo>
                    <a:pt x="2032000" y="598932"/>
                  </a:moveTo>
                  <a:lnTo>
                    <a:pt x="2032000" y="451104"/>
                  </a:lnTo>
                  <a:lnTo>
                    <a:pt x="2019300" y="437388"/>
                  </a:lnTo>
                  <a:lnTo>
                    <a:pt x="2019300" y="612648"/>
                  </a:lnTo>
                  <a:lnTo>
                    <a:pt x="2032000" y="598932"/>
                  </a:lnTo>
                  <a:close/>
                </a:path>
                <a:path w="2044700" h="1038225">
                  <a:moveTo>
                    <a:pt x="2044700" y="518160"/>
                  </a:moveTo>
                  <a:lnTo>
                    <a:pt x="2032000" y="504444"/>
                  </a:lnTo>
                  <a:lnTo>
                    <a:pt x="2032000" y="531876"/>
                  </a:lnTo>
                  <a:lnTo>
                    <a:pt x="2044700" y="518160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2440938" y="892549"/>
            <a:ext cx="61023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Faktor </a:t>
            </a:r>
            <a:r>
              <a:rPr sz="2400" spc="-10" dirty="0"/>
              <a:t>Budaya</a:t>
            </a:r>
            <a:r>
              <a:rPr sz="2400" spc="25" dirty="0"/>
              <a:t> </a:t>
            </a:r>
            <a:r>
              <a:rPr sz="2400" spc="-5" dirty="0"/>
              <a:t>Mempengaruhi</a:t>
            </a:r>
            <a:endParaRPr sz="2400"/>
          </a:p>
          <a:p>
            <a:pPr marL="12700">
              <a:lnSpc>
                <a:spcPct val="100000"/>
              </a:lnSpc>
            </a:pPr>
            <a:r>
              <a:rPr sz="2400" spc="-5" dirty="0"/>
              <a:t>Perilaku Konsumen &amp; Strategi</a:t>
            </a:r>
            <a:r>
              <a:rPr sz="2400" spc="-40" dirty="0"/>
              <a:t> </a:t>
            </a:r>
            <a:r>
              <a:rPr sz="2400" spc="-5" dirty="0"/>
              <a:t>Pemasaran</a:t>
            </a:r>
            <a:endParaRPr sz="2400"/>
          </a:p>
        </p:txBody>
      </p:sp>
      <p:sp>
        <p:nvSpPr>
          <p:cNvPr id="36" name="object 36"/>
          <p:cNvSpPr txBox="1"/>
          <p:nvPr/>
        </p:nvSpPr>
        <p:spPr>
          <a:xfrm>
            <a:off x="2008123" y="5682485"/>
            <a:ext cx="172338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302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Nonverbal  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Co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mm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uni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c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a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t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ion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223004" y="3886199"/>
            <a:ext cx="1687195" cy="1240790"/>
            <a:chOff x="4223004" y="3886199"/>
            <a:chExt cx="1687195" cy="1240790"/>
          </a:xfrm>
        </p:grpSpPr>
        <p:sp>
          <p:nvSpPr>
            <p:cNvPr id="38" name="object 38"/>
            <p:cNvSpPr/>
            <p:nvPr/>
          </p:nvSpPr>
          <p:spPr>
            <a:xfrm>
              <a:off x="4238244" y="3886199"/>
              <a:ext cx="1656714" cy="1226820"/>
            </a:xfrm>
            <a:custGeom>
              <a:avLst/>
              <a:gdLst/>
              <a:ahLst/>
              <a:cxnLst/>
              <a:rect l="l" t="t" r="r" b="b"/>
              <a:pathLst>
                <a:path w="1656714" h="1226820">
                  <a:moveTo>
                    <a:pt x="1656588" y="469392"/>
                  </a:moveTo>
                  <a:lnTo>
                    <a:pt x="1655078" y="423334"/>
                  </a:lnTo>
                  <a:lnTo>
                    <a:pt x="1650606" y="378007"/>
                  </a:lnTo>
                  <a:lnTo>
                    <a:pt x="1643258" y="333490"/>
                  </a:lnTo>
                  <a:lnTo>
                    <a:pt x="1633120" y="289863"/>
                  </a:lnTo>
                  <a:lnTo>
                    <a:pt x="1620278" y="247204"/>
                  </a:lnTo>
                  <a:lnTo>
                    <a:pt x="1604818" y="205591"/>
                  </a:lnTo>
                  <a:lnTo>
                    <a:pt x="1586825" y="165105"/>
                  </a:lnTo>
                  <a:lnTo>
                    <a:pt x="1566385" y="125824"/>
                  </a:lnTo>
                  <a:lnTo>
                    <a:pt x="1543586" y="87827"/>
                  </a:lnTo>
                  <a:lnTo>
                    <a:pt x="1518512" y="51193"/>
                  </a:lnTo>
                  <a:lnTo>
                    <a:pt x="1491249" y="16002"/>
                  </a:lnTo>
                  <a:lnTo>
                    <a:pt x="1477293" y="0"/>
                  </a:lnTo>
                  <a:lnTo>
                    <a:pt x="179176" y="0"/>
                  </a:lnTo>
                  <a:lnTo>
                    <a:pt x="137998" y="51193"/>
                  </a:lnTo>
                  <a:lnTo>
                    <a:pt x="112945" y="87827"/>
                  </a:lnTo>
                  <a:lnTo>
                    <a:pt x="90162" y="125824"/>
                  </a:lnTo>
                  <a:lnTo>
                    <a:pt x="69736" y="165105"/>
                  </a:lnTo>
                  <a:lnTo>
                    <a:pt x="51753" y="205591"/>
                  </a:lnTo>
                  <a:lnTo>
                    <a:pt x="36299" y="247204"/>
                  </a:lnTo>
                  <a:lnTo>
                    <a:pt x="23462" y="289863"/>
                  </a:lnTo>
                  <a:lnTo>
                    <a:pt x="13327" y="333490"/>
                  </a:lnTo>
                  <a:lnTo>
                    <a:pt x="5980" y="378007"/>
                  </a:lnTo>
                  <a:lnTo>
                    <a:pt x="1509" y="423334"/>
                  </a:lnTo>
                  <a:lnTo>
                    <a:pt x="0" y="469392"/>
                  </a:lnTo>
                  <a:lnTo>
                    <a:pt x="1509" y="515456"/>
                  </a:lnTo>
                  <a:lnTo>
                    <a:pt x="5980" y="560801"/>
                  </a:lnTo>
                  <a:lnTo>
                    <a:pt x="13327" y="605346"/>
                  </a:lnTo>
                  <a:lnTo>
                    <a:pt x="23462" y="649011"/>
                  </a:lnTo>
                  <a:lnTo>
                    <a:pt x="36299" y="691718"/>
                  </a:lnTo>
                  <a:lnTo>
                    <a:pt x="51753" y="733385"/>
                  </a:lnTo>
                  <a:lnTo>
                    <a:pt x="69736" y="773933"/>
                  </a:lnTo>
                  <a:lnTo>
                    <a:pt x="90162" y="813281"/>
                  </a:lnTo>
                  <a:lnTo>
                    <a:pt x="112945" y="851351"/>
                  </a:lnTo>
                  <a:lnTo>
                    <a:pt x="137998" y="888063"/>
                  </a:lnTo>
                  <a:lnTo>
                    <a:pt x="165235" y="923335"/>
                  </a:lnTo>
                  <a:lnTo>
                    <a:pt x="194570" y="957089"/>
                  </a:lnTo>
                  <a:lnTo>
                    <a:pt x="225915" y="989244"/>
                  </a:lnTo>
                  <a:lnTo>
                    <a:pt x="259186" y="1019720"/>
                  </a:lnTo>
                  <a:lnTo>
                    <a:pt x="294295" y="1048439"/>
                  </a:lnTo>
                  <a:lnTo>
                    <a:pt x="331155" y="1075319"/>
                  </a:lnTo>
                  <a:lnTo>
                    <a:pt x="369681" y="1100281"/>
                  </a:lnTo>
                  <a:lnTo>
                    <a:pt x="409786" y="1123244"/>
                  </a:lnTo>
                  <a:lnTo>
                    <a:pt x="451384" y="1144130"/>
                  </a:lnTo>
                  <a:lnTo>
                    <a:pt x="494388" y="1162858"/>
                  </a:lnTo>
                  <a:lnTo>
                    <a:pt x="538712" y="1179348"/>
                  </a:lnTo>
                  <a:lnTo>
                    <a:pt x="584269" y="1193520"/>
                  </a:lnTo>
                  <a:lnTo>
                    <a:pt x="630973" y="1205295"/>
                  </a:lnTo>
                  <a:lnTo>
                    <a:pt x="678738" y="1214592"/>
                  </a:lnTo>
                  <a:lnTo>
                    <a:pt x="727477" y="1221332"/>
                  </a:lnTo>
                  <a:lnTo>
                    <a:pt x="777103" y="1225435"/>
                  </a:lnTo>
                  <a:lnTo>
                    <a:pt x="827532" y="1226820"/>
                  </a:lnTo>
                  <a:lnTo>
                    <a:pt x="878123" y="1225435"/>
                  </a:lnTo>
                  <a:lnTo>
                    <a:pt x="927901" y="1221332"/>
                  </a:lnTo>
                  <a:lnTo>
                    <a:pt x="976779" y="1214592"/>
                  </a:lnTo>
                  <a:lnTo>
                    <a:pt x="1024672" y="1205295"/>
                  </a:lnTo>
                  <a:lnTo>
                    <a:pt x="1071494" y="1193520"/>
                  </a:lnTo>
                  <a:lnTo>
                    <a:pt x="1117158" y="1179348"/>
                  </a:lnTo>
                  <a:lnTo>
                    <a:pt x="1161580" y="1162858"/>
                  </a:lnTo>
                  <a:lnTo>
                    <a:pt x="1204672" y="1144130"/>
                  </a:lnTo>
                  <a:lnTo>
                    <a:pt x="1246349" y="1123244"/>
                  </a:lnTo>
                  <a:lnTo>
                    <a:pt x="1286526" y="1100281"/>
                  </a:lnTo>
                  <a:lnTo>
                    <a:pt x="1325115" y="1075319"/>
                  </a:lnTo>
                  <a:lnTo>
                    <a:pt x="1362031" y="1048439"/>
                  </a:lnTo>
                  <a:lnTo>
                    <a:pt x="1397189" y="1019720"/>
                  </a:lnTo>
                  <a:lnTo>
                    <a:pt x="1430501" y="989244"/>
                  </a:lnTo>
                  <a:lnTo>
                    <a:pt x="1461883" y="957089"/>
                  </a:lnTo>
                  <a:lnTo>
                    <a:pt x="1491249" y="923335"/>
                  </a:lnTo>
                  <a:lnTo>
                    <a:pt x="1518512" y="888063"/>
                  </a:lnTo>
                  <a:lnTo>
                    <a:pt x="1543586" y="851351"/>
                  </a:lnTo>
                  <a:lnTo>
                    <a:pt x="1566385" y="813281"/>
                  </a:lnTo>
                  <a:lnTo>
                    <a:pt x="1586825" y="773933"/>
                  </a:lnTo>
                  <a:lnTo>
                    <a:pt x="1604818" y="733385"/>
                  </a:lnTo>
                  <a:lnTo>
                    <a:pt x="1620278" y="691718"/>
                  </a:lnTo>
                  <a:lnTo>
                    <a:pt x="1633120" y="649011"/>
                  </a:lnTo>
                  <a:lnTo>
                    <a:pt x="1643258" y="605346"/>
                  </a:lnTo>
                  <a:lnTo>
                    <a:pt x="1650606" y="560801"/>
                  </a:lnTo>
                  <a:lnTo>
                    <a:pt x="1655078" y="515456"/>
                  </a:lnTo>
                  <a:lnTo>
                    <a:pt x="1656588" y="469392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223004" y="3886199"/>
              <a:ext cx="1687195" cy="1240790"/>
            </a:xfrm>
            <a:custGeom>
              <a:avLst/>
              <a:gdLst/>
              <a:ahLst/>
              <a:cxnLst/>
              <a:rect l="l" t="t" r="r" b="b"/>
              <a:pathLst>
                <a:path w="1687195" h="1240789">
                  <a:moveTo>
                    <a:pt x="213529" y="0"/>
                  </a:moveTo>
                  <a:lnTo>
                    <a:pt x="175412" y="0"/>
                  </a:lnTo>
                  <a:lnTo>
                    <a:pt x="167640" y="9144"/>
                  </a:lnTo>
                  <a:lnTo>
                    <a:pt x="121920" y="70104"/>
                  </a:lnTo>
                  <a:lnTo>
                    <a:pt x="83820" y="135636"/>
                  </a:lnTo>
                  <a:lnTo>
                    <a:pt x="51816" y="204216"/>
                  </a:lnTo>
                  <a:lnTo>
                    <a:pt x="38100" y="240792"/>
                  </a:lnTo>
                  <a:lnTo>
                    <a:pt x="27432" y="277368"/>
                  </a:lnTo>
                  <a:lnTo>
                    <a:pt x="10668" y="352044"/>
                  </a:lnTo>
                  <a:lnTo>
                    <a:pt x="4572" y="391668"/>
                  </a:lnTo>
                  <a:lnTo>
                    <a:pt x="1524" y="429768"/>
                  </a:lnTo>
                  <a:lnTo>
                    <a:pt x="0" y="469392"/>
                  </a:lnTo>
                  <a:lnTo>
                    <a:pt x="0" y="470916"/>
                  </a:lnTo>
                  <a:lnTo>
                    <a:pt x="1524" y="510540"/>
                  </a:lnTo>
                  <a:lnTo>
                    <a:pt x="4572" y="548640"/>
                  </a:lnTo>
                  <a:lnTo>
                    <a:pt x="10668" y="588264"/>
                  </a:lnTo>
                  <a:lnTo>
                    <a:pt x="18288" y="626364"/>
                  </a:lnTo>
                  <a:lnTo>
                    <a:pt x="28956" y="668165"/>
                  </a:lnTo>
                  <a:lnTo>
                    <a:pt x="28956" y="469392"/>
                  </a:lnTo>
                  <a:lnTo>
                    <a:pt x="30480" y="431292"/>
                  </a:lnTo>
                  <a:lnTo>
                    <a:pt x="33528" y="393192"/>
                  </a:lnTo>
                  <a:lnTo>
                    <a:pt x="45720" y="320040"/>
                  </a:lnTo>
                  <a:lnTo>
                    <a:pt x="65532" y="248412"/>
                  </a:lnTo>
                  <a:lnTo>
                    <a:pt x="92964" y="181356"/>
                  </a:lnTo>
                  <a:lnTo>
                    <a:pt x="128016" y="115824"/>
                  </a:lnTo>
                  <a:lnTo>
                    <a:pt x="167640" y="54864"/>
                  </a:lnTo>
                  <a:lnTo>
                    <a:pt x="190500" y="25908"/>
                  </a:lnTo>
                  <a:lnTo>
                    <a:pt x="213529" y="0"/>
                  </a:lnTo>
                  <a:close/>
                </a:path>
                <a:path w="1687195" h="1240789">
                  <a:moveTo>
                    <a:pt x="1658112" y="668165"/>
                  </a:moveTo>
                  <a:lnTo>
                    <a:pt x="1658112" y="470916"/>
                  </a:lnTo>
                  <a:lnTo>
                    <a:pt x="1658082" y="470154"/>
                  </a:lnTo>
                  <a:lnTo>
                    <a:pt x="1656588" y="509016"/>
                  </a:lnTo>
                  <a:lnTo>
                    <a:pt x="1653540" y="545592"/>
                  </a:lnTo>
                  <a:lnTo>
                    <a:pt x="1648968" y="583692"/>
                  </a:lnTo>
                  <a:lnTo>
                    <a:pt x="1632204" y="655320"/>
                  </a:lnTo>
                  <a:lnTo>
                    <a:pt x="1607820" y="725424"/>
                  </a:lnTo>
                  <a:lnTo>
                    <a:pt x="1577340" y="790956"/>
                  </a:lnTo>
                  <a:lnTo>
                    <a:pt x="1540764" y="854964"/>
                  </a:lnTo>
                  <a:lnTo>
                    <a:pt x="1496568" y="914400"/>
                  </a:lnTo>
                  <a:lnTo>
                    <a:pt x="1446276" y="969264"/>
                  </a:lnTo>
                  <a:lnTo>
                    <a:pt x="1391412" y="1019556"/>
                  </a:lnTo>
                  <a:lnTo>
                    <a:pt x="1298448" y="1085088"/>
                  </a:lnTo>
                  <a:lnTo>
                    <a:pt x="1196340" y="1138428"/>
                  </a:lnTo>
                  <a:lnTo>
                    <a:pt x="1161288" y="1153668"/>
                  </a:lnTo>
                  <a:lnTo>
                    <a:pt x="1123188" y="1167384"/>
                  </a:lnTo>
                  <a:lnTo>
                    <a:pt x="1046988" y="1188720"/>
                  </a:lnTo>
                  <a:lnTo>
                    <a:pt x="967740" y="1203960"/>
                  </a:lnTo>
                  <a:lnTo>
                    <a:pt x="926592" y="1208532"/>
                  </a:lnTo>
                  <a:lnTo>
                    <a:pt x="886968" y="1211467"/>
                  </a:lnTo>
                  <a:lnTo>
                    <a:pt x="800100" y="1211471"/>
                  </a:lnTo>
                  <a:lnTo>
                    <a:pt x="758952" y="1208532"/>
                  </a:lnTo>
                  <a:lnTo>
                    <a:pt x="719328" y="1203960"/>
                  </a:lnTo>
                  <a:lnTo>
                    <a:pt x="678180" y="1196340"/>
                  </a:lnTo>
                  <a:lnTo>
                    <a:pt x="640080" y="1188720"/>
                  </a:lnTo>
                  <a:lnTo>
                    <a:pt x="600456" y="1178052"/>
                  </a:lnTo>
                  <a:lnTo>
                    <a:pt x="562356" y="1167384"/>
                  </a:lnTo>
                  <a:lnTo>
                    <a:pt x="525780" y="1153668"/>
                  </a:lnTo>
                  <a:lnTo>
                    <a:pt x="489204" y="1138428"/>
                  </a:lnTo>
                  <a:lnTo>
                    <a:pt x="454152" y="1121664"/>
                  </a:lnTo>
                  <a:lnTo>
                    <a:pt x="387096" y="1085088"/>
                  </a:lnTo>
                  <a:lnTo>
                    <a:pt x="355092" y="1063752"/>
                  </a:lnTo>
                  <a:lnTo>
                    <a:pt x="266700" y="993648"/>
                  </a:lnTo>
                  <a:lnTo>
                    <a:pt x="214884" y="941832"/>
                  </a:lnTo>
                  <a:lnTo>
                    <a:pt x="167640" y="883920"/>
                  </a:lnTo>
                  <a:lnTo>
                    <a:pt x="126492" y="822960"/>
                  </a:lnTo>
                  <a:lnTo>
                    <a:pt x="92964" y="757428"/>
                  </a:lnTo>
                  <a:lnTo>
                    <a:pt x="65532" y="690372"/>
                  </a:lnTo>
                  <a:lnTo>
                    <a:pt x="45720" y="618744"/>
                  </a:lnTo>
                  <a:lnTo>
                    <a:pt x="33528" y="545592"/>
                  </a:lnTo>
                  <a:lnTo>
                    <a:pt x="30480" y="507492"/>
                  </a:lnTo>
                  <a:lnTo>
                    <a:pt x="28956" y="469392"/>
                  </a:lnTo>
                  <a:lnTo>
                    <a:pt x="28956" y="668165"/>
                  </a:lnTo>
                  <a:lnTo>
                    <a:pt x="51816" y="736092"/>
                  </a:lnTo>
                  <a:lnTo>
                    <a:pt x="67056" y="771144"/>
                  </a:lnTo>
                  <a:lnTo>
                    <a:pt x="102108" y="838200"/>
                  </a:lnTo>
                  <a:lnTo>
                    <a:pt x="144780" y="902208"/>
                  </a:lnTo>
                  <a:lnTo>
                    <a:pt x="193548" y="960120"/>
                  </a:lnTo>
                  <a:lnTo>
                    <a:pt x="219456" y="989076"/>
                  </a:lnTo>
                  <a:lnTo>
                    <a:pt x="277368" y="1040892"/>
                  </a:lnTo>
                  <a:lnTo>
                    <a:pt x="307848" y="1065276"/>
                  </a:lnTo>
                  <a:lnTo>
                    <a:pt x="339852" y="1088136"/>
                  </a:lnTo>
                  <a:lnTo>
                    <a:pt x="373380" y="1109472"/>
                  </a:lnTo>
                  <a:lnTo>
                    <a:pt x="406908" y="1129284"/>
                  </a:lnTo>
                  <a:lnTo>
                    <a:pt x="441960" y="1147572"/>
                  </a:lnTo>
                  <a:lnTo>
                    <a:pt x="478536" y="1164336"/>
                  </a:lnTo>
                  <a:lnTo>
                    <a:pt x="516636" y="1179576"/>
                  </a:lnTo>
                  <a:lnTo>
                    <a:pt x="554736" y="1193292"/>
                  </a:lnTo>
                  <a:lnTo>
                    <a:pt x="592836" y="1205484"/>
                  </a:lnTo>
                  <a:lnTo>
                    <a:pt x="633984" y="1216152"/>
                  </a:lnTo>
                  <a:lnTo>
                    <a:pt x="673608" y="1225296"/>
                  </a:lnTo>
                  <a:lnTo>
                    <a:pt x="716280" y="1231392"/>
                  </a:lnTo>
                  <a:lnTo>
                    <a:pt x="757428" y="1235964"/>
                  </a:lnTo>
                  <a:lnTo>
                    <a:pt x="800100" y="1239012"/>
                  </a:lnTo>
                  <a:lnTo>
                    <a:pt x="844296" y="1240536"/>
                  </a:lnTo>
                  <a:lnTo>
                    <a:pt x="886968" y="1239012"/>
                  </a:lnTo>
                  <a:lnTo>
                    <a:pt x="929640" y="1235964"/>
                  </a:lnTo>
                  <a:lnTo>
                    <a:pt x="972312" y="1231392"/>
                  </a:lnTo>
                  <a:lnTo>
                    <a:pt x="1013460" y="1225296"/>
                  </a:lnTo>
                  <a:lnTo>
                    <a:pt x="1054608" y="1216152"/>
                  </a:lnTo>
                  <a:lnTo>
                    <a:pt x="1094232" y="1205484"/>
                  </a:lnTo>
                  <a:lnTo>
                    <a:pt x="1133856" y="1193292"/>
                  </a:lnTo>
                  <a:lnTo>
                    <a:pt x="1171956" y="1179576"/>
                  </a:lnTo>
                  <a:lnTo>
                    <a:pt x="1208532" y="1164336"/>
                  </a:lnTo>
                  <a:lnTo>
                    <a:pt x="1245108" y="1147572"/>
                  </a:lnTo>
                  <a:lnTo>
                    <a:pt x="1280160" y="1129284"/>
                  </a:lnTo>
                  <a:lnTo>
                    <a:pt x="1315212" y="1109472"/>
                  </a:lnTo>
                  <a:lnTo>
                    <a:pt x="1347216" y="1088136"/>
                  </a:lnTo>
                  <a:lnTo>
                    <a:pt x="1379220" y="1065276"/>
                  </a:lnTo>
                  <a:lnTo>
                    <a:pt x="1409700" y="1040892"/>
                  </a:lnTo>
                  <a:lnTo>
                    <a:pt x="1438656" y="1014984"/>
                  </a:lnTo>
                  <a:lnTo>
                    <a:pt x="1467612" y="987552"/>
                  </a:lnTo>
                  <a:lnTo>
                    <a:pt x="1519428" y="931164"/>
                  </a:lnTo>
                  <a:lnTo>
                    <a:pt x="1542288" y="900684"/>
                  </a:lnTo>
                  <a:lnTo>
                    <a:pt x="1584960" y="836676"/>
                  </a:lnTo>
                  <a:lnTo>
                    <a:pt x="1620012" y="769620"/>
                  </a:lnTo>
                  <a:lnTo>
                    <a:pt x="1635252" y="734568"/>
                  </a:lnTo>
                  <a:lnTo>
                    <a:pt x="1648968" y="699516"/>
                  </a:lnTo>
                  <a:lnTo>
                    <a:pt x="1658112" y="668165"/>
                  </a:lnTo>
                  <a:close/>
                </a:path>
                <a:path w="1687195" h="1240789">
                  <a:moveTo>
                    <a:pt x="1687068" y="469392"/>
                  </a:moveTo>
                  <a:lnTo>
                    <a:pt x="1685544" y="429768"/>
                  </a:lnTo>
                  <a:lnTo>
                    <a:pt x="1682496" y="390144"/>
                  </a:lnTo>
                  <a:lnTo>
                    <a:pt x="1676400" y="352044"/>
                  </a:lnTo>
                  <a:lnTo>
                    <a:pt x="1668780" y="313944"/>
                  </a:lnTo>
                  <a:lnTo>
                    <a:pt x="1659636" y="275844"/>
                  </a:lnTo>
                  <a:lnTo>
                    <a:pt x="1648968" y="239268"/>
                  </a:lnTo>
                  <a:lnTo>
                    <a:pt x="1620012" y="169164"/>
                  </a:lnTo>
                  <a:lnTo>
                    <a:pt x="1584960" y="102108"/>
                  </a:lnTo>
                  <a:lnTo>
                    <a:pt x="1542288" y="38100"/>
                  </a:lnTo>
                  <a:lnTo>
                    <a:pt x="1517904" y="7620"/>
                  </a:lnTo>
                  <a:lnTo>
                    <a:pt x="1511486" y="0"/>
                  </a:lnTo>
                  <a:lnTo>
                    <a:pt x="1473538" y="0"/>
                  </a:lnTo>
                  <a:lnTo>
                    <a:pt x="1496568" y="25908"/>
                  </a:lnTo>
                  <a:lnTo>
                    <a:pt x="1519428" y="56388"/>
                  </a:lnTo>
                  <a:lnTo>
                    <a:pt x="1560576" y="117348"/>
                  </a:lnTo>
                  <a:lnTo>
                    <a:pt x="1594104" y="181356"/>
                  </a:lnTo>
                  <a:lnTo>
                    <a:pt x="1621536" y="249936"/>
                  </a:lnTo>
                  <a:lnTo>
                    <a:pt x="1641348" y="321564"/>
                  </a:lnTo>
                  <a:lnTo>
                    <a:pt x="1653540" y="394716"/>
                  </a:lnTo>
                  <a:lnTo>
                    <a:pt x="1658082" y="470154"/>
                  </a:lnTo>
                  <a:lnTo>
                    <a:pt x="1658112" y="469392"/>
                  </a:lnTo>
                  <a:lnTo>
                    <a:pt x="1658112" y="668165"/>
                  </a:lnTo>
                  <a:lnTo>
                    <a:pt x="1659636" y="662940"/>
                  </a:lnTo>
                  <a:lnTo>
                    <a:pt x="1668780" y="624840"/>
                  </a:lnTo>
                  <a:lnTo>
                    <a:pt x="1676400" y="586740"/>
                  </a:lnTo>
                  <a:lnTo>
                    <a:pt x="1682496" y="548640"/>
                  </a:lnTo>
                  <a:lnTo>
                    <a:pt x="1685544" y="509016"/>
                  </a:lnTo>
                  <a:lnTo>
                    <a:pt x="1687068" y="469392"/>
                  </a:lnTo>
                  <a:close/>
                </a:path>
                <a:path w="1687195" h="1240789">
                  <a:moveTo>
                    <a:pt x="1658112" y="470916"/>
                  </a:moveTo>
                  <a:lnTo>
                    <a:pt x="1658112" y="469392"/>
                  </a:lnTo>
                  <a:lnTo>
                    <a:pt x="1658082" y="470154"/>
                  </a:lnTo>
                  <a:lnTo>
                    <a:pt x="1658112" y="470916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4527294" y="4062474"/>
            <a:ext cx="10769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Con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s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u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m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r  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Behavior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6815328" y="3886199"/>
            <a:ext cx="1757680" cy="1094740"/>
            <a:chOff x="6815328" y="3886199"/>
            <a:chExt cx="1757680" cy="1094740"/>
          </a:xfrm>
        </p:grpSpPr>
        <p:sp>
          <p:nvSpPr>
            <p:cNvPr id="42" name="object 42"/>
            <p:cNvSpPr/>
            <p:nvPr/>
          </p:nvSpPr>
          <p:spPr>
            <a:xfrm>
              <a:off x="6830568" y="3886199"/>
              <a:ext cx="1728470" cy="1080770"/>
            </a:xfrm>
            <a:custGeom>
              <a:avLst/>
              <a:gdLst/>
              <a:ahLst/>
              <a:cxnLst/>
              <a:rect l="l" t="t" r="r" b="b"/>
              <a:pathLst>
                <a:path w="1728470" h="1080770">
                  <a:moveTo>
                    <a:pt x="1728216" y="0"/>
                  </a:moveTo>
                  <a:lnTo>
                    <a:pt x="0" y="0"/>
                  </a:lnTo>
                  <a:lnTo>
                    <a:pt x="0" y="1080516"/>
                  </a:lnTo>
                  <a:lnTo>
                    <a:pt x="1728216" y="1080516"/>
                  </a:lnTo>
                  <a:lnTo>
                    <a:pt x="1728216" y="0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815328" y="3886199"/>
              <a:ext cx="1757680" cy="1094740"/>
            </a:xfrm>
            <a:custGeom>
              <a:avLst/>
              <a:gdLst/>
              <a:ahLst/>
              <a:cxnLst/>
              <a:rect l="l" t="t" r="r" b="b"/>
              <a:pathLst>
                <a:path w="1757679" h="1094739">
                  <a:moveTo>
                    <a:pt x="28956" y="1065276"/>
                  </a:moveTo>
                  <a:lnTo>
                    <a:pt x="28956" y="0"/>
                  </a:lnTo>
                  <a:lnTo>
                    <a:pt x="0" y="0"/>
                  </a:lnTo>
                  <a:lnTo>
                    <a:pt x="0" y="1094232"/>
                  </a:lnTo>
                  <a:lnTo>
                    <a:pt x="15240" y="1094232"/>
                  </a:lnTo>
                  <a:lnTo>
                    <a:pt x="15240" y="1065276"/>
                  </a:lnTo>
                  <a:lnTo>
                    <a:pt x="28956" y="1065276"/>
                  </a:lnTo>
                  <a:close/>
                </a:path>
                <a:path w="1757679" h="1094739">
                  <a:moveTo>
                    <a:pt x="1743456" y="1065276"/>
                  </a:moveTo>
                  <a:lnTo>
                    <a:pt x="15240" y="1065276"/>
                  </a:lnTo>
                  <a:lnTo>
                    <a:pt x="28956" y="1080516"/>
                  </a:lnTo>
                  <a:lnTo>
                    <a:pt x="28956" y="1094232"/>
                  </a:lnTo>
                  <a:lnTo>
                    <a:pt x="1729740" y="1094232"/>
                  </a:lnTo>
                  <a:lnTo>
                    <a:pt x="1729740" y="1080516"/>
                  </a:lnTo>
                  <a:lnTo>
                    <a:pt x="1743456" y="1065276"/>
                  </a:lnTo>
                  <a:close/>
                </a:path>
                <a:path w="1757679" h="1094739">
                  <a:moveTo>
                    <a:pt x="28956" y="1094232"/>
                  </a:moveTo>
                  <a:lnTo>
                    <a:pt x="28956" y="1080516"/>
                  </a:lnTo>
                  <a:lnTo>
                    <a:pt x="15240" y="1065276"/>
                  </a:lnTo>
                  <a:lnTo>
                    <a:pt x="15240" y="1094232"/>
                  </a:lnTo>
                  <a:lnTo>
                    <a:pt x="28956" y="1094232"/>
                  </a:lnTo>
                  <a:close/>
                </a:path>
                <a:path w="1757679" h="1094739">
                  <a:moveTo>
                    <a:pt x="1757172" y="1094232"/>
                  </a:moveTo>
                  <a:lnTo>
                    <a:pt x="1757172" y="0"/>
                  </a:lnTo>
                  <a:lnTo>
                    <a:pt x="1729740" y="0"/>
                  </a:lnTo>
                  <a:lnTo>
                    <a:pt x="1729740" y="1065276"/>
                  </a:lnTo>
                  <a:lnTo>
                    <a:pt x="1743456" y="1065276"/>
                  </a:lnTo>
                  <a:lnTo>
                    <a:pt x="1743456" y="1094232"/>
                  </a:lnTo>
                  <a:lnTo>
                    <a:pt x="1757172" y="1094232"/>
                  </a:lnTo>
                  <a:close/>
                </a:path>
                <a:path w="1757679" h="1094739">
                  <a:moveTo>
                    <a:pt x="1743456" y="1094232"/>
                  </a:moveTo>
                  <a:lnTo>
                    <a:pt x="1743456" y="1065276"/>
                  </a:lnTo>
                  <a:lnTo>
                    <a:pt x="1729740" y="1080516"/>
                  </a:lnTo>
                  <a:lnTo>
                    <a:pt x="1729740" y="1094232"/>
                  </a:lnTo>
                  <a:lnTo>
                    <a:pt x="1743456" y="1094232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6830568" y="3886199"/>
            <a:ext cx="1728470" cy="1080770"/>
          </a:xfrm>
          <a:prstGeom prst="rect">
            <a:avLst/>
          </a:prstGeom>
        </p:spPr>
        <p:txBody>
          <a:bodyPr vert="horz" wrap="square" lIns="0" tIns="187325" rIns="0" bIns="0" rtlCol="0">
            <a:spAutoFit/>
          </a:bodyPr>
          <a:lstStyle/>
          <a:p>
            <a:pPr marL="441325" marR="352425" indent="-76200">
              <a:lnSpc>
                <a:spcPct val="100000"/>
              </a:lnSpc>
              <a:spcBef>
                <a:spcPts val="1475"/>
              </a:spcBef>
            </a:pP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M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a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r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k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t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in</a:t>
            </a:r>
            <a:r>
              <a:rPr sz="1800" spc="-5" dirty="0">
                <a:solidFill>
                  <a:srgbClr val="EAEAEA"/>
                </a:solidFill>
                <a:latin typeface="Arial"/>
                <a:cs typeface="Arial"/>
              </a:rPr>
              <a:t>g  Strategy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1054601" y="4376928"/>
            <a:ext cx="2044700" cy="1039494"/>
            <a:chOff x="1054601" y="4376928"/>
            <a:chExt cx="2044700" cy="1039494"/>
          </a:xfrm>
        </p:grpSpPr>
        <p:sp>
          <p:nvSpPr>
            <p:cNvPr id="46" name="object 46"/>
            <p:cNvSpPr/>
            <p:nvPr/>
          </p:nvSpPr>
          <p:spPr>
            <a:xfrm>
              <a:off x="1069841" y="4392168"/>
              <a:ext cx="2014855" cy="1009015"/>
            </a:xfrm>
            <a:custGeom>
              <a:avLst/>
              <a:gdLst/>
              <a:ahLst/>
              <a:cxnLst/>
              <a:rect l="l" t="t" r="r" b="b"/>
              <a:pathLst>
                <a:path w="2014855" h="1009014">
                  <a:moveTo>
                    <a:pt x="2014734" y="504444"/>
                  </a:moveTo>
                  <a:lnTo>
                    <a:pt x="2006883" y="441109"/>
                  </a:lnTo>
                  <a:lnTo>
                    <a:pt x="1983962" y="380139"/>
                  </a:lnTo>
                  <a:lnTo>
                    <a:pt x="1946915" y="322003"/>
                  </a:lnTo>
                  <a:lnTo>
                    <a:pt x="1896687" y="267171"/>
                  </a:lnTo>
                  <a:lnTo>
                    <a:pt x="1866925" y="241142"/>
                  </a:lnTo>
                  <a:lnTo>
                    <a:pt x="1834223" y="216115"/>
                  </a:lnTo>
                  <a:lnTo>
                    <a:pt x="1798697" y="192149"/>
                  </a:lnTo>
                  <a:lnTo>
                    <a:pt x="1760466" y="169304"/>
                  </a:lnTo>
                  <a:lnTo>
                    <a:pt x="1719649" y="147637"/>
                  </a:lnTo>
                  <a:lnTo>
                    <a:pt x="1676363" y="127208"/>
                  </a:lnTo>
                  <a:lnTo>
                    <a:pt x="1630727" y="108076"/>
                  </a:lnTo>
                  <a:lnTo>
                    <a:pt x="1582858" y="90298"/>
                  </a:lnTo>
                  <a:lnTo>
                    <a:pt x="1532875" y="73935"/>
                  </a:lnTo>
                  <a:lnTo>
                    <a:pt x="1480896" y="59045"/>
                  </a:lnTo>
                  <a:lnTo>
                    <a:pt x="1427039" y="45686"/>
                  </a:lnTo>
                  <a:lnTo>
                    <a:pt x="1371421" y="33918"/>
                  </a:lnTo>
                  <a:lnTo>
                    <a:pt x="1314162" y="23799"/>
                  </a:lnTo>
                  <a:lnTo>
                    <a:pt x="1255379" y="15388"/>
                  </a:lnTo>
                  <a:lnTo>
                    <a:pt x="1195190" y="8744"/>
                  </a:lnTo>
                  <a:lnTo>
                    <a:pt x="1133713" y="3925"/>
                  </a:lnTo>
                  <a:lnTo>
                    <a:pt x="1071067" y="991"/>
                  </a:lnTo>
                  <a:lnTo>
                    <a:pt x="1007370" y="0"/>
                  </a:lnTo>
                  <a:lnTo>
                    <a:pt x="943671" y="991"/>
                  </a:lnTo>
                  <a:lnTo>
                    <a:pt x="881025" y="3925"/>
                  </a:lnTo>
                  <a:lnTo>
                    <a:pt x="819548" y="8744"/>
                  </a:lnTo>
                  <a:lnTo>
                    <a:pt x="759358" y="15388"/>
                  </a:lnTo>
                  <a:lnTo>
                    <a:pt x="700575" y="23799"/>
                  </a:lnTo>
                  <a:lnTo>
                    <a:pt x="643315" y="33918"/>
                  </a:lnTo>
                  <a:lnTo>
                    <a:pt x="587697" y="45686"/>
                  </a:lnTo>
                  <a:lnTo>
                    <a:pt x="533839" y="59045"/>
                  </a:lnTo>
                  <a:lnTo>
                    <a:pt x="481860" y="73935"/>
                  </a:lnTo>
                  <a:lnTo>
                    <a:pt x="431876" y="90298"/>
                  </a:lnTo>
                  <a:lnTo>
                    <a:pt x="384007" y="108076"/>
                  </a:lnTo>
                  <a:lnTo>
                    <a:pt x="338371" y="127208"/>
                  </a:lnTo>
                  <a:lnTo>
                    <a:pt x="295085" y="147637"/>
                  </a:lnTo>
                  <a:lnTo>
                    <a:pt x="254267" y="169304"/>
                  </a:lnTo>
                  <a:lnTo>
                    <a:pt x="216037" y="192149"/>
                  </a:lnTo>
                  <a:lnTo>
                    <a:pt x="180511" y="216115"/>
                  </a:lnTo>
                  <a:lnTo>
                    <a:pt x="147808" y="241142"/>
                  </a:lnTo>
                  <a:lnTo>
                    <a:pt x="118046" y="267171"/>
                  </a:lnTo>
                  <a:lnTo>
                    <a:pt x="67818" y="322003"/>
                  </a:lnTo>
                  <a:lnTo>
                    <a:pt x="30771" y="380139"/>
                  </a:lnTo>
                  <a:lnTo>
                    <a:pt x="7850" y="441109"/>
                  </a:lnTo>
                  <a:lnTo>
                    <a:pt x="0" y="504444"/>
                  </a:lnTo>
                  <a:lnTo>
                    <a:pt x="1982" y="536377"/>
                  </a:lnTo>
                  <a:lnTo>
                    <a:pt x="17486" y="598588"/>
                  </a:lnTo>
                  <a:lnTo>
                    <a:pt x="47588" y="658200"/>
                  </a:lnTo>
                  <a:lnTo>
                    <a:pt x="91343" y="714743"/>
                  </a:lnTo>
                  <a:lnTo>
                    <a:pt x="147808" y="767745"/>
                  </a:lnTo>
                  <a:lnTo>
                    <a:pt x="180511" y="792772"/>
                  </a:lnTo>
                  <a:lnTo>
                    <a:pt x="216037" y="816738"/>
                  </a:lnTo>
                  <a:lnTo>
                    <a:pt x="254267" y="839583"/>
                  </a:lnTo>
                  <a:lnTo>
                    <a:pt x="295085" y="861250"/>
                  </a:lnTo>
                  <a:lnTo>
                    <a:pt x="338371" y="881679"/>
                  </a:lnTo>
                  <a:lnTo>
                    <a:pt x="384007" y="900811"/>
                  </a:lnTo>
                  <a:lnTo>
                    <a:pt x="431876" y="918589"/>
                  </a:lnTo>
                  <a:lnTo>
                    <a:pt x="481860" y="934952"/>
                  </a:lnTo>
                  <a:lnTo>
                    <a:pt x="533839" y="949842"/>
                  </a:lnTo>
                  <a:lnTo>
                    <a:pt x="587697" y="963201"/>
                  </a:lnTo>
                  <a:lnTo>
                    <a:pt x="643315" y="974969"/>
                  </a:lnTo>
                  <a:lnTo>
                    <a:pt x="700575" y="985088"/>
                  </a:lnTo>
                  <a:lnTo>
                    <a:pt x="759358" y="993499"/>
                  </a:lnTo>
                  <a:lnTo>
                    <a:pt x="819548" y="1000143"/>
                  </a:lnTo>
                  <a:lnTo>
                    <a:pt x="881025" y="1004962"/>
                  </a:lnTo>
                  <a:lnTo>
                    <a:pt x="943671" y="1007896"/>
                  </a:lnTo>
                  <a:lnTo>
                    <a:pt x="1007370" y="1008888"/>
                  </a:lnTo>
                  <a:lnTo>
                    <a:pt x="1071067" y="1007896"/>
                  </a:lnTo>
                  <a:lnTo>
                    <a:pt x="1133713" y="1004962"/>
                  </a:lnTo>
                  <a:lnTo>
                    <a:pt x="1195190" y="1000143"/>
                  </a:lnTo>
                  <a:lnTo>
                    <a:pt x="1255379" y="993499"/>
                  </a:lnTo>
                  <a:lnTo>
                    <a:pt x="1314162" y="985088"/>
                  </a:lnTo>
                  <a:lnTo>
                    <a:pt x="1371421" y="974969"/>
                  </a:lnTo>
                  <a:lnTo>
                    <a:pt x="1427039" y="963201"/>
                  </a:lnTo>
                  <a:lnTo>
                    <a:pt x="1480896" y="949842"/>
                  </a:lnTo>
                  <a:lnTo>
                    <a:pt x="1532875" y="934952"/>
                  </a:lnTo>
                  <a:lnTo>
                    <a:pt x="1582858" y="918589"/>
                  </a:lnTo>
                  <a:lnTo>
                    <a:pt x="1630727" y="900811"/>
                  </a:lnTo>
                  <a:lnTo>
                    <a:pt x="1676363" y="881679"/>
                  </a:lnTo>
                  <a:lnTo>
                    <a:pt x="1719649" y="861250"/>
                  </a:lnTo>
                  <a:lnTo>
                    <a:pt x="1760466" y="839583"/>
                  </a:lnTo>
                  <a:lnTo>
                    <a:pt x="1798697" y="816738"/>
                  </a:lnTo>
                  <a:lnTo>
                    <a:pt x="1834223" y="792772"/>
                  </a:lnTo>
                  <a:lnTo>
                    <a:pt x="1866925" y="767745"/>
                  </a:lnTo>
                  <a:lnTo>
                    <a:pt x="1896687" y="741716"/>
                  </a:lnTo>
                  <a:lnTo>
                    <a:pt x="1946915" y="686884"/>
                  </a:lnTo>
                  <a:lnTo>
                    <a:pt x="1983962" y="628748"/>
                  </a:lnTo>
                  <a:lnTo>
                    <a:pt x="2006883" y="567778"/>
                  </a:lnTo>
                  <a:lnTo>
                    <a:pt x="2014734" y="504444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054601" y="4376928"/>
              <a:ext cx="2044700" cy="1039494"/>
            </a:xfrm>
            <a:custGeom>
              <a:avLst/>
              <a:gdLst/>
              <a:ahLst/>
              <a:cxnLst/>
              <a:rect l="l" t="t" r="r" b="b"/>
              <a:pathLst>
                <a:path w="2044700" h="1039495">
                  <a:moveTo>
                    <a:pt x="38100" y="446532"/>
                  </a:moveTo>
                  <a:lnTo>
                    <a:pt x="38100" y="374904"/>
                  </a:lnTo>
                  <a:lnTo>
                    <a:pt x="25400" y="399288"/>
                  </a:lnTo>
                  <a:lnTo>
                    <a:pt x="12700" y="413004"/>
                  </a:lnTo>
                  <a:lnTo>
                    <a:pt x="12700" y="425196"/>
                  </a:lnTo>
                  <a:lnTo>
                    <a:pt x="0" y="438912"/>
                  </a:lnTo>
                  <a:lnTo>
                    <a:pt x="0" y="600456"/>
                  </a:lnTo>
                  <a:lnTo>
                    <a:pt x="12700" y="627888"/>
                  </a:lnTo>
                  <a:lnTo>
                    <a:pt x="25400" y="652272"/>
                  </a:lnTo>
                  <a:lnTo>
                    <a:pt x="25400" y="470916"/>
                  </a:lnTo>
                  <a:lnTo>
                    <a:pt x="38100" y="446532"/>
                  </a:lnTo>
                  <a:close/>
                </a:path>
                <a:path w="2044700" h="1039495">
                  <a:moveTo>
                    <a:pt x="1016000" y="1010412"/>
                  </a:moveTo>
                  <a:lnTo>
                    <a:pt x="914400" y="1007364"/>
                  </a:lnTo>
                  <a:lnTo>
                    <a:pt x="863600" y="1004316"/>
                  </a:lnTo>
                  <a:lnTo>
                    <a:pt x="762000" y="995172"/>
                  </a:lnTo>
                  <a:lnTo>
                    <a:pt x="673100" y="979932"/>
                  </a:lnTo>
                  <a:lnTo>
                    <a:pt x="622300" y="970788"/>
                  </a:lnTo>
                  <a:lnTo>
                    <a:pt x="584200" y="960120"/>
                  </a:lnTo>
                  <a:lnTo>
                    <a:pt x="533400" y="949452"/>
                  </a:lnTo>
                  <a:lnTo>
                    <a:pt x="457200" y="925068"/>
                  </a:lnTo>
                  <a:lnTo>
                    <a:pt x="419100" y="911352"/>
                  </a:lnTo>
                  <a:lnTo>
                    <a:pt x="342900" y="880872"/>
                  </a:lnTo>
                  <a:lnTo>
                    <a:pt x="304800" y="864108"/>
                  </a:lnTo>
                  <a:lnTo>
                    <a:pt x="279400" y="845820"/>
                  </a:lnTo>
                  <a:lnTo>
                    <a:pt x="241300" y="829056"/>
                  </a:lnTo>
                  <a:lnTo>
                    <a:pt x="215900" y="809244"/>
                  </a:lnTo>
                  <a:lnTo>
                    <a:pt x="190500" y="790956"/>
                  </a:lnTo>
                  <a:lnTo>
                    <a:pt x="165100" y="769620"/>
                  </a:lnTo>
                  <a:lnTo>
                    <a:pt x="139700" y="749808"/>
                  </a:lnTo>
                  <a:lnTo>
                    <a:pt x="114300" y="728472"/>
                  </a:lnTo>
                  <a:lnTo>
                    <a:pt x="101600" y="707136"/>
                  </a:lnTo>
                  <a:lnTo>
                    <a:pt x="76200" y="684276"/>
                  </a:lnTo>
                  <a:lnTo>
                    <a:pt x="63500" y="661416"/>
                  </a:lnTo>
                  <a:lnTo>
                    <a:pt x="63500" y="650748"/>
                  </a:lnTo>
                  <a:lnTo>
                    <a:pt x="50800" y="638556"/>
                  </a:lnTo>
                  <a:lnTo>
                    <a:pt x="50800" y="627888"/>
                  </a:lnTo>
                  <a:lnTo>
                    <a:pt x="38100" y="603504"/>
                  </a:lnTo>
                  <a:lnTo>
                    <a:pt x="38100" y="592836"/>
                  </a:lnTo>
                  <a:lnTo>
                    <a:pt x="25400" y="568452"/>
                  </a:lnTo>
                  <a:lnTo>
                    <a:pt x="25400" y="652272"/>
                  </a:lnTo>
                  <a:lnTo>
                    <a:pt x="38100" y="665988"/>
                  </a:lnTo>
                  <a:lnTo>
                    <a:pt x="63500" y="702564"/>
                  </a:lnTo>
                  <a:lnTo>
                    <a:pt x="101600" y="748284"/>
                  </a:lnTo>
                  <a:lnTo>
                    <a:pt x="114300" y="771144"/>
                  </a:lnTo>
                  <a:lnTo>
                    <a:pt x="177800" y="813816"/>
                  </a:lnTo>
                  <a:lnTo>
                    <a:pt x="228600" y="853440"/>
                  </a:lnTo>
                  <a:lnTo>
                    <a:pt x="266700" y="871728"/>
                  </a:lnTo>
                  <a:lnTo>
                    <a:pt x="292100" y="890016"/>
                  </a:lnTo>
                  <a:lnTo>
                    <a:pt x="330200" y="906780"/>
                  </a:lnTo>
                  <a:lnTo>
                    <a:pt x="444500" y="952500"/>
                  </a:lnTo>
                  <a:lnTo>
                    <a:pt x="495300" y="964692"/>
                  </a:lnTo>
                  <a:lnTo>
                    <a:pt x="571500" y="989076"/>
                  </a:lnTo>
                  <a:lnTo>
                    <a:pt x="673100" y="1007364"/>
                  </a:lnTo>
                  <a:lnTo>
                    <a:pt x="711200" y="1016508"/>
                  </a:lnTo>
                  <a:lnTo>
                    <a:pt x="812800" y="1028700"/>
                  </a:lnTo>
                  <a:lnTo>
                    <a:pt x="863600" y="1033272"/>
                  </a:lnTo>
                  <a:lnTo>
                    <a:pt x="914400" y="1036320"/>
                  </a:lnTo>
                  <a:lnTo>
                    <a:pt x="1003300" y="1038987"/>
                  </a:lnTo>
                  <a:lnTo>
                    <a:pt x="1003300" y="1011936"/>
                  </a:lnTo>
                  <a:lnTo>
                    <a:pt x="1016000" y="1010412"/>
                  </a:lnTo>
                  <a:close/>
                </a:path>
                <a:path w="2044700" h="1039495">
                  <a:moveTo>
                    <a:pt x="2032000" y="600456"/>
                  </a:moveTo>
                  <a:lnTo>
                    <a:pt x="2032000" y="438912"/>
                  </a:lnTo>
                  <a:lnTo>
                    <a:pt x="2019300" y="411480"/>
                  </a:lnTo>
                  <a:lnTo>
                    <a:pt x="2006600" y="387096"/>
                  </a:lnTo>
                  <a:lnTo>
                    <a:pt x="1993900" y="374904"/>
                  </a:lnTo>
                  <a:lnTo>
                    <a:pt x="1993900" y="361188"/>
                  </a:lnTo>
                  <a:lnTo>
                    <a:pt x="1981200" y="336804"/>
                  </a:lnTo>
                  <a:lnTo>
                    <a:pt x="1930400" y="291084"/>
                  </a:lnTo>
                  <a:lnTo>
                    <a:pt x="1917700" y="268224"/>
                  </a:lnTo>
                  <a:lnTo>
                    <a:pt x="1866900" y="225552"/>
                  </a:lnTo>
                  <a:lnTo>
                    <a:pt x="1828800" y="205740"/>
                  </a:lnTo>
                  <a:lnTo>
                    <a:pt x="1803400" y="185928"/>
                  </a:lnTo>
                  <a:lnTo>
                    <a:pt x="1765300" y="167640"/>
                  </a:lnTo>
                  <a:lnTo>
                    <a:pt x="1739900" y="149352"/>
                  </a:lnTo>
                  <a:lnTo>
                    <a:pt x="1701800" y="132588"/>
                  </a:lnTo>
                  <a:lnTo>
                    <a:pt x="1587500" y="86868"/>
                  </a:lnTo>
                  <a:lnTo>
                    <a:pt x="1549400" y="74676"/>
                  </a:lnTo>
                  <a:lnTo>
                    <a:pt x="1498600" y="62484"/>
                  </a:lnTo>
                  <a:lnTo>
                    <a:pt x="1460500" y="50292"/>
                  </a:lnTo>
                  <a:lnTo>
                    <a:pt x="1371600" y="32004"/>
                  </a:lnTo>
                  <a:lnTo>
                    <a:pt x="1320800" y="22860"/>
                  </a:lnTo>
                  <a:lnTo>
                    <a:pt x="1219200" y="10668"/>
                  </a:lnTo>
                  <a:lnTo>
                    <a:pt x="1168400" y="6096"/>
                  </a:lnTo>
                  <a:lnTo>
                    <a:pt x="1117600" y="3048"/>
                  </a:lnTo>
                  <a:lnTo>
                    <a:pt x="1016000" y="0"/>
                  </a:lnTo>
                  <a:lnTo>
                    <a:pt x="914400" y="3048"/>
                  </a:lnTo>
                  <a:lnTo>
                    <a:pt x="863600" y="6096"/>
                  </a:lnTo>
                  <a:lnTo>
                    <a:pt x="812800" y="10668"/>
                  </a:lnTo>
                  <a:lnTo>
                    <a:pt x="711200" y="22860"/>
                  </a:lnTo>
                  <a:lnTo>
                    <a:pt x="622300" y="41148"/>
                  </a:lnTo>
                  <a:lnTo>
                    <a:pt x="571500" y="50292"/>
                  </a:lnTo>
                  <a:lnTo>
                    <a:pt x="495300" y="74676"/>
                  </a:lnTo>
                  <a:lnTo>
                    <a:pt x="444500" y="86868"/>
                  </a:lnTo>
                  <a:lnTo>
                    <a:pt x="330200" y="132588"/>
                  </a:lnTo>
                  <a:lnTo>
                    <a:pt x="292100" y="149352"/>
                  </a:lnTo>
                  <a:lnTo>
                    <a:pt x="228600" y="185928"/>
                  </a:lnTo>
                  <a:lnTo>
                    <a:pt x="177800" y="225552"/>
                  </a:lnTo>
                  <a:lnTo>
                    <a:pt x="139700" y="246888"/>
                  </a:lnTo>
                  <a:lnTo>
                    <a:pt x="114300" y="268224"/>
                  </a:lnTo>
                  <a:lnTo>
                    <a:pt x="101600" y="291084"/>
                  </a:lnTo>
                  <a:lnTo>
                    <a:pt x="76200" y="313944"/>
                  </a:lnTo>
                  <a:lnTo>
                    <a:pt x="63500" y="338328"/>
                  </a:lnTo>
                  <a:lnTo>
                    <a:pt x="38100" y="362712"/>
                  </a:lnTo>
                  <a:lnTo>
                    <a:pt x="38100" y="423672"/>
                  </a:lnTo>
                  <a:lnTo>
                    <a:pt x="50800" y="411480"/>
                  </a:lnTo>
                  <a:lnTo>
                    <a:pt x="50800" y="399288"/>
                  </a:lnTo>
                  <a:lnTo>
                    <a:pt x="63500" y="388620"/>
                  </a:lnTo>
                  <a:lnTo>
                    <a:pt x="63500" y="376428"/>
                  </a:lnTo>
                  <a:lnTo>
                    <a:pt x="76200" y="353568"/>
                  </a:lnTo>
                  <a:lnTo>
                    <a:pt x="101600" y="332232"/>
                  </a:lnTo>
                  <a:lnTo>
                    <a:pt x="114300" y="310896"/>
                  </a:lnTo>
                  <a:lnTo>
                    <a:pt x="165100" y="268224"/>
                  </a:lnTo>
                  <a:lnTo>
                    <a:pt x="215900" y="228600"/>
                  </a:lnTo>
                  <a:lnTo>
                    <a:pt x="279400" y="192024"/>
                  </a:lnTo>
                  <a:lnTo>
                    <a:pt x="342900" y="158496"/>
                  </a:lnTo>
                  <a:lnTo>
                    <a:pt x="419100" y="128016"/>
                  </a:lnTo>
                  <a:lnTo>
                    <a:pt x="457200" y="114300"/>
                  </a:lnTo>
                  <a:lnTo>
                    <a:pt x="533400" y="89916"/>
                  </a:lnTo>
                  <a:lnTo>
                    <a:pt x="622300" y="68580"/>
                  </a:lnTo>
                  <a:lnTo>
                    <a:pt x="673100" y="59436"/>
                  </a:lnTo>
                  <a:lnTo>
                    <a:pt x="762000" y="44196"/>
                  </a:lnTo>
                  <a:lnTo>
                    <a:pt x="863600" y="35052"/>
                  </a:lnTo>
                  <a:lnTo>
                    <a:pt x="914400" y="32004"/>
                  </a:lnTo>
                  <a:lnTo>
                    <a:pt x="1016000" y="28956"/>
                  </a:lnTo>
                  <a:lnTo>
                    <a:pt x="1117600" y="32004"/>
                  </a:lnTo>
                  <a:lnTo>
                    <a:pt x="1168400" y="35052"/>
                  </a:lnTo>
                  <a:lnTo>
                    <a:pt x="1270000" y="44196"/>
                  </a:lnTo>
                  <a:lnTo>
                    <a:pt x="1358900" y="59436"/>
                  </a:lnTo>
                  <a:lnTo>
                    <a:pt x="1409700" y="68580"/>
                  </a:lnTo>
                  <a:lnTo>
                    <a:pt x="1447800" y="79248"/>
                  </a:lnTo>
                  <a:lnTo>
                    <a:pt x="1498600" y="89916"/>
                  </a:lnTo>
                  <a:lnTo>
                    <a:pt x="1574800" y="114300"/>
                  </a:lnTo>
                  <a:lnTo>
                    <a:pt x="1612900" y="128016"/>
                  </a:lnTo>
                  <a:lnTo>
                    <a:pt x="1689100" y="158496"/>
                  </a:lnTo>
                  <a:lnTo>
                    <a:pt x="1727200" y="175260"/>
                  </a:lnTo>
                  <a:lnTo>
                    <a:pt x="1752600" y="193548"/>
                  </a:lnTo>
                  <a:lnTo>
                    <a:pt x="1790700" y="210312"/>
                  </a:lnTo>
                  <a:lnTo>
                    <a:pt x="1816100" y="230124"/>
                  </a:lnTo>
                  <a:lnTo>
                    <a:pt x="1841500" y="248412"/>
                  </a:lnTo>
                  <a:lnTo>
                    <a:pt x="1866900" y="269748"/>
                  </a:lnTo>
                  <a:lnTo>
                    <a:pt x="1892300" y="289560"/>
                  </a:lnTo>
                  <a:lnTo>
                    <a:pt x="1917700" y="310896"/>
                  </a:lnTo>
                  <a:lnTo>
                    <a:pt x="1930400" y="332232"/>
                  </a:lnTo>
                  <a:lnTo>
                    <a:pt x="1955800" y="355092"/>
                  </a:lnTo>
                  <a:lnTo>
                    <a:pt x="1968500" y="377952"/>
                  </a:lnTo>
                  <a:lnTo>
                    <a:pt x="1968500" y="388620"/>
                  </a:lnTo>
                  <a:lnTo>
                    <a:pt x="1981200" y="400812"/>
                  </a:lnTo>
                  <a:lnTo>
                    <a:pt x="1981200" y="411480"/>
                  </a:lnTo>
                  <a:lnTo>
                    <a:pt x="1993900" y="448056"/>
                  </a:lnTo>
                  <a:lnTo>
                    <a:pt x="2006600" y="458724"/>
                  </a:lnTo>
                  <a:lnTo>
                    <a:pt x="2006600" y="640080"/>
                  </a:lnTo>
                  <a:lnTo>
                    <a:pt x="2019300" y="626364"/>
                  </a:lnTo>
                  <a:lnTo>
                    <a:pt x="2019300" y="614172"/>
                  </a:lnTo>
                  <a:lnTo>
                    <a:pt x="2032000" y="600456"/>
                  </a:lnTo>
                  <a:close/>
                </a:path>
                <a:path w="2044700" h="1039495">
                  <a:moveTo>
                    <a:pt x="1016000" y="1010412"/>
                  </a:moveTo>
                  <a:lnTo>
                    <a:pt x="1003300" y="1011936"/>
                  </a:lnTo>
                  <a:lnTo>
                    <a:pt x="1003300" y="1027176"/>
                  </a:lnTo>
                  <a:lnTo>
                    <a:pt x="1016000" y="1010412"/>
                  </a:lnTo>
                  <a:close/>
                </a:path>
                <a:path w="2044700" h="1039495">
                  <a:moveTo>
                    <a:pt x="1993900" y="676656"/>
                  </a:moveTo>
                  <a:lnTo>
                    <a:pt x="1993900" y="615696"/>
                  </a:lnTo>
                  <a:lnTo>
                    <a:pt x="1981200" y="627888"/>
                  </a:lnTo>
                  <a:lnTo>
                    <a:pt x="1981200" y="640080"/>
                  </a:lnTo>
                  <a:lnTo>
                    <a:pt x="1968500" y="650748"/>
                  </a:lnTo>
                  <a:lnTo>
                    <a:pt x="1968500" y="662940"/>
                  </a:lnTo>
                  <a:lnTo>
                    <a:pt x="1955800" y="685800"/>
                  </a:lnTo>
                  <a:lnTo>
                    <a:pt x="1930400" y="707136"/>
                  </a:lnTo>
                  <a:lnTo>
                    <a:pt x="1917700" y="728472"/>
                  </a:lnTo>
                  <a:lnTo>
                    <a:pt x="1866900" y="771144"/>
                  </a:lnTo>
                  <a:lnTo>
                    <a:pt x="1816100" y="810768"/>
                  </a:lnTo>
                  <a:lnTo>
                    <a:pt x="1752600" y="847344"/>
                  </a:lnTo>
                  <a:lnTo>
                    <a:pt x="1689100" y="880872"/>
                  </a:lnTo>
                  <a:lnTo>
                    <a:pt x="1612900" y="911352"/>
                  </a:lnTo>
                  <a:lnTo>
                    <a:pt x="1574800" y="925068"/>
                  </a:lnTo>
                  <a:lnTo>
                    <a:pt x="1498600" y="949452"/>
                  </a:lnTo>
                  <a:lnTo>
                    <a:pt x="1409700" y="970788"/>
                  </a:lnTo>
                  <a:lnTo>
                    <a:pt x="1358900" y="979932"/>
                  </a:lnTo>
                  <a:lnTo>
                    <a:pt x="1308100" y="987552"/>
                  </a:lnTo>
                  <a:lnTo>
                    <a:pt x="1270000" y="993648"/>
                  </a:lnTo>
                  <a:lnTo>
                    <a:pt x="1219200" y="999744"/>
                  </a:lnTo>
                  <a:lnTo>
                    <a:pt x="1168400" y="1004316"/>
                  </a:lnTo>
                  <a:lnTo>
                    <a:pt x="1117600" y="1007364"/>
                  </a:lnTo>
                  <a:lnTo>
                    <a:pt x="1016000" y="1010412"/>
                  </a:lnTo>
                  <a:lnTo>
                    <a:pt x="1003300" y="1027176"/>
                  </a:lnTo>
                  <a:lnTo>
                    <a:pt x="1003300" y="1038987"/>
                  </a:lnTo>
                  <a:lnTo>
                    <a:pt x="1016000" y="1039368"/>
                  </a:lnTo>
                  <a:lnTo>
                    <a:pt x="1016000" y="1037844"/>
                  </a:lnTo>
                  <a:lnTo>
                    <a:pt x="1028700" y="1021080"/>
                  </a:lnTo>
                  <a:lnTo>
                    <a:pt x="1028700" y="1037844"/>
                  </a:lnTo>
                  <a:lnTo>
                    <a:pt x="1066800" y="1037844"/>
                  </a:lnTo>
                  <a:lnTo>
                    <a:pt x="1117600" y="1036320"/>
                  </a:lnTo>
                  <a:lnTo>
                    <a:pt x="1168400" y="1033272"/>
                  </a:lnTo>
                  <a:lnTo>
                    <a:pt x="1219200" y="1028700"/>
                  </a:lnTo>
                  <a:lnTo>
                    <a:pt x="1270000" y="1022604"/>
                  </a:lnTo>
                  <a:lnTo>
                    <a:pt x="1371600" y="1007364"/>
                  </a:lnTo>
                  <a:lnTo>
                    <a:pt x="1460500" y="989076"/>
                  </a:lnTo>
                  <a:lnTo>
                    <a:pt x="1498600" y="976884"/>
                  </a:lnTo>
                  <a:lnTo>
                    <a:pt x="1549400" y="964692"/>
                  </a:lnTo>
                  <a:lnTo>
                    <a:pt x="1625600" y="937260"/>
                  </a:lnTo>
                  <a:lnTo>
                    <a:pt x="1701800" y="906780"/>
                  </a:lnTo>
                  <a:lnTo>
                    <a:pt x="1739900" y="890016"/>
                  </a:lnTo>
                  <a:lnTo>
                    <a:pt x="1765300" y="871728"/>
                  </a:lnTo>
                  <a:lnTo>
                    <a:pt x="1803400" y="853440"/>
                  </a:lnTo>
                  <a:lnTo>
                    <a:pt x="1828800" y="833628"/>
                  </a:lnTo>
                  <a:lnTo>
                    <a:pt x="1866900" y="813816"/>
                  </a:lnTo>
                  <a:lnTo>
                    <a:pt x="1917700" y="771144"/>
                  </a:lnTo>
                  <a:lnTo>
                    <a:pt x="1930400" y="748284"/>
                  </a:lnTo>
                  <a:lnTo>
                    <a:pt x="1955800" y="725424"/>
                  </a:lnTo>
                  <a:lnTo>
                    <a:pt x="1981200" y="701040"/>
                  </a:lnTo>
                  <a:lnTo>
                    <a:pt x="1993900" y="676656"/>
                  </a:lnTo>
                  <a:close/>
                </a:path>
                <a:path w="2044700" h="1039495">
                  <a:moveTo>
                    <a:pt x="1028700" y="1030224"/>
                  </a:moveTo>
                  <a:lnTo>
                    <a:pt x="1028700" y="1021080"/>
                  </a:lnTo>
                  <a:lnTo>
                    <a:pt x="1016000" y="1037844"/>
                  </a:lnTo>
                  <a:lnTo>
                    <a:pt x="1018116" y="1037844"/>
                  </a:lnTo>
                  <a:lnTo>
                    <a:pt x="1028700" y="1030224"/>
                  </a:lnTo>
                  <a:close/>
                </a:path>
                <a:path w="2044700" h="1039495">
                  <a:moveTo>
                    <a:pt x="1018116" y="1037844"/>
                  </a:moveTo>
                  <a:lnTo>
                    <a:pt x="1016000" y="1037844"/>
                  </a:lnTo>
                  <a:lnTo>
                    <a:pt x="1016000" y="1039368"/>
                  </a:lnTo>
                  <a:lnTo>
                    <a:pt x="1018116" y="1037844"/>
                  </a:lnTo>
                  <a:close/>
                </a:path>
                <a:path w="2044700" h="1039495">
                  <a:moveTo>
                    <a:pt x="1028700" y="1037844"/>
                  </a:moveTo>
                  <a:lnTo>
                    <a:pt x="1028700" y="1030224"/>
                  </a:lnTo>
                  <a:lnTo>
                    <a:pt x="1018116" y="1037844"/>
                  </a:lnTo>
                  <a:lnTo>
                    <a:pt x="1028700" y="1037844"/>
                  </a:lnTo>
                  <a:close/>
                </a:path>
                <a:path w="2044700" h="1039495">
                  <a:moveTo>
                    <a:pt x="2006600" y="640080"/>
                  </a:moveTo>
                  <a:lnTo>
                    <a:pt x="2006600" y="568452"/>
                  </a:lnTo>
                  <a:lnTo>
                    <a:pt x="1993900" y="592836"/>
                  </a:lnTo>
                  <a:lnTo>
                    <a:pt x="1993900" y="664464"/>
                  </a:lnTo>
                  <a:lnTo>
                    <a:pt x="2006600" y="640080"/>
                  </a:lnTo>
                  <a:close/>
                </a:path>
                <a:path w="2044700" h="1039495">
                  <a:moveTo>
                    <a:pt x="2044700" y="533400"/>
                  </a:moveTo>
                  <a:lnTo>
                    <a:pt x="2044700" y="505968"/>
                  </a:lnTo>
                  <a:lnTo>
                    <a:pt x="2032000" y="478536"/>
                  </a:lnTo>
                  <a:lnTo>
                    <a:pt x="2032000" y="560832"/>
                  </a:lnTo>
                  <a:lnTo>
                    <a:pt x="2044700" y="533400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1726183" y="4740654"/>
            <a:ext cx="7054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35" dirty="0">
                <a:solidFill>
                  <a:srgbClr val="EAEAEA"/>
                </a:solidFill>
                <a:latin typeface="Arial"/>
                <a:cs typeface="Arial"/>
              </a:rPr>
              <a:t>V</a:t>
            </a:r>
            <a:r>
              <a:rPr sz="1800" spc="-10" dirty="0">
                <a:solidFill>
                  <a:srgbClr val="EAEAEA"/>
                </a:solidFill>
                <a:latin typeface="Arial"/>
                <a:cs typeface="Arial"/>
              </a:rPr>
              <a:t>alue</a:t>
            </a:r>
            <a:r>
              <a:rPr sz="1800" dirty="0">
                <a:solidFill>
                  <a:srgbClr val="EAEAE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1064423" y="3886199"/>
            <a:ext cx="2025650" cy="448309"/>
            <a:chOff x="1064423" y="3886199"/>
            <a:chExt cx="2025650" cy="448309"/>
          </a:xfrm>
        </p:grpSpPr>
        <p:sp>
          <p:nvSpPr>
            <p:cNvPr id="50" name="object 50"/>
            <p:cNvSpPr/>
            <p:nvPr/>
          </p:nvSpPr>
          <p:spPr>
            <a:xfrm>
              <a:off x="1079809" y="3886199"/>
              <a:ext cx="1995170" cy="434340"/>
            </a:xfrm>
            <a:custGeom>
              <a:avLst/>
              <a:gdLst/>
              <a:ahLst/>
              <a:cxnLst/>
              <a:rect l="l" t="t" r="r" b="b"/>
              <a:pathLst>
                <a:path w="1995170" h="434339">
                  <a:moveTo>
                    <a:pt x="1994799" y="0"/>
                  </a:moveTo>
                  <a:lnTo>
                    <a:pt x="0" y="0"/>
                  </a:lnTo>
                  <a:lnTo>
                    <a:pt x="7518" y="24040"/>
                  </a:lnTo>
                  <a:lnTo>
                    <a:pt x="37620" y="83652"/>
                  </a:lnTo>
                  <a:lnTo>
                    <a:pt x="81376" y="140195"/>
                  </a:lnTo>
                  <a:lnTo>
                    <a:pt x="137841" y="193198"/>
                  </a:lnTo>
                  <a:lnTo>
                    <a:pt x="170544" y="218225"/>
                  </a:lnTo>
                  <a:lnTo>
                    <a:pt x="206069" y="242190"/>
                  </a:lnTo>
                  <a:lnTo>
                    <a:pt x="244300" y="265036"/>
                  </a:lnTo>
                  <a:lnTo>
                    <a:pt x="285117" y="286702"/>
                  </a:lnTo>
                  <a:lnTo>
                    <a:pt x="328403" y="307131"/>
                  </a:lnTo>
                  <a:lnTo>
                    <a:pt x="374040" y="326264"/>
                  </a:lnTo>
                  <a:lnTo>
                    <a:pt x="421909" y="344041"/>
                  </a:lnTo>
                  <a:lnTo>
                    <a:pt x="471892" y="360404"/>
                  </a:lnTo>
                  <a:lnTo>
                    <a:pt x="523872" y="375294"/>
                  </a:lnTo>
                  <a:lnTo>
                    <a:pt x="577730" y="388653"/>
                  </a:lnTo>
                  <a:lnTo>
                    <a:pt x="633347" y="400421"/>
                  </a:lnTo>
                  <a:lnTo>
                    <a:pt x="690607" y="410540"/>
                  </a:lnTo>
                  <a:lnTo>
                    <a:pt x="749391" y="418951"/>
                  </a:lnTo>
                  <a:lnTo>
                    <a:pt x="809580" y="425596"/>
                  </a:lnTo>
                  <a:lnTo>
                    <a:pt x="871057" y="430414"/>
                  </a:lnTo>
                  <a:lnTo>
                    <a:pt x="933704" y="433349"/>
                  </a:lnTo>
                  <a:lnTo>
                    <a:pt x="997402" y="434340"/>
                  </a:lnTo>
                  <a:lnTo>
                    <a:pt x="1061100" y="433349"/>
                  </a:lnTo>
                  <a:lnTo>
                    <a:pt x="1123746" y="430414"/>
                  </a:lnTo>
                  <a:lnTo>
                    <a:pt x="1185222" y="425596"/>
                  </a:lnTo>
                  <a:lnTo>
                    <a:pt x="1245411" y="418951"/>
                  </a:lnTo>
                  <a:lnTo>
                    <a:pt x="1304194" y="410540"/>
                  </a:lnTo>
                  <a:lnTo>
                    <a:pt x="1361454" y="400421"/>
                  </a:lnTo>
                  <a:lnTo>
                    <a:pt x="1417071" y="388653"/>
                  </a:lnTo>
                  <a:lnTo>
                    <a:pt x="1470929" y="375294"/>
                  </a:lnTo>
                  <a:lnTo>
                    <a:pt x="1522908" y="360404"/>
                  </a:lnTo>
                  <a:lnTo>
                    <a:pt x="1572891" y="344041"/>
                  </a:lnTo>
                  <a:lnTo>
                    <a:pt x="1620760" y="326264"/>
                  </a:lnTo>
                  <a:lnTo>
                    <a:pt x="1666396" y="307131"/>
                  </a:lnTo>
                  <a:lnTo>
                    <a:pt x="1709682" y="286702"/>
                  </a:lnTo>
                  <a:lnTo>
                    <a:pt x="1750499" y="265036"/>
                  </a:lnTo>
                  <a:lnTo>
                    <a:pt x="1788729" y="242190"/>
                  </a:lnTo>
                  <a:lnTo>
                    <a:pt x="1824255" y="218225"/>
                  </a:lnTo>
                  <a:lnTo>
                    <a:pt x="1856958" y="193198"/>
                  </a:lnTo>
                  <a:lnTo>
                    <a:pt x="1886720" y="167168"/>
                  </a:lnTo>
                  <a:lnTo>
                    <a:pt x="1936948" y="112337"/>
                  </a:lnTo>
                  <a:lnTo>
                    <a:pt x="1973995" y="54201"/>
                  </a:lnTo>
                  <a:lnTo>
                    <a:pt x="1994799" y="0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064423" y="3886199"/>
              <a:ext cx="2025650" cy="448309"/>
            </a:xfrm>
            <a:custGeom>
              <a:avLst/>
              <a:gdLst/>
              <a:ahLst/>
              <a:cxnLst/>
              <a:rect l="l" t="t" r="r" b="b"/>
              <a:pathLst>
                <a:path w="2025650" h="448310">
                  <a:moveTo>
                    <a:pt x="1006220" y="420431"/>
                  </a:moveTo>
                  <a:lnTo>
                    <a:pt x="960972" y="419100"/>
                  </a:lnTo>
                  <a:lnTo>
                    <a:pt x="910680" y="417576"/>
                  </a:lnTo>
                  <a:lnTo>
                    <a:pt x="860388" y="414528"/>
                  </a:lnTo>
                  <a:lnTo>
                    <a:pt x="810096" y="409956"/>
                  </a:lnTo>
                  <a:lnTo>
                    <a:pt x="715608" y="397764"/>
                  </a:lnTo>
                  <a:lnTo>
                    <a:pt x="668364" y="390144"/>
                  </a:lnTo>
                  <a:lnTo>
                    <a:pt x="622644" y="381000"/>
                  </a:lnTo>
                  <a:lnTo>
                    <a:pt x="578448" y="370332"/>
                  </a:lnTo>
                  <a:lnTo>
                    <a:pt x="535776" y="359664"/>
                  </a:lnTo>
                  <a:lnTo>
                    <a:pt x="494628" y="347472"/>
                  </a:lnTo>
                  <a:lnTo>
                    <a:pt x="453474" y="333756"/>
                  </a:lnTo>
                  <a:lnTo>
                    <a:pt x="413850" y="320040"/>
                  </a:lnTo>
                  <a:lnTo>
                    <a:pt x="377274" y="306324"/>
                  </a:lnTo>
                  <a:lnTo>
                    <a:pt x="340698" y="289560"/>
                  </a:lnTo>
                  <a:lnTo>
                    <a:pt x="305646" y="272796"/>
                  </a:lnTo>
                  <a:lnTo>
                    <a:pt x="241638" y="237744"/>
                  </a:lnTo>
                  <a:lnTo>
                    <a:pt x="185250" y="199644"/>
                  </a:lnTo>
                  <a:lnTo>
                    <a:pt x="134958" y="158496"/>
                  </a:lnTo>
                  <a:lnTo>
                    <a:pt x="95334" y="115824"/>
                  </a:lnTo>
                  <a:lnTo>
                    <a:pt x="77046" y="94488"/>
                  </a:lnTo>
                  <a:lnTo>
                    <a:pt x="55710" y="60960"/>
                  </a:lnTo>
                  <a:lnTo>
                    <a:pt x="38946" y="25908"/>
                  </a:lnTo>
                  <a:lnTo>
                    <a:pt x="29421" y="0"/>
                  </a:lnTo>
                  <a:lnTo>
                    <a:pt x="0" y="0"/>
                  </a:lnTo>
                  <a:lnTo>
                    <a:pt x="11514" y="36576"/>
                  </a:lnTo>
                  <a:lnTo>
                    <a:pt x="54186" y="111252"/>
                  </a:lnTo>
                  <a:lnTo>
                    <a:pt x="93810" y="158496"/>
                  </a:lnTo>
                  <a:lnTo>
                    <a:pt x="168486" y="224028"/>
                  </a:lnTo>
                  <a:lnTo>
                    <a:pt x="227922" y="262128"/>
                  </a:lnTo>
                  <a:lnTo>
                    <a:pt x="259926" y="281940"/>
                  </a:lnTo>
                  <a:lnTo>
                    <a:pt x="328506" y="315468"/>
                  </a:lnTo>
                  <a:lnTo>
                    <a:pt x="366606" y="332232"/>
                  </a:lnTo>
                  <a:lnTo>
                    <a:pt x="404706" y="347472"/>
                  </a:lnTo>
                  <a:lnTo>
                    <a:pt x="444330" y="361188"/>
                  </a:lnTo>
                  <a:lnTo>
                    <a:pt x="485484" y="374904"/>
                  </a:lnTo>
                  <a:lnTo>
                    <a:pt x="528156" y="387096"/>
                  </a:lnTo>
                  <a:lnTo>
                    <a:pt x="572352" y="397764"/>
                  </a:lnTo>
                  <a:lnTo>
                    <a:pt x="618072" y="408432"/>
                  </a:lnTo>
                  <a:lnTo>
                    <a:pt x="663792" y="417576"/>
                  </a:lnTo>
                  <a:lnTo>
                    <a:pt x="711036" y="425196"/>
                  </a:lnTo>
                  <a:lnTo>
                    <a:pt x="759804" y="432816"/>
                  </a:lnTo>
                  <a:lnTo>
                    <a:pt x="808572" y="437388"/>
                  </a:lnTo>
                  <a:lnTo>
                    <a:pt x="909156" y="446532"/>
                  </a:lnTo>
                  <a:lnTo>
                    <a:pt x="960972" y="448056"/>
                  </a:lnTo>
                  <a:lnTo>
                    <a:pt x="997548" y="448056"/>
                  </a:lnTo>
                  <a:lnTo>
                    <a:pt x="997548" y="432816"/>
                  </a:lnTo>
                  <a:lnTo>
                    <a:pt x="999072" y="428244"/>
                  </a:lnTo>
                  <a:lnTo>
                    <a:pt x="1002120" y="425196"/>
                  </a:lnTo>
                  <a:lnTo>
                    <a:pt x="1003644" y="422148"/>
                  </a:lnTo>
                  <a:lnTo>
                    <a:pt x="1006220" y="420431"/>
                  </a:lnTo>
                  <a:close/>
                </a:path>
                <a:path w="2025650" h="448310">
                  <a:moveTo>
                    <a:pt x="1012788" y="420624"/>
                  </a:moveTo>
                  <a:lnTo>
                    <a:pt x="1006220" y="420431"/>
                  </a:lnTo>
                  <a:lnTo>
                    <a:pt x="1003644" y="422148"/>
                  </a:lnTo>
                  <a:lnTo>
                    <a:pt x="1002120" y="425196"/>
                  </a:lnTo>
                  <a:lnTo>
                    <a:pt x="999072" y="428244"/>
                  </a:lnTo>
                  <a:lnTo>
                    <a:pt x="997548" y="432816"/>
                  </a:lnTo>
                  <a:lnTo>
                    <a:pt x="999072" y="435864"/>
                  </a:lnTo>
                  <a:lnTo>
                    <a:pt x="999072" y="437388"/>
                  </a:lnTo>
                  <a:lnTo>
                    <a:pt x="1012788" y="420624"/>
                  </a:lnTo>
                  <a:close/>
                </a:path>
                <a:path w="2025650" h="448310">
                  <a:moveTo>
                    <a:pt x="1012788" y="448056"/>
                  </a:moveTo>
                  <a:lnTo>
                    <a:pt x="1012788" y="420624"/>
                  </a:lnTo>
                  <a:lnTo>
                    <a:pt x="999072" y="437388"/>
                  </a:lnTo>
                  <a:lnTo>
                    <a:pt x="999072" y="435864"/>
                  </a:lnTo>
                  <a:lnTo>
                    <a:pt x="997548" y="432816"/>
                  </a:lnTo>
                  <a:lnTo>
                    <a:pt x="997548" y="448056"/>
                  </a:lnTo>
                  <a:lnTo>
                    <a:pt x="1012788" y="448056"/>
                  </a:lnTo>
                  <a:close/>
                </a:path>
                <a:path w="2025650" h="448310">
                  <a:moveTo>
                    <a:pt x="2025571" y="0"/>
                  </a:moveTo>
                  <a:lnTo>
                    <a:pt x="1996530" y="0"/>
                  </a:lnTo>
                  <a:lnTo>
                    <a:pt x="1995768" y="3048"/>
                  </a:lnTo>
                  <a:lnTo>
                    <a:pt x="1991196" y="13716"/>
                  </a:lnTo>
                  <a:lnTo>
                    <a:pt x="1982052" y="38100"/>
                  </a:lnTo>
                  <a:lnTo>
                    <a:pt x="1975956" y="48768"/>
                  </a:lnTo>
                  <a:lnTo>
                    <a:pt x="1969860" y="60960"/>
                  </a:lnTo>
                  <a:lnTo>
                    <a:pt x="1948524" y="94488"/>
                  </a:lnTo>
                  <a:lnTo>
                    <a:pt x="1910424" y="138684"/>
                  </a:lnTo>
                  <a:lnTo>
                    <a:pt x="1866228" y="179832"/>
                  </a:lnTo>
                  <a:lnTo>
                    <a:pt x="1812888" y="219456"/>
                  </a:lnTo>
                  <a:lnTo>
                    <a:pt x="1751928" y="256032"/>
                  </a:lnTo>
                  <a:lnTo>
                    <a:pt x="1718400" y="274320"/>
                  </a:lnTo>
                  <a:lnTo>
                    <a:pt x="1684872" y="289560"/>
                  </a:lnTo>
                  <a:lnTo>
                    <a:pt x="1648296" y="306324"/>
                  </a:lnTo>
                  <a:lnTo>
                    <a:pt x="1572096" y="333756"/>
                  </a:lnTo>
                  <a:lnTo>
                    <a:pt x="1530948" y="347472"/>
                  </a:lnTo>
                  <a:lnTo>
                    <a:pt x="1489800" y="359664"/>
                  </a:lnTo>
                  <a:lnTo>
                    <a:pt x="1401408" y="381000"/>
                  </a:lnTo>
                  <a:lnTo>
                    <a:pt x="1357212" y="388620"/>
                  </a:lnTo>
                  <a:lnTo>
                    <a:pt x="1309968" y="397764"/>
                  </a:lnTo>
                  <a:lnTo>
                    <a:pt x="1262724" y="403860"/>
                  </a:lnTo>
                  <a:lnTo>
                    <a:pt x="1213956" y="409956"/>
                  </a:lnTo>
                  <a:lnTo>
                    <a:pt x="1165188" y="414528"/>
                  </a:lnTo>
                  <a:lnTo>
                    <a:pt x="1114896" y="417576"/>
                  </a:lnTo>
                  <a:lnTo>
                    <a:pt x="1064604" y="419100"/>
                  </a:lnTo>
                  <a:lnTo>
                    <a:pt x="1008216" y="419100"/>
                  </a:lnTo>
                  <a:lnTo>
                    <a:pt x="1006220" y="420431"/>
                  </a:lnTo>
                  <a:lnTo>
                    <a:pt x="1012788" y="420624"/>
                  </a:lnTo>
                  <a:lnTo>
                    <a:pt x="1012788" y="448056"/>
                  </a:lnTo>
                  <a:lnTo>
                    <a:pt x="1026504" y="431292"/>
                  </a:lnTo>
                  <a:lnTo>
                    <a:pt x="1028028" y="435864"/>
                  </a:lnTo>
                  <a:lnTo>
                    <a:pt x="1028028" y="448056"/>
                  </a:lnTo>
                  <a:lnTo>
                    <a:pt x="1064604" y="448056"/>
                  </a:lnTo>
                  <a:lnTo>
                    <a:pt x="1116420" y="445008"/>
                  </a:lnTo>
                  <a:lnTo>
                    <a:pt x="1166712" y="441960"/>
                  </a:lnTo>
                  <a:lnTo>
                    <a:pt x="1267296" y="432816"/>
                  </a:lnTo>
                  <a:lnTo>
                    <a:pt x="1361784" y="417576"/>
                  </a:lnTo>
                  <a:lnTo>
                    <a:pt x="1407504" y="408432"/>
                  </a:lnTo>
                  <a:lnTo>
                    <a:pt x="1453224" y="397764"/>
                  </a:lnTo>
                  <a:lnTo>
                    <a:pt x="1497420" y="387096"/>
                  </a:lnTo>
                  <a:lnTo>
                    <a:pt x="1540092" y="374904"/>
                  </a:lnTo>
                  <a:lnTo>
                    <a:pt x="1581240" y="361188"/>
                  </a:lnTo>
                  <a:lnTo>
                    <a:pt x="1620864" y="347472"/>
                  </a:lnTo>
                  <a:lnTo>
                    <a:pt x="1658964" y="332232"/>
                  </a:lnTo>
                  <a:lnTo>
                    <a:pt x="1697064" y="315468"/>
                  </a:lnTo>
                  <a:lnTo>
                    <a:pt x="1732116" y="298704"/>
                  </a:lnTo>
                  <a:lnTo>
                    <a:pt x="1765644" y="280416"/>
                  </a:lnTo>
                  <a:lnTo>
                    <a:pt x="1828128" y="243840"/>
                  </a:lnTo>
                  <a:lnTo>
                    <a:pt x="1884516" y="201168"/>
                  </a:lnTo>
                  <a:lnTo>
                    <a:pt x="1931760" y="158496"/>
                  </a:lnTo>
                  <a:lnTo>
                    <a:pt x="1971384" y="111252"/>
                  </a:lnTo>
                  <a:lnTo>
                    <a:pt x="1995768" y="74676"/>
                  </a:lnTo>
                  <a:lnTo>
                    <a:pt x="2007960" y="48768"/>
                  </a:lnTo>
                  <a:lnTo>
                    <a:pt x="2014056" y="36576"/>
                  </a:lnTo>
                  <a:lnTo>
                    <a:pt x="2018628" y="22860"/>
                  </a:lnTo>
                  <a:lnTo>
                    <a:pt x="2023200" y="10668"/>
                  </a:lnTo>
                  <a:lnTo>
                    <a:pt x="2025571" y="0"/>
                  </a:lnTo>
                  <a:close/>
                </a:path>
                <a:path w="2025650" h="448310">
                  <a:moveTo>
                    <a:pt x="1028028" y="435864"/>
                  </a:moveTo>
                  <a:lnTo>
                    <a:pt x="1026504" y="431292"/>
                  </a:lnTo>
                  <a:lnTo>
                    <a:pt x="1012788" y="448056"/>
                  </a:lnTo>
                  <a:lnTo>
                    <a:pt x="1017360" y="448056"/>
                  </a:lnTo>
                  <a:lnTo>
                    <a:pt x="1020408" y="446532"/>
                  </a:lnTo>
                  <a:lnTo>
                    <a:pt x="1026504" y="440436"/>
                  </a:lnTo>
                  <a:lnTo>
                    <a:pt x="1028028" y="435864"/>
                  </a:lnTo>
                  <a:close/>
                </a:path>
                <a:path w="2025650" h="448310">
                  <a:moveTo>
                    <a:pt x="1028028" y="448056"/>
                  </a:moveTo>
                  <a:lnTo>
                    <a:pt x="1028028" y="435864"/>
                  </a:lnTo>
                  <a:lnTo>
                    <a:pt x="1026504" y="440436"/>
                  </a:lnTo>
                  <a:lnTo>
                    <a:pt x="1020408" y="446532"/>
                  </a:lnTo>
                  <a:lnTo>
                    <a:pt x="1017360" y="448056"/>
                  </a:lnTo>
                  <a:lnTo>
                    <a:pt x="1028028" y="448056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/>
          <p:nvPr/>
        </p:nvSpPr>
        <p:spPr>
          <a:xfrm>
            <a:off x="3154680" y="3886200"/>
            <a:ext cx="3676015" cy="1812289"/>
          </a:xfrm>
          <a:custGeom>
            <a:avLst/>
            <a:gdLst/>
            <a:ahLst/>
            <a:cxnLst/>
            <a:rect l="l" t="t" r="r" b="b"/>
            <a:pathLst>
              <a:path w="3676015" h="1812289">
                <a:moveTo>
                  <a:pt x="1083564" y="720864"/>
                </a:moveTo>
                <a:lnTo>
                  <a:pt x="990600" y="696480"/>
                </a:lnTo>
                <a:lnTo>
                  <a:pt x="996048" y="723747"/>
                </a:lnTo>
                <a:lnTo>
                  <a:pt x="1524" y="923556"/>
                </a:lnTo>
                <a:lnTo>
                  <a:pt x="6096" y="950988"/>
                </a:lnTo>
                <a:lnTo>
                  <a:pt x="1001839" y="752729"/>
                </a:lnTo>
                <a:lnTo>
                  <a:pt x="1007364" y="780300"/>
                </a:lnTo>
                <a:lnTo>
                  <a:pt x="1016508" y="773163"/>
                </a:lnTo>
                <a:lnTo>
                  <a:pt x="1083564" y="720864"/>
                </a:lnTo>
                <a:close/>
              </a:path>
              <a:path w="3676015" h="1812289">
                <a:moveTo>
                  <a:pt x="1083564" y="288048"/>
                </a:moveTo>
                <a:lnTo>
                  <a:pt x="1011936" y="224040"/>
                </a:lnTo>
                <a:lnTo>
                  <a:pt x="1004201" y="252349"/>
                </a:lnTo>
                <a:lnTo>
                  <a:pt x="58991" y="0"/>
                </a:lnTo>
                <a:lnTo>
                  <a:pt x="4000" y="0"/>
                </a:lnTo>
                <a:lnTo>
                  <a:pt x="0" y="15252"/>
                </a:lnTo>
                <a:lnTo>
                  <a:pt x="996708" y="279831"/>
                </a:lnTo>
                <a:lnTo>
                  <a:pt x="989076" y="307860"/>
                </a:lnTo>
                <a:lnTo>
                  <a:pt x="1018032" y="301777"/>
                </a:lnTo>
                <a:lnTo>
                  <a:pt x="1083564" y="288048"/>
                </a:lnTo>
                <a:close/>
              </a:path>
              <a:path w="3676015" h="1812289">
                <a:moveTo>
                  <a:pt x="1370076" y="1080528"/>
                </a:moveTo>
                <a:lnTo>
                  <a:pt x="1278636" y="1106436"/>
                </a:lnTo>
                <a:lnTo>
                  <a:pt x="1297254" y="1126528"/>
                </a:lnTo>
                <a:lnTo>
                  <a:pt x="569976" y="1790712"/>
                </a:lnTo>
                <a:lnTo>
                  <a:pt x="589788" y="1812048"/>
                </a:lnTo>
                <a:lnTo>
                  <a:pt x="1317053" y="1147889"/>
                </a:lnTo>
                <a:lnTo>
                  <a:pt x="1327404" y="1159052"/>
                </a:lnTo>
                <a:lnTo>
                  <a:pt x="1336548" y="1168920"/>
                </a:lnTo>
                <a:lnTo>
                  <a:pt x="1370076" y="1080528"/>
                </a:lnTo>
                <a:close/>
              </a:path>
              <a:path w="3676015" h="1812289">
                <a:moveTo>
                  <a:pt x="3675888" y="432828"/>
                </a:moveTo>
                <a:lnTo>
                  <a:pt x="3589020" y="390156"/>
                </a:lnTo>
                <a:lnTo>
                  <a:pt x="3589020" y="417588"/>
                </a:lnTo>
                <a:lnTo>
                  <a:pt x="2738628" y="417588"/>
                </a:lnTo>
                <a:lnTo>
                  <a:pt x="2738628" y="446544"/>
                </a:lnTo>
                <a:lnTo>
                  <a:pt x="3589020" y="446544"/>
                </a:lnTo>
                <a:lnTo>
                  <a:pt x="3589020" y="475500"/>
                </a:lnTo>
                <a:lnTo>
                  <a:pt x="3604260" y="468007"/>
                </a:lnTo>
                <a:lnTo>
                  <a:pt x="3675888" y="432828"/>
                </a:lnTo>
                <a:close/>
              </a:path>
            </a:pathLst>
          </a:custGeom>
          <a:solidFill>
            <a:srgbClr val="FF98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1174495"/>
            <a:ext cx="27101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Konsep</a:t>
            </a:r>
            <a:r>
              <a:rPr spc="-40" dirty="0"/>
              <a:t> </a:t>
            </a:r>
            <a:r>
              <a:rPr spc="-10" dirty="0"/>
              <a:t>Budaya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98873" y="2387599"/>
            <a:ext cx="7454265" cy="398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marR="5080" indent="-609600">
              <a:lnSpc>
                <a:spcPct val="100000"/>
              </a:lnSpc>
              <a:spcBef>
                <a:spcPts val="100"/>
              </a:spcBef>
              <a:tabLst>
                <a:tab pos="621665" algn="l"/>
              </a:tabLst>
            </a:pPr>
            <a:r>
              <a:rPr sz="1800" spc="200" dirty="0">
                <a:solidFill>
                  <a:srgbClr val="FFFFCC"/>
                </a:solidFill>
                <a:latin typeface="Arial Black"/>
                <a:cs typeface="Arial Black"/>
              </a:rPr>
              <a:t>D	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Budaya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merupakan kompleks keseluruhan dimana</a:t>
            </a:r>
            <a:r>
              <a:rPr sz="2000" spc="-17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termasuk  di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dalamnya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pengetahuan, keyakinan, seni, hukum, moral,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adat-istiadat,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dan kemampuan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lain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apapun serta kebiasaan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diperoleh oleh manusia sebagai anggota</a:t>
            </a:r>
            <a:r>
              <a:rPr sz="2000" spc="-17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masyarakat.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9900"/>
                </a:solidFill>
                <a:latin typeface="Arial"/>
                <a:cs typeface="Arial"/>
              </a:rPr>
              <a:t>Beberapa aspek dari </a:t>
            </a:r>
            <a:r>
              <a:rPr sz="2000" spc="-5" dirty="0">
                <a:solidFill>
                  <a:srgbClr val="FF9900"/>
                </a:solidFill>
                <a:latin typeface="Arial"/>
                <a:cs typeface="Arial"/>
              </a:rPr>
              <a:t>perlunya </a:t>
            </a:r>
            <a:r>
              <a:rPr sz="2000" dirty="0">
                <a:solidFill>
                  <a:srgbClr val="FF9900"/>
                </a:solidFill>
                <a:latin typeface="Arial"/>
                <a:cs typeface="Arial"/>
              </a:rPr>
              <a:t>perluasan</a:t>
            </a:r>
            <a:r>
              <a:rPr sz="2000" spc="-15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9900"/>
                </a:solidFill>
                <a:latin typeface="Arial"/>
                <a:cs typeface="Arial"/>
              </a:rPr>
              <a:t>budaya</a:t>
            </a:r>
            <a:endParaRPr sz="2000">
              <a:latin typeface="Arial"/>
              <a:cs typeface="Arial"/>
            </a:endParaRPr>
          </a:p>
          <a:p>
            <a:pPr marL="621665" marR="148590" indent="-609600">
              <a:lnSpc>
                <a:spcPct val="100000"/>
              </a:lnSpc>
              <a:spcBef>
                <a:spcPts val="480"/>
              </a:spcBef>
              <a:tabLst>
                <a:tab pos="621665" algn="l"/>
                <a:tab pos="1676400" algn="l"/>
              </a:tabLst>
            </a:pPr>
            <a:r>
              <a:rPr sz="1800" spc="200" dirty="0">
                <a:solidFill>
                  <a:srgbClr val="EAEAEA"/>
                </a:solidFill>
                <a:latin typeface="Arial Black"/>
                <a:cs typeface="Arial Black"/>
              </a:rPr>
              <a:t>D	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Budaya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adalah konsep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luas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(meliputi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banyak hal).</a:t>
            </a:r>
            <a:r>
              <a:rPr sz="2000" spc="-13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Hal  tersebut	termasuk segala sesuatu dari pengaruh proses  pemikiran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individu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dan</a:t>
            </a:r>
            <a:r>
              <a:rPr sz="2000" spc="-6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perilakunya.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621665" algn="l"/>
              </a:tabLst>
            </a:pPr>
            <a:r>
              <a:rPr sz="1800" spc="200" dirty="0">
                <a:solidFill>
                  <a:srgbClr val="EAEAEA"/>
                </a:solidFill>
                <a:latin typeface="Arial Black"/>
                <a:cs typeface="Arial Black"/>
              </a:rPr>
              <a:t>D	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Budaya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adalah sesuatu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</a:t>
            </a:r>
            <a:r>
              <a:rPr sz="2000" spc="-9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diperoleh.</a:t>
            </a:r>
            <a:endParaRPr sz="2000">
              <a:latin typeface="Arial"/>
              <a:cs typeface="Arial"/>
            </a:endParaRPr>
          </a:p>
          <a:p>
            <a:pPr marL="621665" marR="250190" indent="-609600">
              <a:lnSpc>
                <a:spcPct val="100000"/>
              </a:lnSpc>
              <a:spcBef>
                <a:spcPts val="480"/>
              </a:spcBef>
              <a:tabLst>
                <a:tab pos="621665" algn="l"/>
              </a:tabLst>
            </a:pPr>
            <a:r>
              <a:rPr sz="1800" spc="200" dirty="0">
                <a:solidFill>
                  <a:srgbClr val="EAEAEA"/>
                </a:solidFill>
                <a:latin typeface="Arial Black"/>
                <a:cs typeface="Arial Black"/>
              </a:rPr>
              <a:t>D	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Budaya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jarang memberikan ketentuan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terperinci</a:t>
            </a:r>
            <a:r>
              <a:rPr sz="2000" spc="-1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atas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perilaku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</a:t>
            </a:r>
            <a:r>
              <a:rPr sz="2000" spc="-5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tepat.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964183"/>
            <a:ext cx="17678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FFCC"/>
                </a:solidFill>
                <a:latin typeface="Times New Roman"/>
                <a:cs typeface="Times New Roman"/>
              </a:rPr>
              <a:t>Sambungan....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70960" y="1863852"/>
            <a:ext cx="2677795" cy="734695"/>
            <a:chOff x="3870960" y="1863852"/>
            <a:chExt cx="2677795" cy="734695"/>
          </a:xfrm>
        </p:grpSpPr>
        <p:sp>
          <p:nvSpPr>
            <p:cNvPr id="16" name="object 16"/>
            <p:cNvSpPr/>
            <p:nvPr/>
          </p:nvSpPr>
          <p:spPr>
            <a:xfrm>
              <a:off x="3877056" y="1871472"/>
              <a:ext cx="2665730" cy="719455"/>
            </a:xfrm>
            <a:custGeom>
              <a:avLst/>
              <a:gdLst/>
              <a:ahLst/>
              <a:cxnLst/>
              <a:rect l="l" t="t" r="r" b="b"/>
              <a:pathLst>
                <a:path w="2665729" h="719455">
                  <a:moveTo>
                    <a:pt x="2665475" y="719327"/>
                  </a:moveTo>
                  <a:lnTo>
                    <a:pt x="2665475" y="0"/>
                  </a:lnTo>
                  <a:lnTo>
                    <a:pt x="0" y="0"/>
                  </a:lnTo>
                  <a:lnTo>
                    <a:pt x="0" y="719327"/>
                  </a:lnTo>
                  <a:lnTo>
                    <a:pt x="2665475" y="719327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870960" y="1863852"/>
              <a:ext cx="2677795" cy="734695"/>
            </a:xfrm>
            <a:custGeom>
              <a:avLst/>
              <a:gdLst/>
              <a:ahLst/>
              <a:cxnLst/>
              <a:rect l="l" t="t" r="r" b="b"/>
              <a:pathLst>
                <a:path w="2677795" h="734694">
                  <a:moveTo>
                    <a:pt x="2677668" y="734568"/>
                  </a:moveTo>
                  <a:lnTo>
                    <a:pt x="2677668" y="0"/>
                  </a:lnTo>
                  <a:lnTo>
                    <a:pt x="0" y="0"/>
                  </a:lnTo>
                  <a:lnTo>
                    <a:pt x="0" y="734568"/>
                  </a:lnTo>
                  <a:lnTo>
                    <a:pt x="6096" y="734568"/>
                  </a:lnTo>
                  <a:lnTo>
                    <a:pt x="6096" y="13716"/>
                  </a:lnTo>
                  <a:lnTo>
                    <a:pt x="12192" y="7620"/>
                  </a:lnTo>
                  <a:lnTo>
                    <a:pt x="12192" y="13716"/>
                  </a:lnTo>
                  <a:lnTo>
                    <a:pt x="2665476" y="13716"/>
                  </a:lnTo>
                  <a:lnTo>
                    <a:pt x="2665476" y="7620"/>
                  </a:lnTo>
                  <a:lnTo>
                    <a:pt x="2671572" y="13716"/>
                  </a:lnTo>
                  <a:lnTo>
                    <a:pt x="2671572" y="734568"/>
                  </a:lnTo>
                  <a:lnTo>
                    <a:pt x="2677668" y="734568"/>
                  </a:lnTo>
                  <a:close/>
                </a:path>
                <a:path w="2677795" h="734694">
                  <a:moveTo>
                    <a:pt x="12192" y="13716"/>
                  </a:moveTo>
                  <a:lnTo>
                    <a:pt x="12192" y="7620"/>
                  </a:lnTo>
                  <a:lnTo>
                    <a:pt x="6096" y="13716"/>
                  </a:lnTo>
                  <a:lnTo>
                    <a:pt x="12192" y="13716"/>
                  </a:lnTo>
                  <a:close/>
                </a:path>
                <a:path w="2677795" h="734694">
                  <a:moveTo>
                    <a:pt x="12192" y="720852"/>
                  </a:moveTo>
                  <a:lnTo>
                    <a:pt x="12192" y="13716"/>
                  </a:lnTo>
                  <a:lnTo>
                    <a:pt x="6096" y="13716"/>
                  </a:lnTo>
                  <a:lnTo>
                    <a:pt x="6096" y="720852"/>
                  </a:lnTo>
                  <a:lnTo>
                    <a:pt x="12192" y="720852"/>
                  </a:lnTo>
                  <a:close/>
                </a:path>
                <a:path w="2677795" h="734694">
                  <a:moveTo>
                    <a:pt x="2671572" y="720852"/>
                  </a:moveTo>
                  <a:lnTo>
                    <a:pt x="6096" y="720852"/>
                  </a:lnTo>
                  <a:lnTo>
                    <a:pt x="12192" y="726948"/>
                  </a:lnTo>
                  <a:lnTo>
                    <a:pt x="12192" y="734568"/>
                  </a:lnTo>
                  <a:lnTo>
                    <a:pt x="2665476" y="734568"/>
                  </a:lnTo>
                  <a:lnTo>
                    <a:pt x="2665476" y="726948"/>
                  </a:lnTo>
                  <a:lnTo>
                    <a:pt x="2671572" y="720852"/>
                  </a:lnTo>
                  <a:close/>
                </a:path>
                <a:path w="2677795" h="734694">
                  <a:moveTo>
                    <a:pt x="12192" y="734568"/>
                  </a:moveTo>
                  <a:lnTo>
                    <a:pt x="12192" y="726948"/>
                  </a:lnTo>
                  <a:lnTo>
                    <a:pt x="6096" y="720852"/>
                  </a:lnTo>
                  <a:lnTo>
                    <a:pt x="6096" y="734568"/>
                  </a:lnTo>
                  <a:lnTo>
                    <a:pt x="12192" y="734568"/>
                  </a:lnTo>
                  <a:close/>
                </a:path>
                <a:path w="2677795" h="734694">
                  <a:moveTo>
                    <a:pt x="2671572" y="13716"/>
                  </a:moveTo>
                  <a:lnTo>
                    <a:pt x="2665476" y="7620"/>
                  </a:lnTo>
                  <a:lnTo>
                    <a:pt x="2665476" y="13716"/>
                  </a:lnTo>
                  <a:lnTo>
                    <a:pt x="2671572" y="13716"/>
                  </a:lnTo>
                  <a:close/>
                </a:path>
                <a:path w="2677795" h="734694">
                  <a:moveTo>
                    <a:pt x="2671572" y="720852"/>
                  </a:moveTo>
                  <a:lnTo>
                    <a:pt x="2671572" y="13716"/>
                  </a:lnTo>
                  <a:lnTo>
                    <a:pt x="2665476" y="13716"/>
                  </a:lnTo>
                  <a:lnTo>
                    <a:pt x="2665476" y="720852"/>
                  </a:lnTo>
                  <a:lnTo>
                    <a:pt x="2671572" y="720852"/>
                  </a:lnTo>
                  <a:close/>
                </a:path>
                <a:path w="2677795" h="734694">
                  <a:moveTo>
                    <a:pt x="2671572" y="734568"/>
                  </a:moveTo>
                  <a:lnTo>
                    <a:pt x="2671572" y="720852"/>
                  </a:lnTo>
                  <a:lnTo>
                    <a:pt x="2665476" y="726948"/>
                  </a:lnTo>
                  <a:lnTo>
                    <a:pt x="2665476" y="734568"/>
                  </a:lnTo>
                  <a:lnTo>
                    <a:pt x="2671572" y="734568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877055" y="1871472"/>
            <a:ext cx="2665730" cy="719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ts val="1830"/>
              </a:lnSpc>
            </a:pPr>
            <a:r>
              <a:rPr sz="1600" b="1" spc="-10" dirty="0">
                <a:solidFill>
                  <a:srgbClr val="EAEAEA"/>
                </a:solidFill>
                <a:latin typeface="Arial"/>
                <a:cs typeface="Arial"/>
              </a:rPr>
              <a:t>Norma</a:t>
            </a:r>
            <a:endParaRPr sz="1600">
              <a:latin typeface="Arial"/>
              <a:cs typeface="Arial"/>
            </a:endParaRPr>
          </a:p>
          <a:p>
            <a:pPr marL="199390" marR="246379" algn="ctr">
              <a:lnSpc>
                <a:spcPct val="100000"/>
              </a:lnSpc>
            </a:pPr>
            <a:r>
              <a:rPr sz="1600" spc="-5" dirty="0">
                <a:solidFill>
                  <a:srgbClr val="EAEAEA"/>
                </a:solidFill>
                <a:latin typeface="Arial"/>
                <a:cs typeface="Arial"/>
              </a:rPr>
              <a:t>batasan </a:t>
            </a:r>
            <a:r>
              <a:rPr sz="1600" spc="-10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1600" spc="-5" dirty="0">
                <a:solidFill>
                  <a:srgbClr val="EAEAEA"/>
                </a:solidFill>
                <a:latin typeface="Arial"/>
                <a:cs typeface="Arial"/>
              </a:rPr>
              <a:t>ditetapkan  dari perilaku </a:t>
            </a:r>
            <a:r>
              <a:rPr sz="1600" spc="-10" dirty="0">
                <a:solidFill>
                  <a:srgbClr val="EAEAEA"/>
                </a:solidFill>
                <a:latin typeface="Arial"/>
                <a:cs typeface="Arial"/>
              </a:rPr>
              <a:t>yang</a:t>
            </a:r>
            <a:r>
              <a:rPr sz="1600" spc="-5" dirty="0">
                <a:solidFill>
                  <a:srgbClr val="EAEAEA"/>
                </a:solidFill>
                <a:latin typeface="Arial"/>
                <a:cs typeface="Arial"/>
              </a:rPr>
              <a:t> tepat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351781" y="2368296"/>
            <a:ext cx="1597660" cy="805180"/>
            <a:chOff x="1351781" y="2368296"/>
            <a:chExt cx="1597660" cy="805180"/>
          </a:xfrm>
        </p:grpSpPr>
        <p:sp>
          <p:nvSpPr>
            <p:cNvPr id="20" name="object 20"/>
            <p:cNvSpPr/>
            <p:nvPr/>
          </p:nvSpPr>
          <p:spPr>
            <a:xfrm>
              <a:off x="1357877" y="2374392"/>
              <a:ext cx="1584960" cy="792480"/>
            </a:xfrm>
            <a:custGeom>
              <a:avLst/>
              <a:gdLst/>
              <a:ahLst/>
              <a:cxnLst/>
              <a:rect l="l" t="t" r="r" b="b"/>
              <a:pathLst>
                <a:path w="1584960" h="792480">
                  <a:moveTo>
                    <a:pt x="1584959" y="792479"/>
                  </a:moveTo>
                  <a:lnTo>
                    <a:pt x="1584959" y="0"/>
                  </a:lnTo>
                  <a:lnTo>
                    <a:pt x="0" y="0"/>
                  </a:lnTo>
                  <a:lnTo>
                    <a:pt x="0" y="792479"/>
                  </a:lnTo>
                  <a:lnTo>
                    <a:pt x="1584959" y="792479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51781" y="2368296"/>
              <a:ext cx="1597660" cy="805180"/>
            </a:xfrm>
            <a:custGeom>
              <a:avLst/>
              <a:gdLst/>
              <a:ahLst/>
              <a:cxnLst/>
              <a:rect l="l" t="t" r="r" b="b"/>
              <a:pathLst>
                <a:path w="1597660" h="805180">
                  <a:moveTo>
                    <a:pt x="1597158" y="804672"/>
                  </a:moveTo>
                  <a:lnTo>
                    <a:pt x="1597158" y="0"/>
                  </a:lnTo>
                  <a:lnTo>
                    <a:pt x="0" y="0"/>
                  </a:lnTo>
                  <a:lnTo>
                    <a:pt x="0" y="804672"/>
                  </a:lnTo>
                  <a:lnTo>
                    <a:pt x="6096" y="804672"/>
                  </a:lnTo>
                  <a:lnTo>
                    <a:pt x="6096" y="12192"/>
                  </a:lnTo>
                  <a:lnTo>
                    <a:pt x="12192" y="6096"/>
                  </a:lnTo>
                  <a:lnTo>
                    <a:pt x="12192" y="12192"/>
                  </a:lnTo>
                  <a:lnTo>
                    <a:pt x="1584966" y="12192"/>
                  </a:lnTo>
                  <a:lnTo>
                    <a:pt x="1584966" y="6096"/>
                  </a:lnTo>
                  <a:lnTo>
                    <a:pt x="1591062" y="12192"/>
                  </a:lnTo>
                  <a:lnTo>
                    <a:pt x="1591062" y="804672"/>
                  </a:lnTo>
                  <a:lnTo>
                    <a:pt x="1597158" y="804672"/>
                  </a:lnTo>
                  <a:close/>
                </a:path>
                <a:path w="1597660" h="805180">
                  <a:moveTo>
                    <a:pt x="12192" y="12192"/>
                  </a:moveTo>
                  <a:lnTo>
                    <a:pt x="12192" y="6096"/>
                  </a:lnTo>
                  <a:lnTo>
                    <a:pt x="6096" y="12192"/>
                  </a:lnTo>
                  <a:lnTo>
                    <a:pt x="12192" y="12192"/>
                  </a:lnTo>
                  <a:close/>
                </a:path>
                <a:path w="1597660" h="805180">
                  <a:moveTo>
                    <a:pt x="12192" y="790956"/>
                  </a:moveTo>
                  <a:lnTo>
                    <a:pt x="12192" y="12192"/>
                  </a:lnTo>
                  <a:lnTo>
                    <a:pt x="6096" y="12192"/>
                  </a:lnTo>
                  <a:lnTo>
                    <a:pt x="6096" y="790956"/>
                  </a:lnTo>
                  <a:lnTo>
                    <a:pt x="12192" y="790956"/>
                  </a:lnTo>
                  <a:close/>
                </a:path>
                <a:path w="1597660" h="805180">
                  <a:moveTo>
                    <a:pt x="1591062" y="790956"/>
                  </a:moveTo>
                  <a:lnTo>
                    <a:pt x="6096" y="790956"/>
                  </a:lnTo>
                  <a:lnTo>
                    <a:pt x="12192" y="798576"/>
                  </a:lnTo>
                  <a:lnTo>
                    <a:pt x="12192" y="804672"/>
                  </a:lnTo>
                  <a:lnTo>
                    <a:pt x="1584966" y="804672"/>
                  </a:lnTo>
                  <a:lnTo>
                    <a:pt x="1584966" y="798576"/>
                  </a:lnTo>
                  <a:lnTo>
                    <a:pt x="1591062" y="790956"/>
                  </a:lnTo>
                  <a:close/>
                </a:path>
                <a:path w="1597660" h="805180">
                  <a:moveTo>
                    <a:pt x="12192" y="804672"/>
                  </a:moveTo>
                  <a:lnTo>
                    <a:pt x="12192" y="798576"/>
                  </a:lnTo>
                  <a:lnTo>
                    <a:pt x="6096" y="790956"/>
                  </a:lnTo>
                  <a:lnTo>
                    <a:pt x="6096" y="804672"/>
                  </a:lnTo>
                  <a:lnTo>
                    <a:pt x="12192" y="804672"/>
                  </a:lnTo>
                  <a:close/>
                </a:path>
                <a:path w="1597660" h="805180">
                  <a:moveTo>
                    <a:pt x="1591062" y="12192"/>
                  </a:moveTo>
                  <a:lnTo>
                    <a:pt x="1584966" y="6096"/>
                  </a:lnTo>
                  <a:lnTo>
                    <a:pt x="1584966" y="12192"/>
                  </a:lnTo>
                  <a:lnTo>
                    <a:pt x="1591062" y="12192"/>
                  </a:lnTo>
                  <a:close/>
                </a:path>
                <a:path w="1597660" h="805180">
                  <a:moveTo>
                    <a:pt x="1591062" y="790956"/>
                  </a:moveTo>
                  <a:lnTo>
                    <a:pt x="1591062" y="12192"/>
                  </a:lnTo>
                  <a:lnTo>
                    <a:pt x="1584966" y="12192"/>
                  </a:lnTo>
                  <a:lnTo>
                    <a:pt x="1584966" y="790956"/>
                  </a:lnTo>
                  <a:lnTo>
                    <a:pt x="1591062" y="790956"/>
                  </a:lnTo>
                  <a:close/>
                </a:path>
                <a:path w="1597660" h="805180">
                  <a:moveTo>
                    <a:pt x="1591062" y="804672"/>
                  </a:moveTo>
                  <a:lnTo>
                    <a:pt x="1591062" y="790956"/>
                  </a:lnTo>
                  <a:lnTo>
                    <a:pt x="1584966" y="798576"/>
                  </a:lnTo>
                  <a:lnTo>
                    <a:pt x="1584966" y="804672"/>
                  </a:lnTo>
                  <a:lnTo>
                    <a:pt x="1591062" y="804672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357877" y="2374391"/>
            <a:ext cx="1584960" cy="79248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109220">
              <a:lnSpc>
                <a:spcPct val="100000"/>
              </a:lnSpc>
            </a:pPr>
            <a:r>
              <a:rPr sz="1800" b="1" spc="-5" dirty="0">
                <a:solidFill>
                  <a:srgbClr val="EAEAEA"/>
                </a:solidFill>
                <a:latin typeface="Arial"/>
                <a:cs typeface="Arial"/>
              </a:rPr>
              <a:t>Nilai</a:t>
            </a:r>
            <a:r>
              <a:rPr sz="1800" b="1" spc="-4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EAEAEA"/>
                </a:solidFill>
                <a:latin typeface="Arial"/>
                <a:cs typeface="Arial"/>
              </a:rPr>
              <a:t>Budaya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870960" y="2944368"/>
            <a:ext cx="2677795" cy="733425"/>
            <a:chOff x="3870960" y="2944368"/>
            <a:chExt cx="2677795" cy="733425"/>
          </a:xfrm>
        </p:grpSpPr>
        <p:sp>
          <p:nvSpPr>
            <p:cNvPr id="24" name="object 24"/>
            <p:cNvSpPr/>
            <p:nvPr/>
          </p:nvSpPr>
          <p:spPr>
            <a:xfrm>
              <a:off x="3877056" y="2950463"/>
              <a:ext cx="2665730" cy="721360"/>
            </a:xfrm>
            <a:custGeom>
              <a:avLst/>
              <a:gdLst/>
              <a:ahLst/>
              <a:cxnLst/>
              <a:rect l="l" t="t" r="r" b="b"/>
              <a:pathLst>
                <a:path w="2665729" h="721360">
                  <a:moveTo>
                    <a:pt x="2665475" y="720851"/>
                  </a:moveTo>
                  <a:lnTo>
                    <a:pt x="2665475" y="0"/>
                  </a:lnTo>
                  <a:lnTo>
                    <a:pt x="0" y="0"/>
                  </a:lnTo>
                  <a:lnTo>
                    <a:pt x="0" y="720851"/>
                  </a:lnTo>
                  <a:lnTo>
                    <a:pt x="2665475" y="720851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870960" y="2944368"/>
              <a:ext cx="2677795" cy="733425"/>
            </a:xfrm>
            <a:custGeom>
              <a:avLst/>
              <a:gdLst/>
              <a:ahLst/>
              <a:cxnLst/>
              <a:rect l="l" t="t" r="r" b="b"/>
              <a:pathLst>
                <a:path w="2677795" h="733425">
                  <a:moveTo>
                    <a:pt x="2677668" y="733044"/>
                  </a:moveTo>
                  <a:lnTo>
                    <a:pt x="2677668" y="0"/>
                  </a:lnTo>
                  <a:lnTo>
                    <a:pt x="0" y="0"/>
                  </a:lnTo>
                  <a:lnTo>
                    <a:pt x="0" y="733044"/>
                  </a:lnTo>
                  <a:lnTo>
                    <a:pt x="6096" y="733044"/>
                  </a:lnTo>
                  <a:lnTo>
                    <a:pt x="6096" y="12192"/>
                  </a:lnTo>
                  <a:lnTo>
                    <a:pt x="12192" y="6096"/>
                  </a:lnTo>
                  <a:lnTo>
                    <a:pt x="12192" y="12192"/>
                  </a:lnTo>
                  <a:lnTo>
                    <a:pt x="2665476" y="12192"/>
                  </a:lnTo>
                  <a:lnTo>
                    <a:pt x="2665476" y="6096"/>
                  </a:lnTo>
                  <a:lnTo>
                    <a:pt x="2671572" y="12192"/>
                  </a:lnTo>
                  <a:lnTo>
                    <a:pt x="2671572" y="733044"/>
                  </a:lnTo>
                  <a:lnTo>
                    <a:pt x="2677668" y="733044"/>
                  </a:lnTo>
                  <a:close/>
                </a:path>
                <a:path w="2677795" h="733425">
                  <a:moveTo>
                    <a:pt x="12192" y="12192"/>
                  </a:moveTo>
                  <a:lnTo>
                    <a:pt x="12192" y="6096"/>
                  </a:lnTo>
                  <a:lnTo>
                    <a:pt x="6096" y="12192"/>
                  </a:lnTo>
                  <a:lnTo>
                    <a:pt x="12192" y="12192"/>
                  </a:lnTo>
                  <a:close/>
                </a:path>
                <a:path w="2677795" h="733425">
                  <a:moveTo>
                    <a:pt x="12192" y="720852"/>
                  </a:moveTo>
                  <a:lnTo>
                    <a:pt x="12192" y="12192"/>
                  </a:lnTo>
                  <a:lnTo>
                    <a:pt x="6096" y="12192"/>
                  </a:lnTo>
                  <a:lnTo>
                    <a:pt x="6096" y="720852"/>
                  </a:lnTo>
                  <a:lnTo>
                    <a:pt x="12192" y="720852"/>
                  </a:lnTo>
                  <a:close/>
                </a:path>
                <a:path w="2677795" h="733425">
                  <a:moveTo>
                    <a:pt x="2671572" y="720852"/>
                  </a:moveTo>
                  <a:lnTo>
                    <a:pt x="6096" y="720852"/>
                  </a:lnTo>
                  <a:lnTo>
                    <a:pt x="12192" y="726948"/>
                  </a:lnTo>
                  <a:lnTo>
                    <a:pt x="12192" y="733044"/>
                  </a:lnTo>
                  <a:lnTo>
                    <a:pt x="2665476" y="733044"/>
                  </a:lnTo>
                  <a:lnTo>
                    <a:pt x="2665476" y="726948"/>
                  </a:lnTo>
                  <a:lnTo>
                    <a:pt x="2671572" y="720852"/>
                  </a:lnTo>
                  <a:close/>
                </a:path>
                <a:path w="2677795" h="733425">
                  <a:moveTo>
                    <a:pt x="12192" y="733044"/>
                  </a:moveTo>
                  <a:lnTo>
                    <a:pt x="12192" y="726948"/>
                  </a:lnTo>
                  <a:lnTo>
                    <a:pt x="6096" y="720852"/>
                  </a:lnTo>
                  <a:lnTo>
                    <a:pt x="6096" y="733044"/>
                  </a:lnTo>
                  <a:lnTo>
                    <a:pt x="12192" y="733044"/>
                  </a:lnTo>
                  <a:close/>
                </a:path>
                <a:path w="2677795" h="733425">
                  <a:moveTo>
                    <a:pt x="2671572" y="12192"/>
                  </a:moveTo>
                  <a:lnTo>
                    <a:pt x="2665476" y="6096"/>
                  </a:lnTo>
                  <a:lnTo>
                    <a:pt x="2665476" y="12192"/>
                  </a:lnTo>
                  <a:lnTo>
                    <a:pt x="2671572" y="12192"/>
                  </a:lnTo>
                  <a:close/>
                </a:path>
                <a:path w="2677795" h="733425">
                  <a:moveTo>
                    <a:pt x="2671572" y="720852"/>
                  </a:moveTo>
                  <a:lnTo>
                    <a:pt x="2671572" y="12192"/>
                  </a:lnTo>
                  <a:lnTo>
                    <a:pt x="2665476" y="12192"/>
                  </a:lnTo>
                  <a:lnTo>
                    <a:pt x="2665476" y="720852"/>
                  </a:lnTo>
                  <a:lnTo>
                    <a:pt x="2671572" y="720852"/>
                  </a:lnTo>
                  <a:close/>
                </a:path>
                <a:path w="2677795" h="733425">
                  <a:moveTo>
                    <a:pt x="2671572" y="733044"/>
                  </a:moveTo>
                  <a:lnTo>
                    <a:pt x="2671572" y="720852"/>
                  </a:lnTo>
                  <a:lnTo>
                    <a:pt x="2665476" y="726948"/>
                  </a:lnTo>
                  <a:lnTo>
                    <a:pt x="2665476" y="733044"/>
                  </a:lnTo>
                  <a:lnTo>
                    <a:pt x="2671572" y="733044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877055" y="2950463"/>
            <a:ext cx="2665730" cy="72136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65"/>
              </a:spcBef>
            </a:pPr>
            <a:r>
              <a:rPr sz="1400" b="1" spc="-5" dirty="0">
                <a:solidFill>
                  <a:srgbClr val="EAEAEA"/>
                </a:solidFill>
                <a:latin typeface="Arial"/>
                <a:cs typeface="Arial"/>
              </a:rPr>
              <a:t>Sanksi</a:t>
            </a:r>
            <a:endParaRPr sz="1400">
              <a:latin typeface="Arial"/>
              <a:cs typeface="Arial"/>
            </a:endParaRPr>
          </a:p>
          <a:p>
            <a:pPr marL="565150" marR="555625" indent="-46355" algn="ctr">
              <a:lnSpc>
                <a:spcPct val="100000"/>
              </a:lnSpc>
            </a:pPr>
            <a:r>
              <a:rPr sz="1400" spc="-5" dirty="0">
                <a:solidFill>
                  <a:srgbClr val="EAEAEA"/>
                </a:solidFill>
                <a:latin typeface="Arial"/>
                <a:cs typeface="Arial"/>
              </a:rPr>
              <a:t>Hukuman dari  pelanggaran</a:t>
            </a:r>
            <a:r>
              <a:rPr sz="1400" spc="-1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EAEAEA"/>
                </a:solidFill>
                <a:latin typeface="Arial"/>
                <a:cs typeface="Arial"/>
              </a:rPr>
              <a:t>norma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7472172" y="2080260"/>
            <a:ext cx="1381125" cy="1237615"/>
            <a:chOff x="7472172" y="2080260"/>
            <a:chExt cx="1381125" cy="1237615"/>
          </a:xfrm>
        </p:grpSpPr>
        <p:sp>
          <p:nvSpPr>
            <p:cNvPr id="28" name="object 28"/>
            <p:cNvSpPr/>
            <p:nvPr/>
          </p:nvSpPr>
          <p:spPr>
            <a:xfrm>
              <a:off x="7478268" y="2086356"/>
              <a:ext cx="1369060" cy="1224280"/>
            </a:xfrm>
            <a:custGeom>
              <a:avLst/>
              <a:gdLst/>
              <a:ahLst/>
              <a:cxnLst/>
              <a:rect l="l" t="t" r="r" b="b"/>
              <a:pathLst>
                <a:path w="1369059" h="1224279">
                  <a:moveTo>
                    <a:pt x="1368552" y="612648"/>
                  </a:moveTo>
                  <a:lnTo>
                    <a:pt x="1366675" y="566928"/>
                  </a:lnTo>
                  <a:lnTo>
                    <a:pt x="1361133" y="522121"/>
                  </a:lnTo>
                  <a:lnTo>
                    <a:pt x="1352058" y="478345"/>
                  </a:lnTo>
                  <a:lnTo>
                    <a:pt x="1339583" y="435717"/>
                  </a:lnTo>
                  <a:lnTo>
                    <a:pt x="1323839" y="394357"/>
                  </a:lnTo>
                  <a:lnTo>
                    <a:pt x="1304959" y="354383"/>
                  </a:lnTo>
                  <a:lnTo>
                    <a:pt x="1283075" y="315913"/>
                  </a:lnTo>
                  <a:lnTo>
                    <a:pt x="1258320" y="279067"/>
                  </a:lnTo>
                  <a:lnTo>
                    <a:pt x="1230825" y="243962"/>
                  </a:lnTo>
                  <a:lnTo>
                    <a:pt x="1200723" y="210717"/>
                  </a:lnTo>
                  <a:lnTo>
                    <a:pt x="1168146" y="179451"/>
                  </a:lnTo>
                  <a:lnTo>
                    <a:pt x="1133226" y="150281"/>
                  </a:lnTo>
                  <a:lnTo>
                    <a:pt x="1096096" y="123328"/>
                  </a:lnTo>
                  <a:lnTo>
                    <a:pt x="1056887" y="98708"/>
                  </a:lnTo>
                  <a:lnTo>
                    <a:pt x="1015733" y="76541"/>
                  </a:lnTo>
                  <a:lnTo>
                    <a:pt x="972765" y="56945"/>
                  </a:lnTo>
                  <a:lnTo>
                    <a:pt x="928116" y="40039"/>
                  </a:lnTo>
                  <a:lnTo>
                    <a:pt x="881917" y="25941"/>
                  </a:lnTo>
                  <a:lnTo>
                    <a:pt x="834301" y="14769"/>
                  </a:lnTo>
                  <a:lnTo>
                    <a:pt x="785401" y="6643"/>
                  </a:lnTo>
                  <a:lnTo>
                    <a:pt x="735348" y="1680"/>
                  </a:lnTo>
                  <a:lnTo>
                    <a:pt x="684276" y="0"/>
                  </a:lnTo>
                  <a:lnTo>
                    <a:pt x="633203" y="1680"/>
                  </a:lnTo>
                  <a:lnTo>
                    <a:pt x="583150" y="6643"/>
                  </a:lnTo>
                  <a:lnTo>
                    <a:pt x="534250" y="14769"/>
                  </a:lnTo>
                  <a:lnTo>
                    <a:pt x="486634" y="25941"/>
                  </a:lnTo>
                  <a:lnTo>
                    <a:pt x="440436" y="40039"/>
                  </a:lnTo>
                  <a:lnTo>
                    <a:pt x="395786" y="56945"/>
                  </a:lnTo>
                  <a:lnTo>
                    <a:pt x="352818" y="76541"/>
                  </a:lnTo>
                  <a:lnTo>
                    <a:pt x="311664" y="98708"/>
                  </a:lnTo>
                  <a:lnTo>
                    <a:pt x="272455" y="123328"/>
                  </a:lnTo>
                  <a:lnTo>
                    <a:pt x="235325" y="150281"/>
                  </a:lnTo>
                  <a:lnTo>
                    <a:pt x="200406" y="179451"/>
                  </a:lnTo>
                  <a:lnTo>
                    <a:pt x="167828" y="210717"/>
                  </a:lnTo>
                  <a:lnTo>
                    <a:pt x="137726" y="243962"/>
                  </a:lnTo>
                  <a:lnTo>
                    <a:pt x="110231" y="279067"/>
                  </a:lnTo>
                  <a:lnTo>
                    <a:pt x="85476" y="315913"/>
                  </a:lnTo>
                  <a:lnTo>
                    <a:pt x="63592" y="354383"/>
                  </a:lnTo>
                  <a:lnTo>
                    <a:pt x="44712" y="394357"/>
                  </a:lnTo>
                  <a:lnTo>
                    <a:pt x="28968" y="435717"/>
                  </a:lnTo>
                  <a:lnTo>
                    <a:pt x="16493" y="478345"/>
                  </a:lnTo>
                  <a:lnTo>
                    <a:pt x="7418" y="522121"/>
                  </a:lnTo>
                  <a:lnTo>
                    <a:pt x="1876" y="566928"/>
                  </a:lnTo>
                  <a:lnTo>
                    <a:pt x="0" y="612648"/>
                  </a:lnTo>
                  <a:lnTo>
                    <a:pt x="1876" y="658358"/>
                  </a:lnTo>
                  <a:lnTo>
                    <a:pt x="7418" y="703138"/>
                  </a:lnTo>
                  <a:lnTo>
                    <a:pt x="16493" y="746873"/>
                  </a:lnTo>
                  <a:lnTo>
                    <a:pt x="28968" y="789445"/>
                  </a:lnTo>
                  <a:lnTo>
                    <a:pt x="44712" y="830738"/>
                  </a:lnTo>
                  <a:lnTo>
                    <a:pt x="63592" y="870634"/>
                  </a:lnTo>
                  <a:lnTo>
                    <a:pt x="85476" y="909017"/>
                  </a:lnTo>
                  <a:lnTo>
                    <a:pt x="110231" y="945770"/>
                  </a:lnTo>
                  <a:lnTo>
                    <a:pt x="137726" y="980777"/>
                  </a:lnTo>
                  <a:lnTo>
                    <a:pt x="167828" y="1013920"/>
                  </a:lnTo>
                  <a:lnTo>
                    <a:pt x="200406" y="1045083"/>
                  </a:lnTo>
                  <a:lnTo>
                    <a:pt x="235325" y="1074148"/>
                  </a:lnTo>
                  <a:lnTo>
                    <a:pt x="272455" y="1101000"/>
                  </a:lnTo>
                  <a:lnTo>
                    <a:pt x="311664" y="1125521"/>
                  </a:lnTo>
                  <a:lnTo>
                    <a:pt x="352818" y="1147595"/>
                  </a:lnTo>
                  <a:lnTo>
                    <a:pt x="395786" y="1167104"/>
                  </a:lnTo>
                  <a:lnTo>
                    <a:pt x="440436" y="1183933"/>
                  </a:lnTo>
                  <a:lnTo>
                    <a:pt x="486634" y="1197963"/>
                  </a:lnTo>
                  <a:lnTo>
                    <a:pt x="534250" y="1209079"/>
                  </a:lnTo>
                  <a:lnTo>
                    <a:pt x="583150" y="1217164"/>
                  </a:lnTo>
                  <a:lnTo>
                    <a:pt x="633203" y="1222100"/>
                  </a:lnTo>
                  <a:lnTo>
                    <a:pt x="684276" y="1223772"/>
                  </a:lnTo>
                  <a:lnTo>
                    <a:pt x="735348" y="1222100"/>
                  </a:lnTo>
                  <a:lnTo>
                    <a:pt x="785401" y="1217164"/>
                  </a:lnTo>
                  <a:lnTo>
                    <a:pt x="834301" y="1209079"/>
                  </a:lnTo>
                  <a:lnTo>
                    <a:pt x="881917" y="1197963"/>
                  </a:lnTo>
                  <a:lnTo>
                    <a:pt x="928116" y="1183933"/>
                  </a:lnTo>
                  <a:lnTo>
                    <a:pt x="972765" y="1167104"/>
                  </a:lnTo>
                  <a:lnTo>
                    <a:pt x="1015733" y="1147595"/>
                  </a:lnTo>
                  <a:lnTo>
                    <a:pt x="1056887" y="1125521"/>
                  </a:lnTo>
                  <a:lnTo>
                    <a:pt x="1096096" y="1101000"/>
                  </a:lnTo>
                  <a:lnTo>
                    <a:pt x="1133226" y="1074148"/>
                  </a:lnTo>
                  <a:lnTo>
                    <a:pt x="1168146" y="1045083"/>
                  </a:lnTo>
                  <a:lnTo>
                    <a:pt x="1200723" y="1013920"/>
                  </a:lnTo>
                  <a:lnTo>
                    <a:pt x="1230825" y="980777"/>
                  </a:lnTo>
                  <a:lnTo>
                    <a:pt x="1258320" y="945770"/>
                  </a:lnTo>
                  <a:lnTo>
                    <a:pt x="1283075" y="909017"/>
                  </a:lnTo>
                  <a:lnTo>
                    <a:pt x="1304959" y="870634"/>
                  </a:lnTo>
                  <a:lnTo>
                    <a:pt x="1323839" y="830738"/>
                  </a:lnTo>
                  <a:lnTo>
                    <a:pt x="1339583" y="789445"/>
                  </a:lnTo>
                  <a:lnTo>
                    <a:pt x="1352058" y="746873"/>
                  </a:lnTo>
                  <a:lnTo>
                    <a:pt x="1361133" y="703138"/>
                  </a:lnTo>
                  <a:lnTo>
                    <a:pt x="1366675" y="658358"/>
                  </a:lnTo>
                  <a:lnTo>
                    <a:pt x="1368552" y="612648"/>
                  </a:lnTo>
                  <a:close/>
                </a:path>
              </a:pathLst>
            </a:custGeom>
            <a:solidFill>
              <a:srgbClr val="CC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472172" y="2080260"/>
              <a:ext cx="1381125" cy="1237615"/>
            </a:xfrm>
            <a:custGeom>
              <a:avLst/>
              <a:gdLst/>
              <a:ahLst/>
              <a:cxnLst/>
              <a:rect l="l" t="t" r="r" b="b"/>
              <a:pathLst>
                <a:path w="1381125" h="1237614">
                  <a:moveTo>
                    <a:pt x="1380744" y="618744"/>
                  </a:moveTo>
                  <a:lnTo>
                    <a:pt x="1373124" y="524256"/>
                  </a:lnTo>
                  <a:lnTo>
                    <a:pt x="1357884" y="463296"/>
                  </a:lnTo>
                  <a:lnTo>
                    <a:pt x="1338072" y="405384"/>
                  </a:lnTo>
                  <a:lnTo>
                    <a:pt x="1312164" y="350520"/>
                  </a:lnTo>
                  <a:lnTo>
                    <a:pt x="1280160" y="297180"/>
                  </a:lnTo>
                  <a:lnTo>
                    <a:pt x="1243584" y="248412"/>
                  </a:lnTo>
                  <a:lnTo>
                    <a:pt x="1200912" y="202692"/>
                  </a:lnTo>
                  <a:lnTo>
                    <a:pt x="1153668" y="160020"/>
                  </a:lnTo>
                  <a:lnTo>
                    <a:pt x="1103376" y="123444"/>
                  </a:lnTo>
                  <a:lnTo>
                    <a:pt x="1075944" y="105156"/>
                  </a:lnTo>
                  <a:lnTo>
                    <a:pt x="1018032" y="74676"/>
                  </a:lnTo>
                  <a:lnTo>
                    <a:pt x="958596" y="48768"/>
                  </a:lnTo>
                  <a:lnTo>
                    <a:pt x="894588" y="27432"/>
                  </a:lnTo>
                  <a:lnTo>
                    <a:pt x="829056" y="12192"/>
                  </a:lnTo>
                  <a:lnTo>
                    <a:pt x="760476" y="3048"/>
                  </a:lnTo>
                  <a:lnTo>
                    <a:pt x="690372" y="0"/>
                  </a:lnTo>
                  <a:lnTo>
                    <a:pt x="653796" y="1524"/>
                  </a:lnTo>
                  <a:lnTo>
                    <a:pt x="618744" y="3048"/>
                  </a:lnTo>
                  <a:lnTo>
                    <a:pt x="585216" y="7620"/>
                  </a:lnTo>
                  <a:lnTo>
                    <a:pt x="550164" y="12192"/>
                  </a:lnTo>
                  <a:lnTo>
                    <a:pt x="518160" y="19812"/>
                  </a:lnTo>
                  <a:lnTo>
                    <a:pt x="484632" y="27432"/>
                  </a:lnTo>
                  <a:lnTo>
                    <a:pt x="420624" y="48768"/>
                  </a:lnTo>
                  <a:lnTo>
                    <a:pt x="361188" y="74676"/>
                  </a:lnTo>
                  <a:lnTo>
                    <a:pt x="303276" y="105156"/>
                  </a:lnTo>
                  <a:lnTo>
                    <a:pt x="225552" y="160020"/>
                  </a:lnTo>
                  <a:lnTo>
                    <a:pt x="178308" y="202692"/>
                  </a:lnTo>
                  <a:lnTo>
                    <a:pt x="137160" y="248412"/>
                  </a:lnTo>
                  <a:lnTo>
                    <a:pt x="99060" y="297180"/>
                  </a:lnTo>
                  <a:lnTo>
                    <a:pt x="67056" y="350520"/>
                  </a:lnTo>
                  <a:lnTo>
                    <a:pt x="41148" y="405384"/>
                  </a:lnTo>
                  <a:lnTo>
                    <a:pt x="21336" y="463296"/>
                  </a:lnTo>
                  <a:lnTo>
                    <a:pt x="7620" y="524256"/>
                  </a:lnTo>
                  <a:lnTo>
                    <a:pt x="0" y="586740"/>
                  </a:lnTo>
                  <a:lnTo>
                    <a:pt x="0" y="650748"/>
                  </a:lnTo>
                  <a:lnTo>
                    <a:pt x="3048" y="681228"/>
                  </a:lnTo>
                  <a:lnTo>
                    <a:pt x="7620" y="713232"/>
                  </a:lnTo>
                  <a:lnTo>
                    <a:pt x="12192" y="736092"/>
                  </a:lnTo>
                  <a:lnTo>
                    <a:pt x="12192" y="586740"/>
                  </a:lnTo>
                  <a:lnTo>
                    <a:pt x="15240" y="556260"/>
                  </a:lnTo>
                  <a:lnTo>
                    <a:pt x="25908" y="496824"/>
                  </a:lnTo>
                  <a:lnTo>
                    <a:pt x="42672" y="438912"/>
                  </a:lnTo>
                  <a:lnTo>
                    <a:pt x="65532" y="382524"/>
                  </a:lnTo>
                  <a:lnTo>
                    <a:pt x="94488" y="329184"/>
                  </a:lnTo>
                  <a:lnTo>
                    <a:pt x="146304" y="256032"/>
                  </a:lnTo>
                  <a:lnTo>
                    <a:pt x="187452" y="211836"/>
                  </a:lnTo>
                  <a:lnTo>
                    <a:pt x="259080" y="150876"/>
                  </a:lnTo>
                  <a:lnTo>
                    <a:pt x="310896" y="115824"/>
                  </a:lnTo>
                  <a:lnTo>
                    <a:pt x="367284" y="85344"/>
                  </a:lnTo>
                  <a:lnTo>
                    <a:pt x="426720" y="60960"/>
                  </a:lnTo>
                  <a:lnTo>
                    <a:pt x="487680" y="39624"/>
                  </a:lnTo>
                  <a:lnTo>
                    <a:pt x="521208" y="32004"/>
                  </a:lnTo>
                  <a:lnTo>
                    <a:pt x="553212" y="24384"/>
                  </a:lnTo>
                  <a:lnTo>
                    <a:pt x="620268" y="15240"/>
                  </a:lnTo>
                  <a:lnTo>
                    <a:pt x="690372" y="12192"/>
                  </a:lnTo>
                  <a:lnTo>
                    <a:pt x="725424" y="13716"/>
                  </a:lnTo>
                  <a:lnTo>
                    <a:pt x="794004" y="19812"/>
                  </a:lnTo>
                  <a:lnTo>
                    <a:pt x="859536" y="32004"/>
                  </a:lnTo>
                  <a:lnTo>
                    <a:pt x="923544" y="50292"/>
                  </a:lnTo>
                  <a:lnTo>
                    <a:pt x="984504" y="73152"/>
                  </a:lnTo>
                  <a:lnTo>
                    <a:pt x="1042416" y="100584"/>
                  </a:lnTo>
                  <a:lnTo>
                    <a:pt x="1095756" y="134112"/>
                  </a:lnTo>
                  <a:lnTo>
                    <a:pt x="1121664" y="150876"/>
                  </a:lnTo>
                  <a:lnTo>
                    <a:pt x="1168908" y="190500"/>
                  </a:lnTo>
                  <a:lnTo>
                    <a:pt x="1213104" y="233172"/>
                  </a:lnTo>
                  <a:lnTo>
                    <a:pt x="1252728" y="280416"/>
                  </a:lnTo>
                  <a:lnTo>
                    <a:pt x="1286256" y="330708"/>
                  </a:lnTo>
                  <a:lnTo>
                    <a:pt x="1315212" y="382524"/>
                  </a:lnTo>
                  <a:lnTo>
                    <a:pt x="1338072" y="438912"/>
                  </a:lnTo>
                  <a:lnTo>
                    <a:pt x="1359408" y="525780"/>
                  </a:lnTo>
                  <a:lnTo>
                    <a:pt x="1367028" y="586740"/>
                  </a:lnTo>
                  <a:lnTo>
                    <a:pt x="1367028" y="743712"/>
                  </a:lnTo>
                  <a:lnTo>
                    <a:pt x="1373124" y="713232"/>
                  </a:lnTo>
                  <a:lnTo>
                    <a:pt x="1379220" y="650748"/>
                  </a:lnTo>
                  <a:lnTo>
                    <a:pt x="1380744" y="618744"/>
                  </a:lnTo>
                  <a:close/>
                </a:path>
                <a:path w="1381125" h="1237614">
                  <a:moveTo>
                    <a:pt x="1367028" y="743712"/>
                  </a:moveTo>
                  <a:lnTo>
                    <a:pt x="1367028" y="649224"/>
                  </a:lnTo>
                  <a:lnTo>
                    <a:pt x="1363980" y="679704"/>
                  </a:lnTo>
                  <a:lnTo>
                    <a:pt x="1359408" y="710184"/>
                  </a:lnTo>
                  <a:lnTo>
                    <a:pt x="1345692" y="769620"/>
                  </a:lnTo>
                  <a:lnTo>
                    <a:pt x="1327404" y="826008"/>
                  </a:lnTo>
                  <a:lnTo>
                    <a:pt x="1301496" y="880872"/>
                  </a:lnTo>
                  <a:lnTo>
                    <a:pt x="1269492" y="932688"/>
                  </a:lnTo>
                  <a:lnTo>
                    <a:pt x="1232916" y="981456"/>
                  </a:lnTo>
                  <a:lnTo>
                    <a:pt x="1191768" y="1025652"/>
                  </a:lnTo>
                  <a:lnTo>
                    <a:pt x="1146048" y="1066800"/>
                  </a:lnTo>
                  <a:lnTo>
                    <a:pt x="1095756" y="1103376"/>
                  </a:lnTo>
                  <a:lnTo>
                    <a:pt x="1040892" y="1136904"/>
                  </a:lnTo>
                  <a:lnTo>
                    <a:pt x="984504" y="1164336"/>
                  </a:lnTo>
                  <a:lnTo>
                    <a:pt x="923544" y="1187196"/>
                  </a:lnTo>
                  <a:lnTo>
                    <a:pt x="859536" y="1205484"/>
                  </a:lnTo>
                  <a:lnTo>
                    <a:pt x="792480" y="1217676"/>
                  </a:lnTo>
                  <a:lnTo>
                    <a:pt x="725424" y="1223772"/>
                  </a:lnTo>
                  <a:lnTo>
                    <a:pt x="655320" y="1223772"/>
                  </a:lnTo>
                  <a:lnTo>
                    <a:pt x="586740" y="1217676"/>
                  </a:lnTo>
                  <a:lnTo>
                    <a:pt x="519684" y="1205484"/>
                  </a:lnTo>
                  <a:lnTo>
                    <a:pt x="457200" y="1187196"/>
                  </a:lnTo>
                  <a:lnTo>
                    <a:pt x="396240" y="1164336"/>
                  </a:lnTo>
                  <a:lnTo>
                    <a:pt x="338328" y="1136904"/>
                  </a:lnTo>
                  <a:lnTo>
                    <a:pt x="283464" y="1103376"/>
                  </a:lnTo>
                  <a:lnTo>
                    <a:pt x="259080" y="1085088"/>
                  </a:lnTo>
                  <a:lnTo>
                    <a:pt x="233172" y="1066800"/>
                  </a:lnTo>
                  <a:lnTo>
                    <a:pt x="187452" y="1025652"/>
                  </a:lnTo>
                  <a:lnTo>
                    <a:pt x="146304" y="979932"/>
                  </a:lnTo>
                  <a:lnTo>
                    <a:pt x="109728" y="932688"/>
                  </a:lnTo>
                  <a:lnTo>
                    <a:pt x="79248" y="880872"/>
                  </a:lnTo>
                  <a:lnTo>
                    <a:pt x="53340" y="826008"/>
                  </a:lnTo>
                  <a:lnTo>
                    <a:pt x="33528" y="769620"/>
                  </a:lnTo>
                  <a:lnTo>
                    <a:pt x="19812" y="710184"/>
                  </a:lnTo>
                  <a:lnTo>
                    <a:pt x="12192" y="649224"/>
                  </a:lnTo>
                  <a:lnTo>
                    <a:pt x="12192" y="736092"/>
                  </a:lnTo>
                  <a:lnTo>
                    <a:pt x="30480" y="803148"/>
                  </a:lnTo>
                  <a:lnTo>
                    <a:pt x="53340" y="859536"/>
                  </a:lnTo>
                  <a:lnTo>
                    <a:pt x="82296" y="912876"/>
                  </a:lnTo>
                  <a:lnTo>
                    <a:pt x="117348" y="964692"/>
                  </a:lnTo>
                  <a:lnTo>
                    <a:pt x="156972" y="1011936"/>
                  </a:lnTo>
                  <a:lnTo>
                    <a:pt x="202692" y="1056132"/>
                  </a:lnTo>
                  <a:lnTo>
                    <a:pt x="251460" y="1095756"/>
                  </a:lnTo>
                  <a:lnTo>
                    <a:pt x="332232" y="1147572"/>
                  </a:lnTo>
                  <a:lnTo>
                    <a:pt x="391668" y="1176528"/>
                  </a:lnTo>
                  <a:lnTo>
                    <a:pt x="452628" y="1199388"/>
                  </a:lnTo>
                  <a:lnTo>
                    <a:pt x="518160" y="1217676"/>
                  </a:lnTo>
                  <a:lnTo>
                    <a:pt x="585216" y="1229868"/>
                  </a:lnTo>
                  <a:lnTo>
                    <a:pt x="690372" y="1237488"/>
                  </a:lnTo>
                  <a:lnTo>
                    <a:pt x="725424" y="1235964"/>
                  </a:lnTo>
                  <a:lnTo>
                    <a:pt x="795528" y="1229868"/>
                  </a:lnTo>
                  <a:lnTo>
                    <a:pt x="862584" y="1217676"/>
                  </a:lnTo>
                  <a:lnTo>
                    <a:pt x="926592" y="1199388"/>
                  </a:lnTo>
                  <a:lnTo>
                    <a:pt x="989076" y="1176528"/>
                  </a:lnTo>
                  <a:lnTo>
                    <a:pt x="1048512" y="1147572"/>
                  </a:lnTo>
                  <a:lnTo>
                    <a:pt x="1103376" y="1114044"/>
                  </a:lnTo>
                  <a:lnTo>
                    <a:pt x="1178052" y="1056132"/>
                  </a:lnTo>
                  <a:lnTo>
                    <a:pt x="1243584" y="989076"/>
                  </a:lnTo>
                  <a:lnTo>
                    <a:pt x="1280160" y="938784"/>
                  </a:lnTo>
                  <a:lnTo>
                    <a:pt x="1312164" y="886968"/>
                  </a:lnTo>
                  <a:lnTo>
                    <a:pt x="1338072" y="830580"/>
                  </a:lnTo>
                  <a:lnTo>
                    <a:pt x="1359408" y="772668"/>
                  </a:lnTo>
                  <a:lnTo>
                    <a:pt x="1367028" y="743712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7598153" y="2404362"/>
            <a:ext cx="11303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8003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EAEAEA"/>
                </a:solidFill>
                <a:latin typeface="Arial"/>
                <a:cs typeface="Arial"/>
              </a:rPr>
              <a:t>Pola  </a:t>
            </a:r>
            <a:r>
              <a:rPr sz="1800" b="1" spc="-10" dirty="0">
                <a:solidFill>
                  <a:srgbClr val="EAEAEA"/>
                </a:solidFill>
                <a:latin typeface="Arial"/>
                <a:cs typeface="Arial"/>
              </a:rPr>
              <a:t>K</a:t>
            </a:r>
            <a:r>
              <a:rPr sz="1800" b="1" dirty="0">
                <a:solidFill>
                  <a:srgbClr val="EAEAEA"/>
                </a:solidFill>
                <a:latin typeface="Arial"/>
                <a:cs typeface="Arial"/>
              </a:rPr>
              <a:t>on</a:t>
            </a:r>
            <a:r>
              <a:rPr sz="1800" b="1" spc="-10" dirty="0">
                <a:solidFill>
                  <a:srgbClr val="EAEAEA"/>
                </a:solidFill>
                <a:latin typeface="Arial"/>
                <a:cs typeface="Arial"/>
              </a:rPr>
              <a:t>s</a:t>
            </a:r>
            <a:r>
              <a:rPr sz="1800" b="1" dirty="0">
                <a:solidFill>
                  <a:srgbClr val="EAEAEA"/>
                </a:solidFill>
                <a:latin typeface="Arial"/>
                <a:cs typeface="Arial"/>
              </a:rPr>
              <a:t>u</a:t>
            </a:r>
            <a:r>
              <a:rPr sz="1800" b="1" spc="-10" dirty="0">
                <a:solidFill>
                  <a:srgbClr val="EAEAEA"/>
                </a:solidFill>
                <a:latin typeface="Arial"/>
                <a:cs typeface="Arial"/>
              </a:rPr>
              <a:t>ms</a:t>
            </a:r>
            <a:r>
              <a:rPr sz="1800" b="1" dirty="0">
                <a:solidFill>
                  <a:srgbClr val="EAEAEA"/>
                </a:solidFill>
                <a:latin typeface="Arial"/>
                <a:cs typeface="Arial"/>
              </a:rPr>
              <a:t>i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942844" y="2193048"/>
            <a:ext cx="4535805" cy="1155700"/>
          </a:xfrm>
          <a:custGeom>
            <a:avLst/>
            <a:gdLst/>
            <a:ahLst/>
            <a:cxnLst/>
            <a:rect l="l" t="t" r="r" b="b"/>
            <a:pathLst>
              <a:path w="4535805" h="1155700">
                <a:moveTo>
                  <a:pt x="934212" y="1117092"/>
                </a:moveTo>
                <a:lnTo>
                  <a:pt x="858012" y="1078992"/>
                </a:lnTo>
                <a:lnTo>
                  <a:pt x="858012" y="1110996"/>
                </a:lnTo>
                <a:lnTo>
                  <a:pt x="437388" y="1110996"/>
                </a:lnTo>
                <a:lnTo>
                  <a:pt x="437388" y="685787"/>
                </a:lnTo>
                <a:lnTo>
                  <a:pt x="431292" y="685787"/>
                </a:lnTo>
                <a:lnTo>
                  <a:pt x="431292" y="679691"/>
                </a:lnTo>
                <a:lnTo>
                  <a:pt x="0" y="679691"/>
                </a:lnTo>
                <a:lnTo>
                  <a:pt x="0" y="691883"/>
                </a:lnTo>
                <a:lnTo>
                  <a:pt x="425196" y="691883"/>
                </a:lnTo>
                <a:lnTo>
                  <a:pt x="425196" y="1117079"/>
                </a:lnTo>
                <a:lnTo>
                  <a:pt x="431292" y="1117079"/>
                </a:lnTo>
                <a:lnTo>
                  <a:pt x="431292" y="1124712"/>
                </a:lnTo>
                <a:lnTo>
                  <a:pt x="858012" y="1124712"/>
                </a:lnTo>
                <a:lnTo>
                  <a:pt x="858012" y="1155192"/>
                </a:lnTo>
                <a:lnTo>
                  <a:pt x="871728" y="1148334"/>
                </a:lnTo>
                <a:lnTo>
                  <a:pt x="934212" y="1117092"/>
                </a:lnTo>
                <a:close/>
              </a:path>
              <a:path w="4535805" h="1155700">
                <a:moveTo>
                  <a:pt x="934212" y="38100"/>
                </a:moveTo>
                <a:lnTo>
                  <a:pt x="858012" y="0"/>
                </a:lnTo>
                <a:lnTo>
                  <a:pt x="858012" y="32004"/>
                </a:lnTo>
                <a:lnTo>
                  <a:pt x="431292" y="32004"/>
                </a:lnTo>
                <a:lnTo>
                  <a:pt x="431292" y="38087"/>
                </a:lnTo>
                <a:lnTo>
                  <a:pt x="425196" y="38087"/>
                </a:lnTo>
                <a:lnTo>
                  <a:pt x="425196" y="463283"/>
                </a:lnTo>
                <a:lnTo>
                  <a:pt x="0" y="463283"/>
                </a:lnTo>
                <a:lnTo>
                  <a:pt x="0" y="476999"/>
                </a:lnTo>
                <a:lnTo>
                  <a:pt x="431292" y="476999"/>
                </a:lnTo>
                <a:lnTo>
                  <a:pt x="431292" y="469379"/>
                </a:lnTo>
                <a:lnTo>
                  <a:pt x="437388" y="469379"/>
                </a:lnTo>
                <a:lnTo>
                  <a:pt x="437388" y="44196"/>
                </a:lnTo>
                <a:lnTo>
                  <a:pt x="858012" y="44196"/>
                </a:lnTo>
                <a:lnTo>
                  <a:pt x="858012" y="76200"/>
                </a:lnTo>
                <a:lnTo>
                  <a:pt x="871728" y="69342"/>
                </a:lnTo>
                <a:lnTo>
                  <a:pt x="934212" y="38100"/>
                </a:lnTo>
                <a:close/>
              </a:path>
              <a:path w="4535805" h="1155700">
                <a:moveTo>
                  <a:pt x="4535424" y="685800"/>
                </a:moveTo>
                <a:lnTo>
                  <a:pt x="4459224" y="647700"/>
                </a:lnTo>
                <a:lnTo>
                  <a:pt x="4459224" y="679704"/>
                </a:lnTo>
                <a:lnTo>
                  <a:pt x="4032504" y="679704"/>
                </a:lnTo>
                <a:lnTo>
                  <a:pt x="4032504" y="685787"/>
                </a:lnTo>
                <a:lnTo>
                  <a:pt x="4024884" y="685787"/>
                </a:lnTo>
                <a:lnTo>
                  <a:pt x="4024884" y="1110983"/>
                </a:lnTo>
                <a:lnTo>
                  <a:pt x="3599688" y="1110983"/>
                </a:lnTo>
                <a:lnTo>
                  <a:pt x="3599688" y="1124699"/>
                </a:lnTo>
                <a:lnTo>
                  <a:pt x="4032504" y="1124699"/>
                </a:lnTo>
                <a:lnTo>
                  <a:pt x="4032504" y="1117079"/>
                </a:lnTo>
                <a:lnTo>
                  <a:pt x="4038600" y="1117079"/>
                </a:lnTo>
                <a:lnTo>
                  <a:pt x="4038600" y="691896"/>
                </a:lnTo>
                <a:lnTo>
                  <a:pt x="4459224" y="691896"/>
                </a:lnTo>
                <a:lnTo>
                  <a:pt x="4459224" y="723900"/>
                </a:lnTo>
                <a:lnTo>
                  <a:pt x="4471416" y="717804"/>
                </a:lnTo>
                <a:lnTo>
                  <a:pt x="4535424" y="685800"/>
                </a:lnTo>
                <a:close/>
              </a:path>
              <a:path w="4535805" h="1155700">
                <a:moveTo>
                  <a:pt x="4535424" y="469392"/>
                </a:moveTo>
                <a:lnTo>
                  <a:pt x="4459224" y="431292"/>
                </a:lnTo>
                <a:lnTo>
                  <a:pt x="4459224" y="463296"/>
                </a:lnTo>
                <a:lnTo>
                  <a:pt x="4038600" y="463296"/>
                </a:lnTo>
                <a:lnTo>
                  <a:pt x="4038600" y="38087"/>
                </a:lnTo>
                <a:lnTo>
                  <a:pt x="4032504" y="38087"/>
                </a:lnTo>
                <a:lnTo>
                  <a:pt x="4032504" y="31991"/>
                </a:lnTo>
                <a:lnTo>
                  <a:pt x="3599688" y="31991"/>
                </a:lnTo>
                <a:lnTo>
                  <a:pt x="3599688" y="44183"/>
                </a:lnTo>
                <a:lnTo>
                  <a:pt x="4024884" y="44183"/>
                </a:lnTo>
                <a:lnTo>
                  <a:pt x="4024884" y="469379"/>
                </a:lnTo>
                <a:lnTo>
                  <a:pt x="4032504" y="469379"/>
                </a:lnTo>
                <a:lnTo>
                  <a:pt x="4032504" y="477012"/>
                </a:lnTo>
                <a:lnTo>
                  <a:pt x="4459224" y="477012"/>
                </a:lnTo>
                <a:lnTo>
                  <a:pt x="4459224" y="507492"/>
                </a:lnTo>
                <a:lnTo>
                  <a:pt x="4471416" y="501396"/>
                </a:lnTo>
                <a:lnTo>
                  <a:pt x="4535424" y="469392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2" name="object 32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33" name="object 33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1005325" y="4083810"/>
            <a:ext cx="7976234" cy="252539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marR="161290" indent="-342900">
              <a:lnSpc>
                <a:spcPct val="80000"/>
              </a:lnSpc>
              <a:spcBef>
                <a:spcPts val="580"/>
              </a:spcBef>
              <a:tabLst>
                <a:tab pos="354965" algn="l"/>
              </a:tabLst>
            </a:pPr>
            <a:r>
              <a:rPr sz="1800" spc="200" dirty="0">
                <a:solidFill>
                  <a:srgbClr val="FFFFCC"/>
                </a:solidFill>
                <a:latin typeface="Arial Black"/>
                <a:cs typeface="Arial Black"/>
              </a:rPr>
              <a:t>D	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Batasan dimana perangkat budaya dalam perilaku disebut</a:t>
            </a:r>
            <a:r>
              <a:rPr sz="2000" spc="-25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FF9900"/>
                </a:solidFill>
                <a:latin typeface="Arial"/>
                <a:cs typeface="Arial"/>
              </a:rPr>
              <a:t>Norma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,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merupakan aturan sederhana dimana menentukan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atau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melarang beberapa perilaku dalam situasi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</a:t>
            </a:r>
            <a:r>
              <a:rPr sz="2000" spc="-17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spesifik.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Arial"/>
              <a:cs typeface="Arial"/>
            </a:endParaRPr>
          </a:p>
          <a:p>
            <a:pPr marL="355600" marR="651510" indent="-342900">
              <a:lnSpc>
                <a:spcPct val="80000"/>
              </a:lnSpc>
              <a:spcBef>
                <a:spcPts val="5"/>
              </a:spcBef>
              <a:tabLst>
                <a:tab pos="354965" algn="l"/>
              </a:tabLst>
            </a:pPr>
            <a:r>
              <a:rPr sz="1800" spc="200" dirty="0">
                <a:solidFill>
                  <a:srgbClr val="FFFFCC"/>
                </a:solidFill>
                <a:latin typeface="Arial Black"/>
                <a:cs typeface="Arial Black"/>
              </a:rPr>
              <a:t>D	</a:t>
            </a:r>
            <a:r>
              <a:rPr sz="2000" i="1" dirty="0">
                <a:solidFill>
                  <a:srgbClr val="FF9900"/>
                </a:solidFill>
                <a:latin typeface="Arial"/>
                <a:cs typeface="Arial"/>
              </a:rPr>
              <a:t>Nilai budaya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adalah kepercayaan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dipertahankan</a:t>
            </a:r>
            <a:r>
              <a:rPr sz="2000" spc="-19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dimana  menguatkan apa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</a:t>
            </a:r>
            <a:r>
              <a:rPr sz="2000" spc="-9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diinginkan.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500">
              <a:latin typeface="Arial"/>
              <a:cs typeface="Arial"/>
            </a:endParaRPr>
          </a:p>
          <a:p>
            <a:pPr marL="355600" marR="5080" indent="-342900">
              <a:lnSpc>
                <a:spcPct val="80000"/>
              </a:lnSpc>
              <a:spcBef>
                <a:spcPts val="5"/>
              </a:spcBef>
              <a:tabLst>
                <a:tab pos="354965" algn="l"/>
                <a:tab pos="6859905" algn="l"/>
              </a:tabLst>
            </a:pPr>
            <a:r>
              <a:rPr sz="1800" spc="200" dirty="0">
                <a:solidFill>
                  <a:srgbClr val="FFFFCC"/>
                </a:solidFill>
                <a:latin typeface="Arial Black"/>
                <a:cs typeface="Arial Black"/>
              </a:rPr>
              <a:t>D	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Pelanggaran dari norma budaya berakhir</a:t>
            </a:r>
            <a:r>
              <a:rPr sz="2000" spc="-114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dengan</a:t>
            </a:r>
            <a:r>
              <a:rPr sz="2000" spc="-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FF9900"/>
                </a:solidFill>
                <a:latin typeface="Arial"/>
                <a:cs typeface="Arial"/>
              </a:rPr>
              <a:t>Sanksi	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mulai</a:t>
            </a:r>
            <a:r>
              <a:rPr sz="2000" spc="-7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dari  hukuman sosial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ringan hingga dibuang dari</a:t>
            </a:r>
            <a:r>
              <a:rPr sz="2000" spc="-16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kelompok.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1075435"/>
            <a:ext cx="3931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Variasi Dalam Nilai</a:t>
            </a:r>
            <a:r>
              <a:rPr sz="2400" spc="-55" dirty="0"/>
              <a:t> </a:t>
            </a:r>
            <a:r>
              <a:rPr sz="2400" spc="-10" dirty="0"/>
              <a:t>Budaya</a:t>
            </a:r>
            <a:endParaRPr sz="2400"/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98873" y="1834996"/>
            <a:ext cx="7320915" cy="51460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Nilai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Budaya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dimasukkan dalam 3 kategori</a:t>
            </a:r>
            <a:r>
              <a:rPr sz="2000" spc="-13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umum:</a:t>
            </a:r>
            <a:endParaRPr sz="20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480"/>
              </a:spcBef>
              <a:buSzPct val="90000"/>
              <a:buAutoNum type="arabicPeriod"/>
              <a:tabLst>
                <a:tab pos="621665" algn="l"/>
                <a:tab pos="622300" algn="l"/>
              </a:tabLst>
            </a:pP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Lainnya</a:t>
            </a:r>
            <a:endParaRPr sz="2000">
              <a:latin typeface="Arial"/>
              <a:cs typeface="Arial"/>
            </a:endParaRPr>
          </a:p>
          <a:p>
            <a:pPr marL="622300" marR="508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merefleksi gambaran masyarakat dari hubungan</a:t>
            </a:r>
            <a:r>
              <a:rPr sz="2000" spc="-2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 tepat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antara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individu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dan kelompok dalam</a:t>
            </a:r>
            <a:r>
              <a:rPr sz="2000" spc="-13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masyarakat.</a:t>
            </a:r>
            <a:endParaRPr sz="2000">
              <a:latin typeface="Arial"/>
              <a:cs typeface="Arial"/>
            </a:endParaRPr>
          </a:p>
          <a:p>
            <a:pPr marL="622300" marR="508634">
              <a:lnSpc>
                <a:spcPct val="100000"/>
              </a:lnSpc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Hubungan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ini mempunyai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pengaruh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utama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dalam  praktek</a:t>
            </a:r>
            <a:r>
              <a:rPr sz="2000" spc="-5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pemasaran.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"/>
              </a:spcBef>
              <a:buSzPct val="90000"/>
              <a:buAutoNum type="arabicPeriod" startAt="2"/>
              <a:tabLst>
                <a:tab pos="621665" algn="l"/>
                <a:tab pos="622300" algn="l"/>
              </a:tabLst>
            </a:pP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Lingkungan</a:t>
            </a:r>
            <a:endParaRPr sz="2000">
              <a:latin typeface="Arial"/>
              <a:cs typeface="Arial"/>
            </a:endParaRPr>
          </a:p>
          <a:p>
            <a:pPr marL="622300" marR="2857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yakni menentukan hubungan masyarakat dengan</a:t>
            </a:r>
            <a:r>
              <a:rPr sz="2000" spc="-2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ekonomi,  teknis, dan linkungan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fisik</a:t>
            </a:r>
            <a:r>
              <a:rPr sz="2000" spc="-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nya.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Arial"/>
              <a:cs typeface="Arial"/>
            </a:endParaRPr>
          </a:p>
          <a:p>
            <a:pPr marL="622300" indent="-609600">
              <a:lnSpc>
                <a:spcPct val="100000"/>
              </a:lnSpc>
              <a:spcBef>
                <a:spcPts val="5"/>
              </a:spcBef>
              <a:buSzPct val="90000"/>
              <a:buAutoNum type="arabicPeriod" startAt="3"/>
              <a:tabLst>
                <a:tab pos="621665" algn="l"/>
                <a:tab pos="622300" algn="l"/>
              </a:tabLst>
            </a:pPr>
            <a:r>
              <a:rPr sz="2000" b="1" i="1" spc="-5" dirty="0">
                <a:solidFill>
                  <a:srgbClr val="FF9900"/>
                </a:solidFill>
                <a:latin typeface="Arial"/>
                <a:cs typeface="Arial"/>
              </a:rPr>
              <a:t>Nilai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Orientasi –</a:t>
            </a:r>
            <a:r>
              <a:rPr sz="2000" b="1" i="1" spc="-9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FF9900"/>
                </a:solidFill>
                <a:latin typeface="Arial"/>
                <a:cs typeface="Arial"/>
              </a:rPr>
              <a:t>Diri</a:t>
            </a:r>
            <a:endParaRPr sz="2000">
              <a:latin typeface="Arial"/>
              <a:cs typeface="Arial"/>
            </a:endParaRPr>
          </a:p>
          <a:p>
            <a:pPr marL="622300" marR="10096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yakni merefleksikan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tujuan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dan pendekatan pada hidup  dimana anggota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individu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dari masyarakat menemukan</a:t>
            </a:r>
            <a:r>
              <a:rPr sz="2000" spc="-2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apa 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</a:t>
            </a:r>
            <a:r>
              <a:rPr sz="2000" spc="-3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diinginkan.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1075435"/>
            <a:ext cx="2007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FFCC"/>
                </a:solidFill>
                <a:latin typeface="Arial"/>
                <a:cs typeface="Arial"/>
              </a:rPr>
              <a:t>Sambungan....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98873" y="2108332"/>
            <a:ext cx="7077709" cy="4035425"/>
          </a:xfrm>
          <a:prstGeom prst="rect">
            <a:avLst/>
          </a:prstGeom>
        </p:spPr>
        <p:txBody>
          <a:bodyPr vert="horz" wrap="square" lIns="0" tIns="247015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1945"/>
              </a:spcBef>
              <a:buSzPct val="89285"/>
              <a:buAutoNum type="arabicPeriod"/>
              <a:tabLst>
                <a:tab pos="621665" algn="l"/>
                <a:tab pos="622300" algn="l"/>
              </a:tabLst>
            </a:pPr>
            <a:r>
              <a:rPr sz="2800" b="1" spc="-5" dirty="0">
                <a:solidFill>
                  <a:srgbClr val="FF9900"/>
                </a:solidFill>
                <a:latin typeface="Arial"/>
                <a:cs typeface="Arial"/>
              </a:rPr>
              <a:t>Nilai Orientasi –</a:t>
            </a:r>
            <a:r>
              <a:rPr sz="2800" b="1" spc="-15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FF9900"/>
                </a:solidFill>
                <a:latin typeface="Arial"/>
                <a:cs typeface="Arial"/>
              </a:rPr>
              <a:t>Lainnya</a:t>
            </a:r>
            <a:endParaRPr sz="2800">
              <a:latin typeface="Arial"/>
              <a:cs typeface="Arial"/>
            </a:endParaRPr>
          </a:p>
          <a:p>
            <a:pPr marL="622300" marR="5080">
              <a:lnSpc>
                <a:spcPct val="100400"/>
              </a:lnSpc>
              <a:spcBef>
                <a:spcPts val="1575"/>
              </a:spcBef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yang termasuk kedalam nilai orientasi ini antara  lain: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spcBef>
                <a:spcPts val="290"/>
              </a:spcBef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Individual/Kolektif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spcBef>
                <a:spcPts val="290"/>
              </a:spcBef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Usia</a:t>
            </a:r>
            <a:r>
              <a:rPr sz="2400" spc="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Muda/Tua</a:t>
            </a:r>
            <a:endParaRPr sz="2400">
              <a:latin typeface="Arial"/>
              <a:cs typeface="Arial"/>
            </a:endParaRPr>
          </a:p>
          <a:p>
            <a:pPr marL="940435" lvl="1" indent="-318770">
              <a:lnSpc>
                <a:spcPct val="100000"/>
              </a:lnSpc>
              <a:spcBef>
                <a:spcPts val="285"/>
              </a:spcBef>
              <a:buAutoNum type="alphaLcPeriod"/>
              <a:tabLst>
                <a:tab pos="941069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Luas/Batasan</a:t>
            </a:r>
            <a:r>
              <a:rPr sz="2400" spc="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Keluarga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spcBef>
                <a:spcPts val="290"/>
              </a:spcBef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Maskulin/Feminisme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spcBef>
                <a:spcPts val="285"/>
              </a:spcBef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Persaingan/Kerjasama</a:t>
            </a:r>
            <a:endParaRPr sz="2400">
              <a:latin typeface="Arial"/>
              <a:cs typeface="Arial"/>
            </a:endParaRPr>
          </a:p>
          <a:p>
            <a:pPr marL="957580" lvl="1" indent="-253365">
              <a:lnSpc>
                <a:spcPct val="100000"/>
              </a:lnSpc>
              <a:spcBef>
                <a:spcPts val="290"/>
              </a:spcBef>
              <a:buAutoNum type="alphaLcPeriod"/>
              <a:tabLst>
                <a:tab pos="957580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Perbedaan/Keseragaman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1206499"/>
            <a:ext cx="2007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FFCC"/>
                </a:solidFill>
                <a:latin typeface="Arial"/>
                <a:cs typeface="Arial"/>
              </a:rPr>
              <a:t>Sambungan....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98873" y="2300730"/>
            <a:ext cx="7077709" cy="33070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95"/>
              </a:spcBef>
              <a:buSzPct val="89285"/>
              <a:buAutoNum type="arabicPeriod" startAt="2"/>
              <a:tabLst>
                <a:tab pos="621665" algn="l"/>
                <a:tab pos="622300" algn="l"/>
              </a:tabLst>
            </a:pPr>
            <a:r>
              <a:rPr sz="2800" b="1" spc="-5" dirty="0">
                <a:solidFill>
                  <a:srgbClr val="FF9900"/>
                </a:solidFill>
                <a:latin typeface="Arial"/>
                <a:cs typeface="Arial"/>
              </a:rPr>
              <a:t>Nilai Orientasi –</a:t>
            </a:r>
            <a:r>
              <a:rPr sz="2800" b="1" spc="-1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FF9900"/>
                </a:solidFill>
                <a:latin typeface="Arial"/>
                <a:cs typeface="Arial"/>
              </a:rPr>
              <a:t>Lingkungan</a:t>
            </a:r>
            <a:endParaRPr sz="2800">
              <a:latin typeface="Arial"/>
              <a:cs typeface="Arial"/>
            </a:endParaRPr>
          </a:p>
          <a:p>
            <a:pPr marL="622300" marR="5080">
              <a:lnSpc>
                <a:spcPct val="80000"/>
              </a:lnSpc>
              <a:spcBef>
                <a:spcPts val="590"/>
              </a:spcBef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yang termasuk kedalam nilai orientasi ini antara  lain: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Kebersihan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Dayaguna/Keadaan</a:t>
            </a:r>
            <a:endParaRPr sz="2400">
              <a:latin typeface="Arial"/>
              <a:cs typeface="Arial"/>
            </a:endParaRPr>
          </a:p>
          <a:p>
            <a:pPr marL="940435" lvl="1" indent="-318770">
              <a:lnSpc>
                <a:spcPct val="100000"/>
              </a:lnSpc>
              <a:buAutoNum type="alphaLcPeriod"/>
              <a:tabLst>
                <a:tab pos="941069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Tradisi/Perubahan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Pengambilan</a:t>
            </a:r>
            <a:r>
              <a:rPr sz="2400" spc="3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Resiko/Pengamanan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Pemecahan</a:t>
            </a:r>
            <a:r>
              <a:rPr sz="2400" spc="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Masalah/Fatalistis</a:t>
            </a:r>
            <a:endParaRPr sz="2400">
              <a:latin typeface="Arial"/>
              <a:cs typeface="Arial"/>
            </a:endParaRPr>
          </a:p>
          <a:p>
            <a:pPr marL="957580" lvl="1" indent="-253365">
              <a:lnSpc>
                <a:spcPct val="100000"/>
              </a:lnSpc>
              <a:buAutoNum type="alphaLcPeriod"/>
              <a:tabLst>
                <a:tab pos="957580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Alam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1206499"/>
            <a:ext cx="2007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FFFFCC"/>
                </a:solidFill>
                <a:latin typeface="Arial"/>
                <a:cs typeface="Arial"/>
              </a:rPr>
              <a:t>Sambungan....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98873" y="2262630"/>
            <a:ext cx="7178040" cy="369252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795"/>
              </a:spcBef>
              <a:buAutoNum type="arabicPeriod" startAt="3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Nilai Orientasi –</a:t>
            </a:r>
            <a:r>
              <a:rPr sz="2400" b="1" spc="-40" dirty="0">
                <a:solidFill>
                  <a:srgbClr val="FF99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Diri</a:t>
            </a:r>
            <a:endParaRPr sz="2400">
              <a:latin typeface="Arial"/>
              <a:cs typeface="Arial"/>
            </a:endParaRPr>
          </a:p>
          <a:p>
            <a:pPr marL="622300" marR="105410">
              <a:lnSpc>
                <a:spcPts val="2710"/>
              </a:lnSpc>
              <a:spcBef>
                <a:spcPts val="930"/>
              </a:spcBef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yang termasuk kedalam nilai orientasi ini antara  lain: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spcBef>
                <a:spcPts val="225"/>
              </a:spcBef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Aktif/Pasif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spcBef>
                <a:spcPts val="290"/>
              </a:spcBef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Pemuasan Kebutuhan</a:t>
            </a:r>
            <a:r>
              <a:rPr sz="2400" spc="2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Seksual/Abstinence</a:t>
            </a:r>
            <a:endParaRPr sz="2400">
              <a:latin typeface="Arial"/>
              <a:cs typeface="Arial"/>
            </a:endParaRPr>
          </a:p>
          <a:p>
            <a:pPr marL="940435" lvl="1" indent="-318770">
              <a:lnSpc>
                <a:spcPct val="100000"/>
              </a:lnSpc>
              <a:spcBef>
                <a:spcPts val="285"/>
              </a:spcBef>
              <a:buAutoNum type="alphaLcPeriod"/>
              <a:tabLst>
                <a:tab pos="941069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Material/Non</a:t>
            </a:r>
            <a:r>
              <a:rPr sz="2400" spc="2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Material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spcBef>
                <a:spcPts val="290"/>
              </a:spcBef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Kerja Keras/Santai</a:t>
            </a:r>
            <a:endParaRPr sz="2400">
              <a:latin typeface="Arial"/>
              <a:cs typeface="Arial"/>
            </a:endParaRPr>
          </a:p>
          <a:p>
            <a:pPr marL="958850" lvl="1" indent="-337185">
              <a:lnSpc>
                <a:spcPct val="100000"/>
              </a:lnSpc>
              <a:spcBef>
                <a:spcPts val="285"/>
              </a:spcBef>
              <a:buAutoNum type="alphaLcPeriod"/>
              <a:tabLst>
                <a:tab pos="959485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Penundaan Kepuasan/Kesegeraan</a:t>
            </a:r>
            <a:r>
              <a:rPr sz="2400" spc="3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Kepuasan</a:t>
            </a:r>
            <a:endParaRPr sz="2400">
              <a:latin typeface="Arial"/>
              <a:cs typeface="Arial"/>
            </a:endParaRPr>
          </a:p>
          <a:p>
            <a:pPr marL="957580" lvl="1" indent="-253365">
              <a:lnSpc>
                <a:spcPct val="100000"/>
              </a:lnSpc>
              <a:spcBef>
                <a:spcPts val="290"/>
              </a:spcBef>
              <a:buAutoNum type="alphaLcPeriod"/>
              <a:tabLst>
                <a:tab pos="957580" algn="l"/>
              </a:tabLst>
            </a:pP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Religi/Sekuler atau</a:t>
            </a:r>
            <a:r>
              <a:rPr sz="2400" spc="3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EAEAEA"/>
                </a:solidFill>
                <a:latin typeface="Arial"/>
                <a:cs typeface="Arial"/>
              </a:rPr>
              <a:t>duniawi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4506" y="1243577"/>
            <a:ext cx="499093" cy="5044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609593" y="824477"/>
            <a:ext cx="1522730" cy="1247140"/>
            <a:chOff x="609593" y="824477"/>
            <a:chExt cx="1522730" cy="1247140"/>
          </a:xfrm>
        </p:grpSpPr>
        <p:sp>
          <p:nvSpPr>
            <p:cNvPr id="4" name="object 4"/>
            <p:cNvSpPr/>
            <p:nvPr/>
          </p:nvSpPr>
          <p:spPr>
            <a:xfrm>
              <a:off x="609593" y="1243577"/>
              <a:ext cx="500180" cy="50445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9509" y="832097"/>
              <a:ext cx="1304550" cy="12253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8841" y="826001"/>
              <a:ext cx="1325880" cy="1245235"/>
            </a:xfrm>
            <a:custGeom>
              <a:avLst/>
              <a:gdLst/>
              <a:ahLst/>
              <a:cxnLst/>
              <a:rect l="l" t="t" r="r" b="b"/>
              <a:pathLst>
                <a:path w="1325880" h="1245235">
                  <a:moveTo>
                    <a:pt x="1325886" y="0"/>
                  </a:moveTo>
                  <a:lnTo>
                    <a:pt x="0" y="0"/>
                  </a:lnTo>
                  <a:lnTo>
                    <a:pt x="10668" y="20036"/>
                  </a:lnTo>
                  <a:lnTo>
                    <a:pt x="10668" y="12192"/>
                  </a:lnTo>
                  <a:lnTo>
                    <a:pt x="15240" y="3048"/>
                  </a:lnTo>
                  <a:lnTo>
                    <a:pt x="20112" y="12192"/>
                  </a:lnTo>
                  <a:lnTo>
                    <a:pt x="1304260" y="12192"/>
                  </a:lnTo>
                  <a:lnTo>
                    <a:pt x="1309122" y="3048"/>
                  </a:lnTo>
                  <a:lnTo>
                    <a:pt x="1315218" y="12192"/>
                  </a:lnTo>
                  <a:lnTo>
                    <a:pt x="1315218" y="20036"/>
                  </a:lnTo>
                  <a:lnTo>
                    <a:pt x="1325886" y="0"/>
                  </a:lnTo>
                  <a:close/>
                </a:path>
                <a:path w="1325880" h="1245235">
                  <a:moveTo>
                    <a:pt x="20112" y="12192"/>
                  </a:moveTo>
                  <a:lnTo>
                    <a:pt x="15240" y="3048"/>
                  </a:lnTo>
                  <a:lnTo>
                    <a:pt x="10668" y="12192"/>
                  </a:lnTo>
                  <a:lnTo>
                    <a:pt x="20112" y="12192"/>
                  </a:lnTo>
                  <a:close/>
                </a:path>
                <a:path w="1325880" h="1245235">
                  <a:moveTo>
                    <a:pt x="662932" y="1218421"/>
                  </a:moveTo>
                  <a:lnTo>
                    <a:pt x="20112" y="12192"/>
                  </a:lnTo>
                  <a:lnTo>
                    <a:pt x="10668" y="12192"/>
                  </a:lnTo>
                  <a:lnTo>
                    <a:pt x="10668" y="20036"/>
                  </a:lnTo>
                  <a:lnTo>
                    <a:pt x="656844" y="1233664"/>
                  </a:lnTo>
                  <a:lnTo>
                    <a:pt x="656844" y="1229874"/>
                  </a:lnTo>
                  <a:lnTo>
                    <a:pt x="662932" y="1218421"/>
                  </a:lnTo>
                  <a:close/>
                </a:path>
                <a:path w="1325880" h="1245235">
                  <a:moveTo>
                    <a:pt x="669036" y="1229874"/>
                  </a:moveTo>
                  <a:lnTo>
                    <a:pt x="662932" y="1218421"/>
                  </a:lnTo>
                  <a:lnTo>
                    <a:pt x="656844" y="1229874"/>
                  </a:lnTo>
                  <a:lnTo>
                    <a:pt x="669036" y="1229874"/>
                  </a:lnTo>
                  <a:close/>
                </a:path>
                <a:path w="1325880" h="1245235">
                  <a:moveTo>
                    <a:pt x="669036" y="1233664"/>
                  </a:moveTo>
                  <a:lnTo>
                    <a:pt x="669036" y="1229874"/>
                  </a:lnTo>
                  <a:lnTo>
                    <a:pt x="656844" y="1229874"/>
                  </a:lnTo>
                  <a:lnTo>
                    <a:pt x="656844" y="1233664"/>
                  </a:lnTo>
                  <a:lnTo>
                    <a:pt x="662940" y="1245114"/>
                  </a:lnTo>
                  <a:lnTo>
                    <a:pt x="669036" y="1233664"/>
                  </a:lnTo>
                  <a:close/>
                </a:path>
                <a:path w="1325880" h="1245235">
                  <a:moveTo>
                    <a:pt x="1315218" y="20036"/>
                  </a:moveTo>
                  <a:lnTo>
                    <a:pt x="1315218" y="12192"/>
                  </a:lnTo>
                  <a:lnTo>
                    <a:pt x="1304260" y="12192"/>
                  </a:lnTo>
                  <a:lnTo>
                    <a:pt x="662940" y="1218435"/>
                  </a:lnTo>
                  <a:lnTo>
                    <a:pt x="669036" y="1229874"/>
                  </a:lnTo>
                  <a:lnTo>
                    <a:pt x="669036" y="1233664"/>
                  </a:lnTo>
                  <a:lnTo>
                    <a:pt x="1315218" y="20036"/>
                  </a:lnTo>
                  <a:close/>
                </a:path>
                <a:path w="1325880" h="1245235">
                  <a:moveTo>
                    <a:pt x="1315218" y="12192"/>
                  </a:moveTo>
                  <a:lnTo>
                    <a:pt x="1309122" y="3048"/>
                  </a:lnTo>
                  <a:lnTo>
                    <a:pt x="1304260" y="12192"/>
                  </a:lnTo>
                  <a:lnTo>
                    <a:pt x="1315218" y="12192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9509" y="832097"/>
              <a:ext cx="652271" cy="1225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91889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90" h="1240789">
                  <a:moveTo>
                    <a:pt x="665988" y="1228731"/>
                  </a:moveTo>
                  <a:lnTo>
                    <a:pt x="665988" y="1014990"/>
                  </a:lnTo>
                  <a:lnTo>
                    <a:pt x="214884" y="123444"/>
                  </a:lnTo>
                  <a:lnTo>
                    <a:pt x="213360" y="121920"/>
                  </a:lnTo>
                  <a:lnTo>
                    <a:pt x="213360" y="120396"/>
                  </a:lnTo>
                  <a:lnTo>
                    <a:pt x="211836" y="120396"/>
                  </a:lnTo>
                  <a:lnTo>
                    <a:pt x="10668" y="1524"/>
                  </a:lnTo>
                  <a:lnTo>
                    <a:pt x="7620" y="0"/>
                  </a:lnTo>
                  <a:lnTo>
                    <a:pt x="4572" y="0"/>
                  </a:lnTo>
                  <a:lnTo>
                    <a:pt x="3048" y="1524"/>
                  </a:lnTo>
                  <a:lnTo>
                    <a:pt x="0" y="7620"/>
                  </a:lnTo>
                  <a:lnTo>
                    <a:pt x="1524" y="9144"/>
                  </a:lnTo>
                  <a:lnTo>
                    <a:pt x="4572" y="14871"/>
                  </a:lnTo>
                  <a:lnTo>
                    <a:pt x="4572" y="12192"/>
                  </a:lnTo>
                  <a:lnTo>
                    <a:pt x="12192" y="3048"/>
                  </a:lnTo>
                  <a:lnTo>
                    <a:pt x="22821" y="22976"/>
                  </a:lnTo>
                  <a:lnTo>
                    <a:pt x="202692" y="129262"/>
                  </a:lnTo>
                  <a:lnTo>
                    <a:pt x="202692" y="128016"/>
                  </a:lnTo>
                  <a:lnTo>
                    <a:pt x="205740" y="131064"/>
                  </a:lnTo>
                  <a:lnTo>
                    <a:pt x="205740" y="134050"/>
                  </a:lnTo>
                  <a:lnTo>
                    <a:pt x="653796" y="1021086"/>
                  </a:lnTo>
                  <a:lnTo>
                    <a:pt x="653796" y="1205875"/>
                  </a:lnTo>
                  <a:lnTo>
                    <a:pt x="665988" y="1228731"/>
                  </a:lnTo>
                  <a:close/>
                </a:path>
                <a:path w="669290" h="1240789">
                  <a:moveTo>
                    <a:pt x="22821" y="22976"/>
                  </a:moveTo>
                  <a:lnTo>
                    <a:pt x="12192" y="3048"/>
                  </a:lnTo>
                  <a:lnTo>
                    <a:pt x="4572" y="12192"/>
                  </a:lnTo>
                  <a:lnTo>
                    <a:pt x="22821" y="22976"/>
                  </a:lnTo>
                  <a:close/>
                </a:path>
                <a:path w="669290" h="1240789">
                  <a:moveTo>
                    <a:pt x="669036" y="1234446"/>
                  </a:moveTo>
                  <a:lnTo>
                    <a:pt x="22821" y="22976"/>
                  </a:lnTo>
                  <a:lnTo>
                    <a:pt x="4572" y="12192"/>
                  </a:lnTo>
                  <a:lnTo>
                    <a:pt x="4572" y="14871"/>
                  </a:lnTo>
                  <a:lnTo>
                    <a:pt x="656032" y="1239018"/>
                  </a:lnTo>
                  <a:lnTo>
                    <a:pt x="659892" y="1239018"/>
                  </a:lnTo>
                  <a:lnTo>
                    <a:pt x="669036" y="1234446"/>
                  </a:lnTo>
                  <a:close/>
                </a:path>
                <a:path w="669290" h="1240789">
                  <a:moveTo>
                    <a:pt x="205740" y="131064"/>
                  </a:moveTo>
                  <a:lnTo>
                    <a:pt x="202692" y="128016"/>
                  </a:lnTo>
                  <a:lnTo>
                    <a:pt x="203589" y="129793"/>
                  </a:lnTo>
                  <a:lnTo>
                    <a:pt x="205740" y="131064"/>
                  </a:lnTo>
                  <a:close/>
                </a:path>
                <a:path w="669290" h="1240789">
                  <a:moveTo>
                    <a:pt x="203589" y="129793"/>
                  </a:moveTo>
                  <a:lnTo>
                    <a:pt x="202692" y="128016"/>
                  </a:lnTo>
                  <a:lnTo>
                    <a:pt x="202692" y="129262"/>
                  </a:lnTo>
                  <a:lnTo>
                    <a:pt x="203589" y="129793"/>
                  </a:lnTo>
                  <a:close/>
                </a:path>
                <a:path w="669290" h="1240789">
                  <a:moveTo>
                    <a:pt x="205740" y="134050"/>
                  </a:moveTo>
                  <a:lnTo>
                    <a:pt x="205740" y="131064"/>
                  </a:lnTo>
                  <a:lnTo>
                    <a:pt x="203589" y="129793"/>
                  </a:lnTo>
                  <a:lnTo>
                    <a:pt x="205740" y="134050"/>
                  </a:lnTo>
                  <a:close/>
                </a:path>
                <a:path w="669290" h="1240789">
                  <a:moveTo>
                    <a:pt x="656032" y="1239018"/>
                  </a:moveTo>
                  <a:lnTo>
                    <a:pt x="653796" y="1234814"/>
                  </a:lnTo>
                  <a:lnTo>
                    <a:pt x="653796" y="1239018"/>
                  </a:lnTo>
                  <a:lnTo>
                    <a:pt x="656032" y="1239018"/>
                  </a:lnTo>
                  <a:close/>
                </a:path>
                <a:path w="669290" h="1240789">
                  <a:moveTo>
                    <a:pt x="659892" y="1239018"/>
                  </a:moveTo>
                  <a:lnTo>
                    <a:pt x="656032" y="1239018"/>
                  </a:lnTo>
                  <a:lnTo>
                    <a:pt x="656844" y="1240542"/>
                  </a:lnTo>
                  <a:lnTo>
                    <a:pt x="659892" y="1239018"/>
                  </a:lnTo>
                  <a:close/>
                </a:path>
                <a:path w="669290" h="1240789">
                  <a:moveTo>
                    <a:pt x="665988" y="1239018"/>
                  </a:moveTo>
                  <a:lnTo>
                    <a:pt x="665988" y="1235970"/>
                  </a:lnTo>
                  <a:lnTo>
                    <a:pt x="659892" y="1239018"/>
                  </a:lnTo>
                  <a:lnTo>
                    <a:pt x="665988" y="1239018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9509" y="832097"/>
              <a:ext cx="1304550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0365" y="824477"/>
              <a:ext cx="1321435" cy="135890"/>
            </a:xfrm>
            <a:custGeom>
              <a:avLst/>
              <a:gdLst/>
              <a:ahLst/>
              <a:cxnLst/>
              <a:rect l="l" t="t" r="r" b="b"/>
              <a:pathLst>
                <a:path w="1321435" h="135890">
                  <a:moveTo>
                    <a:pt x="29125" y="13716"/>
                  </a:moveTo>
                  <a:lnTo>
                    <a:pt x="8654" y="1524"/>
                  </a:lnTo>
                  <a:lnTo>
                    <a:pt x="5225" y="1524"/>
                  </a:lnTo>
                  <a:lnTo>
                    <a:pt x="0" y="10668"/>
                  </a:lnTo>
                  <a:lnTo>
                    <a:pt x="5117" y="13716"/>
                  </a:lnTo>
                  <a:lnTo>
                    <a:pt x="29125" y="13716"/>
                  </a:lnTo>
                  <a:close/>
                </a:path>
                <a:path w="1321435" h="135890">
                  <a:moveTo>
                    <a:pt x="5225" y="1524"/>
                  </a:moveTo>
                  <a:lnTo>
                    <a:pt x="3048" y="1524"/>
                  </a:lnTo>
                  <a:lnTo>
                    <a:pt x="3048" y="5334"/>
                  </a:lnTo>
                  <a:lnTo>
                    <a:pt x="5225" y="1524"/>
                  </a:lnTo>
                  <a:close/>
                </a:path>
                <a:path w="1321435" h="135890">
                  <a:moveTo>
                    <a:pt x="5117" y="13716"/>
                  </a:moveTo>
                  <a:lnTo>
                    <a:pt x="3048" y="12483"/>
                  </a:lnTo>
                  <a:lnTo>
                    <a:pt x="3048" y="13716"/>
                  </a:lnTo>
                  <a:lnTo>
                    <a:pt x="5117" y="13716"/>
                  </a:lnTo>
                  <a:close/>
                </a:path>
                <a:path w="1321435" h="135890">
                  <a:moveTo>
                    <a:pt x="210801" y="121920"/>
                  </a:moveTo>
                  <a:lnTo>
                    <a:pt x="29125" y="13716"/>
                  </a:lnTo>
                  <a:lnTo>
                    <a:pt x="5117" y="13716"/>
                  </a:lnTo>
                  <a:lnTo>
                    <a:pt x="207264" y="134112"/>
                  </a:lnTo>
                  <a:lnTo>
                    <a:pt x="208788" y="134112"/>
                  </a:lnTo>
                  <a:lnTo>
                    <a:pt x="208788" y="135636"/>
                  </a:lnTo>
                  <a:lnTo>
                    <a:pt x="210312" y="135636"/>
                  </a:lnTo>
                  <a:lnTo>
                    <a:pt x="210312" y="121920"/>
                  </a:lnTo>
                  <a:lnTo>
                    <a:pt x="210801" y="121920"/>
                  </a:lnTo>
                  <a:close/>
                </a:path>
                <a:path w="1321435" h="135890">
                  <a:moveTo>
                    <a:pt x="8654" y="1524"/>
                  </a:moveTo>
                  <a:lnTo>
                    <a:pt x="6096" y="0"/>
                  </a:lnTo>
                  <a:lnTo>
                    <a:pt x="5225" y="1524"/>
                  </a:lnTo>
                  <a:lnTo>
                    <a:pt x="8654" y="1524"/>
                  </a:lnTo>
                  <a:close/>
                </a:path>
                <a:path w="1321435" h="135890">
                  <a:moveTo>
                    <a:pt x="1321314" y="9144"/>
                  </a:moveTo>
                  <a:lnTo>
                    <a:pt x="1318266" y="3048"/>
                  </a:lnTo>
                  <a:lnTo>
                    <a:pt x="1316742" y="1524"/>
                  </a:lnTo>
                  <a:lnTo>
                    <a:pt x="8654" y="1524"/>
                  </a:lnTo>
                  <a:lnTo>
                    <a:pt x="29125" y="13716"/>
                  </a:lnTo>
                  <a:lnTo>
                    <a:pt x="1295116" y="13716"/>
                  </a:lnTo>
                  <a:lnTo>
                    <a:pt x="1310646" y="3048"/>
                  </a:lnTo>
                  <a:lnTo>
                    <a:pt x="1313694" y="13716"/>
                  </a:lnTo>
                  <a:lnTo>
                    <a:pt x="1313694" y="15828"/>
                  </a:lnTo>
                  <a:lnTo>
                    <a:pt x="1316742" y="13716"/>
                  </a:lnTo>
                  <a:lnTo>
                    <a:pt x="1319790" y="12192"/>
                  </a:lnTo>
                  <a:lnTo>
                    <a:pt x="1321314" y="9144"/>
                  </a:lnTo>
                  <a:close/>
                </a:path>
                <a:path w="1321435" h="135890">
                  <a:moveTo>
                    <a:pt x="213360" y="123444"/>
                  </a:moveTo>
                  <a:lnTo>
                    <a:pt x="210801" y="121920"/>
                  </a:lnTo>
                  <a:lnTo>
                    <a:pt x="210312" y="121920"/>
                  </a:lnTo>
                  <a:lnTo>
                    <a:pt x="213360" y="123444"/>
                  </a:lnTo>
                  <a:close/>
                </a:path>
                <a:path w="1321435" h="135890">
                  <a:moveTo>
                    <a:pt x="213360" y="135636"/>
                  </a:moveTo>
                  <a:lnTo>
                    <a:pt x="213360" y="123444"/>
                  </a:lnTo>
                  <a:lnTo>
                    <a:pt x="210312" y="121920"/>
                  </a:lnTo>
                  <a:lnTo>
                    <a:pt x="210312" y="135636"/>
                  </a:lnTo>
                  <a:lnTo>
                    <a:pt x="213360" y="135636"/>
                  </a:lnTo>
                  <a:close/>
                </a:path>
                <a:path w="1321435" h="135890">
                  <a:moveTo>
                    <a:pt x="1137604" y="121920"/>
                  </a:moveTo>
                  <a:lnTo>
                    <a:pt x="210801" y="121920"/>
                  </a:lnTo>
                  <a:lnTo>
                    <a:pt x="213360" y="123444"/>
                  </a:lnTo>
                  <a:lnTo>
                    <a:pt x="213360" y="135636"/>
                  </a:lnTo>
                  <a:lnTo>
                    <a:pt x="1135386" y="135636"/>
                  </a:lnTo>
                  <a:lnTo>
                    <a:pt x="1135386" y="123444"/>
                  </a:lnTo>
                  <a:lnTo>
                    <a:pt x="1137604" y="121920"/>
                  </a:lnTo>
                  <a:close/>
                </a:path>
                <a:path w="1321435" h="135890">
                  <a:moveTo>
                    <a:pt x="1138434" y="121920"/>
                  </a:moveTo>
                  <a:lnTo>
                    <a:pt x="1137604" y="121920"/>
                  </a:lnTo>
                  <a:lnTo>
                    <a:pt x="1135386" y="123444"/>
                  </a:lnTo>
                  <a:lnTo>
                    <a:pt x="1138434" y="121920"/>
                  </a:lnTo>
                  <a:close/>
                </a:path>
                <a:path w="1321435" h="135890">
                  <a:moveTo>
                    <a:pt x="1138434" y="135636"/>
                  </a:moveTo>
                  <a:lnTo>
                    <a:pt x="1138434" y="121920"/>
                  </a:lnTo>
                  <a:lnTo>
                    <a:pt x="1135386" y="123444"/>
                  </a:lnTo>
                  <a:lnTo>
                    <a:pt x="1135386" y="135636"/>
                  </a:lnTo>
                  <a:lnTo>
                    <a:pt x="1138434" y="135636"/>
                  </a:lnTo>
                  <a:close/>
                </a:path>
                <a:path w="1321435" h="135890">
                  <a:moveTo>
                    <a:pt x="1313694" y="15828"/>
                  </a:moveTo>
                  <a:lnTo>
                    <a:pt x="1313694" y="13716"/>
                  </a:lnTo>
                  <a:lnTo>
                    <a:pt x="1295116" y="13716"/>
                  </a:lnTo>
                  <a:lnTo>
                    <a:pt x="1137604" y="121920"/>
                  </a:lnTo>
                  <a:lnTo>
                    <a:pt x="1138434" y="121920"/>
                  </a:lnTo>
                  <a:lnTo>
                    <a:pt x="1138434" y="135636"/>
                  </a:lnTo>
                  <a:lnTo>
                    <a:pt x="1139958" y="135636"/>
                  </a:lnTo>
                  <a:lnTo>
                    <a:pt x="1141482" y="134112"/>
                  </a:lnTo>
                  <a:lnTo>
                    <a:pt x="1143006" y="134112"/>
                  </a:lnTo>
                  <a:lnTo>
                    <a:pt x="1313694" y="15828"/>
                  </a:lnTo>
                  <a:close/>
                </a:path>
                <a:path w="1321435" h="135890">
                  <a:moveTo>
                    <a:pt x="1313694" y="13716"/>
                  </a:moveTo>
                  <a:lnTo>
                    <a:pt x="1310646" y="3048"/>
                  </a:lnTo>
                  <a:lnTo>
                    <a:pt x="1295116" y="13716"/>
                  </a:lnTo>
                  <a:lnTo>
                    <a:pt x="1313694" y="13716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51781" y="832097"/>
              <a:ext cx="652278" cy="122530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42637" y="826001"/>
              <a:ext cx="669290" cy="1240790"/>
            </a:xfrm>
            <a:custGeom>
              <a:avLst/>
              <a:gdLst/>
              <a:ahLst/>
              <a:cxnLst/>
              <a:rect l="l" t="t" r="r" b="b"/>
              <a:pathLst>
                <a:path w="669289" h="1240789">
                  <a:moveTo>
                    <a:pt x="664470" y="14871"/>
                  </a:moveTo>
                  <a:lnTo>
                    <a:pt x="664470" y="12192"/>
                  </a:lnTo>
                  <a:lnTo>
                    <a:pt x="644103" y="24136"/>
                  </a:lnTo>
                  <a:lnTo>
                    <a:pt x="0" y="1234446"/>
                  </a:lnTo>
                  <a:lnTo>
                    <a:pt x="9144" y="1239018"/>
                  </a:lnTo>
                  <a:lnTo>
                    <a:pt x="13003" y="1239018"/>
                  </a:lnTo>
                  <a:lnTo>
                    <a:pt x="664470" y="14871"/>
                  </a:lnTo>
                  <a:close/>
                </a:path>
                <a:path w="669289" h="1240789">
                  <a:moveTo>
                    <a:pt x="655122" y="3431"/>
                  </a:moveTo>
                  <a:lnTo>
                    <a:pt x="455682" y="120396"/>
                  </a:lnTo>
                  <a:lnTo>
                    <a:pt x="454158" y="120396"/>
                  </a:lnTo>
                  <a:lnTo>
                    <a:pt x="452634" y="121920"/>
                  </a:lnTo>
                  <a:lnTo>
                    <a:pt x="452634" y="123444"/>
                  </a:lnTo>
                  <a:lnTo>
                    <a:pt x="3048" y="1014990"/>
                  </a:lnTo>
                  <a:lnTo>
                    <a:pt x="3048" y="1228718"/>
                  </a:lnTo>
                  <a:lnTo>
                    <a:pt x="15240" y="1205809"/>
                  </a:lnTo>
                  <a:lnTo>
                    <a:pt x="15240" y="1021086"/>
                  </a:lnTo>
                  <a:lnTo>
                    <a:pt x="463302" y="128016"/>
                  </a:lnTo>
                  <a:lnTo>
                    <a:pt x="463302" y="130170"/>
                  </a:lnTo>
                  <a:lnTo>
                    <a:pt x="644103" y="24136"/>
                  </a:lnTo>
                  <a:lnTo>
                    <a:pt x="655122" y="3431"/>
                  </a:lnTo>
                  <a:close/>
                </a:path>
                <a:path w="669289" h="1240789">
                  <a:moveTo>
                    <a:pt x="9144" y="1239018"/>
                  </a:moveTo>
                  <a:lnTo>
                    <a:pt x="3048" y="1235970"/>
                  </a:lnTo>
                  <a:lnTo>
                    <a:pt x="3048" y="1239018"/>
                  </a:lnTo>
                  <a:lnTo>
                    <a:pt x="9144" y="1239018"/>
                  </a:lnTo>
                  <a:close/>
                </a:path>
                <a:path w="669289" h="1240789">
                  <a:moveTo>
                    <a:pt x="13003" y="1239018"/>
                  </a:moveTo>
                  <a:lnTo>
                    <a:pt x="9144" y="1239018"/>
                  </a:lnTo>
                  <a:lnTo>
                    <a:pt x="12192" y="1240542"/>
                  </a:lnTo>
                  <a:lnTo>
                    <a:pt x="13003" y="1239018"/>
                  </a:lnTo>
                  <a:close/>
                </a:path>
                <a:path w="669289" h="1240789">
                  <a:moveTo>
                    <a:pt x="15240" y="1239018"/>
                  </a:moveTo>
                  <a:lnTo>
                    <a:pt x="15240" y="1234814"/>
                  </a:lnTo>
                  <a:lnTo>
                    <a:pt x="13003" y="1239018"/>
                  </a:lnTo>
                  <a:lnTo>
                    <a:pt x="15240" y="1239018"/>
                  </a:lnTo>
                  <a:close/>
                </a:path>
                <a:path w="669289" h="1240789">
                  <a:moveTo>
                    <a:pt x="463302" y="130170"/>
                  </a:moveTo>
                  <a:lnTo>
                    <a:pt x="463302" y="128016"/>
                  </a:lnTo>
                  <a:lnTo>
                    <a:pt x="461778" y="131064"/>
                  </a:lnTo>
                  <a:lnTo>
                    <a:pt x="463302" y="130170"/>
                  </a:lnTo>
                  <a:close/>
                </a:path>
                <a:path w="669289" h="1240789">
                  <a:moveTo>
                    <a:pt x="664470" y="12192"/>
                  </a:moveTo>
                  <a:lnTo>
                    <a:pt x="655492" y="3214"/>
                  </a:lnTo>
                  <a:lnTo>
                    <a:pt x="655122" y="3431"/>
                  </a:lnTo>
                  <a:lnTo>
                    <a:pt x="644103" y="24136"/>
                  </a:lnTo>
                  <a:lnTo>
                    <a:pt x="664470" y="12192"/>
                  </a:lnTo>
                  <a:close/>
                </a:path>
                <a:path w="669289" h="1240789">
                  <a:moveTo>
                    <a:pt x="655492" y="3214"/>
                  </a:moveTo>
                  <a:lnTo>
                    <a:pt x="655326" y="3048"/>
                  </a:lnTo>
                  <a:lnTo>
                    <a:pt x="655122" y="3431"/>
                  </a:lnTo>
                  <a:lnTo>
                    <a:pt x="655492" y="3214"/>
                  </a:lnTo>
                  <a:close/>
                </a:path>
                <a:path w="669289" h="1240789">
                  <a:moveTo>
                    <a:pt x="669042" y="7620"/>
                  </a:moveTo>
                  <a:lnTo>
                    <a:pt x="665994" y="1524"/>
                  </a:lnTo>
                  <a:lnTo>
                    <a:pt x="664470" y="0"/>
                  </a:lnTo>
                  <a:lnTo>
                    <a:pt x="661422" y="0"/>
                  </a:lnTo>
                  <a:lnTo>
                    <a:pt x="658374" y="1524"/>
                  </a:lnTo>
                  <a:lnTo>
                    <a:pt x="655492" y="3214"/>
                  </a:lnTo>
                  <a:lnTo>
                    <a:pt x="664470" y="12192"/>
                  </a:lnTo>
                  <a:lnTo>
                    <a:pt x="664470" y="14871"/>
                  </a:lnTo>
                  <a:lnTo>
                    <a:pt x="667518" y="9144"/>
                  </a:lnTo>
                  <a:lnTo>
                    <a:pt x="669042" y="7620"/>
                  </a:lnTo>
                  <a:close/>
                </a:path>
              </a:pathLst>
            </a:custGeom>
            <a:solidFill>
              <a:srgbClr val="0065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9593" y="1575816"/>
              <a:ext cx="1522482" cy="17221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0938" y="866641"/>
            <a:ext cx="49904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50265" algn="l"/>
              </a:tabLst>
            </a:pPr>
            <a:r>
              <a:rPr dirty="0"/>
              <a:t>1.	</a:t>
            </a:r>
            <a:r>
              <a:rPr spc="-5" dirty="0"/>
              <a:t>Nilai Orientasi –</a:t>
            </a:r>
            <a:r>
              <a:rPr spc="-50" dirty="0"/>
              <a:t> </a:t>
            </a:r>
            <a:r>
              <a:rPr spc="-5" dirty="0"/>
              <a:t>Lainnya</a:t>
            </a:r>
          </a:p>
        </p:txBody>
      </p:sp>
      <p:grpSp>
        <p:nvGrpSpPr>
          <p:cNvPr id="15" name="object 15"/>
          <p:cNvGrpSpPr/>
          <p:nvPr/>
        </p:nvGrpSpPr>
        <p:grpSpPr>
          <a:xfrm>
            <a:off x="457193" y="3886200"/>
            <a:ext cx="9144000" cy="3429000"/>
            <a:chOff x="457193" y="3886200"/>
            <a:chExt cx="9144000" cy="3429000"/>
          </a:xfrm>
        </p:grpSpPr>
        <p:sp>
          <p:nvSpPr>
            <p:cNvPr id="16" name="object 16"/>
            <p:cNvSpPr/>
            <p:nvPr/>
          </p:nvSpPr>
          <p:spPr>
            <a:xfrm>
              <a:off x="457193" y="3886200"/>
              <a:ext cx="9144005" cy="34289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193" y="3886200"/>
              <a:ext cx="1752606" cy="34274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87393" y="2146807"/>
            <a:ext cx="8138795" cy="3848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100"/>
              </a:spcBef>
              <a:buSzPct val="89583"/>
              <a:buAutoNum type="alphaLcPeriod"/>
              <a:tabLst>
                <a:tab pos="621665" algn="l"/>
                <a:tab pos="622300" algn="l"/>
              </a:tabLst>
            </a:pPr>
            <a:r>
              <a:rPr sz="2400" b="1" spc="-5" dirty="0">
                <a:solidFill>
                  <a:srgbClr val="FF9900"/>
                </a:solidFill>
                <a:latin typeface="Arial"/>
                <a:cs typeface="Arial"/>
              </a:rPr>
              <a:t>Individual/Kolektif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FF9900"/>
              </a:buClr>
              <a:buFont typeface="Arial"/>
              <a:buAutoNum type="alphaLcPeriod"/>
            </a:pPr>
            <a:endParaRPr sz="3200">
              <a:latin typeface="Arial"/>
              <a:cs typeface="Arial"/>
            </a:endParaRPr>
          </a:p>
          <a:p>
            <a:pPr marL="927100" marR="794385" lvl="1" indent="-304800">
              <a:lnSpc>
                <a:spcPct val="90500"/>
              </a:lnSpc>
              <a:spcBef>
                <a:spcPts val="5"/>
              </a:spcBef>
              <a:buSzPct val="120000"/>
              <a:buChar char="-"/>
              <a:tabLst>
                <a:tab pos="926465" algn="l"/>
                <a:tab pos="927100" algn="l"/>
              </a:tabLst>
            </a:pP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Budaya individualis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terdapat pada budaya </a:t>
            </a:r>
            <a:r>
              <a:rPr sz="2000" i="1" spc="-5" dirty="0">
                <a:solidFill>
                  <a:srgbClr val="EAEAEA"/>
                </a:solidFill>
                <a:latin typeface="Arial"/>
                <a:cs typeface="Arial"/>
              </a:rPr>
              <a:t>Amerika,  Australia, 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Inggris, Kanada, New Zealand, dan</a:t>
            </a:r>
            <a:r>
              <a:rPr sz="2000" i="1" spc="-16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Swedia.</a:t>
            </a:r>
            <a:endParaRPr sz="2000">
              <a:latin typeface="Arial"/>
              <a:cs typeface="Arial"/>
            </a:endParaRPr>
          </a:p>
          <a:p>
            <a:pPr marL="927100" marR="794385">
              <a:lnSpc>
                <a:spcPts val="2160"/>
              </a:lnSpc>
              <a:spcBef>
                <a:spcPts val="509"/>
              </a:spcBef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Sedangkan 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Taiwan, Korea, Hongkong, Meksiko,</a:t>
            </a:r>
            <a:r>
              <a:rPr sz="2000" i="1" spc="-195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Jepang,  </a:t>
            </a:r>
            <a:r>
              <a:rPr sz="2000" i="1" spc="-5" dirty="0">
                <a:solidFill>
                  <a:srgbClr val="EAEAEA"/>
                </a:solidFill>
                <a:latin typeface="Arial"/>
                <a:cs typeface="Arial"/>
              </a:rPr>
              <a:t>India, </a:t>
            </a:r>
            <a:r>
              <a:rPr sz="2000" i="1" dirty="0">
                <a:solidFill>
                  <a:srgbClr val="EAEAEA"/>
                </a:solidFill>
                <a:latin typeface="Arial"/>
                <a:cs typeface="Arial"/>
              </a:rPr>
              <a:t>dan Rusia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lebih kolektifis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dalam orientasi</a:t>
            </a:r>
            <a:r>
              <a:rPr sz="2000" spc="-11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mereka.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>
              <a:latin typeface="Arial"/>
              <a:cs typeface="Arial"/>
            </a:endParaRPr>
          </a:p>
          <a:p>
            <a:pPr marL="927100" marR="5080" lvl="1" indent="-304800">
              <a:lnSpc>
                <a:spcPts val="2160"/>
              </a:lnSpc>
              <a:buChar char="-"/>
              <a:tabLst>
                <a:tab pos="926465" algn="l"/>
                <a:tab pos="927100" algn="l"/>
              </a:tabLst>
            </a:pP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Nilai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ini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adalah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faktor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kunci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membedakan budaya dan  konsep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diri yang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berpengaruh besar pada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individu. Tidak  mengherankan,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konsumen dari budaya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memiliki 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perbedaan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nilai,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berbeda pula reaksi mereka pada produk  asing, iklan, dan sumber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yang lebih </a:t>
            </a:r>
            <a:r>
              <a:rPr sz="2000" dirty="0">
                <a:solidFill>
                  <a:srgbClr val="EAEAEA"/>
                </a:solidFill>
                <a:latin typeface="Arial"/>
                <a:cs typeface="Arial"/>
              </a:rPr>
              <a:t>disukai dari suatu</a:t>
            </a:r>
            <a:r>
              <a:rPr sz="2000" spc="-150" dirty="0">
                <a:solidFill>
                  <a:srgbClr val="EAEAE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EAEAEA"/>
                </a:solidFill>
                <a:latin typeface="Arial"/>
                <a:cs typeface="Arial"/>
              </a:rPr>
              <a:t>informasi.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684</Words>
  <Application>Microsoft Office PowerPoint</Application>
  <PresentationFormat>Custom</PresentationFormat>
  <Paragraphs>154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Times New Roman</vt:lpstr>
      <vt:lpstr>Office Theme</vt:lpstr>
      <vt:lpstr>Variasi Lintas Budaya  Dalam Perilaku Konsumen</vt:lpstr>
      <vt:lpstr>Faktor Budaya Mempengaruhi Perilaku Konsumen &amp; Strategi Pemasaran</vt:lpstr>
      <vt:lpstr>Konsep Budaya</vt:lpstr>
      <vt:lpstr>Sambungan....</vt:lpstr>
      <vt:lpstr>Variasi Dalam Nilai Budaya</vt:lpstr>
      <vt:lpstr>Sambungan....</vt:lpstr>
      <vt:lpstr>Sambungan....</vt:lpstr>
      <vt:lpstr>Sambungan....</vt:lpstr>
      <vt:lpstr>1. Nilai Orientasi – Lainnya</vt:lpstr>
      <vt:lpstr>b. Usia Muda/Tua</vt:lpstr>
      <vt:lpstr>Sambungan....</vt:lpstr>
      <vt:lpstr>Variasi Dalam Nilai Budaya</vt:lpstr>
      <vt:lpstr>2. Nilai Orientasi – Lingkungan</vt:lpstr>
      <vt:lpstr>Sambungan....</vt:lpstr>
      <vt:lpstr>Sambungan....</vt:lpstr>
      <vt:lpstr>Variasi Dalam Nilai Budaya</vt:lpstr>
      <vt:lpstr>2. Nilai Orientasi – Lingkungan</vt:lpstr>
      <vt:lpstr>Sambungan....</vt:lpstr>
      <vt:lpstr>Sambungan....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Presentation1.ppt [Read-Only] [Compatibility Mode]</dc:title>
  <dc:creator>dewi</dc:creator>
  <cp:lastModifiedBy>asus</cp:lastModifiedBy>
  <cp:revision>2</cp:revision>
  <dcterms:created xsi:type="dcterms:W3CDTF">2020-12-07T01:46:35Z</dcterms:created>
  <dcterms:modified xsi:type="dcterms:W3CDTF">2024-03-09T22:45:22Z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2010-10-02T00:00:00Z</vt:filetime>
  </property>
  <property fmtid="{D5CDD505-2E9C-101B-9397-08002B2CF9AE}" pid="3" name="Creator">
    <vt:lpwstr>PScript5.dll Version 5.2</vt:lpwstr>
  </property>
  <property fmtid="{D5CDD505-2E9C-101B-9397-08002B2CF9AE}" pid="4" name="LastSaved">
    <vt:filetime>2020-12-07T00:00:00Z</vt:filetime>
  </property>
</Properties>
</file>