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handoutMasterIdLst>
    <p:handoutMasterId r:id="rId3"/>
  </p:handoutMasterIdLst>
  <p:sldIdLst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type="screen4x3" cy="6858000" cx="9144000"/>
  <p:notesSz cx="9979025" cy="6834188"/>
  <p:defaultTextStyle>
    <a:defPPr>
      <a:defRPr lang="en-US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tableStyles" Target="tableStyles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/Relationships>
</file>

<file path=ppt/handoutMasters/_rels/handout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7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6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24243" cy="341709"/>
          </a:xfrm>
          <a:prstGeom prst="rect"/>
        </p:spPr>
        <p:txBody>
          <a:bodyPr bIns="48033" lIns="96067" rIns="96067" rtlCol="0" tIns="48033" vert="horz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1048687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52473" y="1"/>
            <a:ext cx="4324243" cy="341709"/>
          </a:xfrm>
          <a:prstGeom prst="rect"/>
        </p:spPr>
        <p:txBody>
          <a:bodyPr bIns="48033" lIns="96067" rIns="96067" rtlCol="0" tIns="48033" vert="horz"/>
          <a:lstStyle>
            <a:lvl1pPr algn="r">
              <a:defRPr sz="1300"/>
            </a:lvl1pPr>
          </a:lstStyle>
          <a:p>
            <a:fld id="{00CCE6DD-77DD-4687-992D-BF4C2CDA65F2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1048688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91293"/>
            <a:ext cx="4324243" cy="341709"/>
          </a:xfrm>
          <a:prstGeom prst="rect"/>
        </p:spPr>
        <p:txBody>
          <a:bodyPr anchor="b" bIns="48033" lIns="96067" rIns="96067" rtlCol="0" tIns="48033" vert="horz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1048689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52473" y="6491293"/>
            <a:ext cx="4324243" cy="341709"/>
          </a:xfrm>
          <a:prstGeom prst="rect"/>
        </p:spPr>
        <p:txBody>
          <a:bodyPr anchor="b" bIns="48033" lIns="96067" rIns="96067" rtlCol="0" tIns="48033" vert="horz"/>
          <a:lstStyle>
            <a:lvl1pPr algn="r">
              <a:defRPr sz="1300"/>
            </a:lvl1pPr>
          </a:lstStyle>
          <a:p>
            <a:fld id="{680ABA08-3529-4DBE-8728-F10BCBEECF5E}" type="slidenum">
              <a:rPr lang="en-US" smtClean="0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</p:handoutMaster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7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0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24243" cy="341709"/>
          </a:xfrm>
          <a:prstGeom prst="rect"/>
        </p:spPr>
        <p:txBody>
          <a:bodyPr bIns="48033" lIns="96067" rIns="96067" rtlCol="0" tIns="48033" vert="horz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1048681" name="Date Placeholder 2"/>
          <p:cNvSpPr>
            <a:spLocks noGrp="1"/>
          </p:cNvSpPr>
          <p:nvPr>
            <p:ph type="dt" idx="1"/>
          </p:nvPr>
        </p:nvSpPr>
        <p:spPr>
          <a:xfrm>
            <a:off x="5652473" y="1"/>
            <a:ext cx="4324243" cy="341709"/>
          </a:xfrm>
          <a:prstGeom prst="rect"/>
        </p:spPr>
        <p:txBody>
          <a:bodyPr bIns="48033" lIns="96067" rIns="96067" rtlCol="0" tIns="48033" vert="horz"/>
          <a:lstStyle>
            <a:lvl1pPr algn="r">
              <a:defRPr sz="1300"/>
            </a:lvl1pPr>
          </a:lstStyle>
          <a:p>
            <a:fld id="{068A54CE-3DD4-4CAE-9177-4F3F75A07052}" type="datetimeFigureOut">
              <a:rPr lang="en-US" smtClean="0"/>
              <a:t>10/30/2017</a:t>
            </a:fld>
            <a:endParaRPr lang="en-US"/>
          </a:p>
        </p:txBody>
      </p:sp>
      <p:sp>
        <p:nvSpPr>
          <p:cNvPr id="1048682" name="Slide Image Placeholder 3"/>
          <p:cNvSpPr>
            <a:spLocks noChangeAspect="1" noRot="1" noGrp="1"/>
          </p:cNvSpPr>
          <p:nvPr>
            <p:ph type="sldImg" idx="2"/>
          </p:nvPr>
        </p:nvSpPr>
        <p:spPr>
          <a:xfrm>
            <a:off x="3281363" y="512763"/>
            <a:ext cx="3416300" cy="2562225"/>
          </a:xfrm>
          <a:prstGeom prst="rect"/>
          <a:noFill/>
          <a:ln w="12700">
            <a:solidFill>
              <a:prstClr val="black"/>
            </a:solidFill>
          </a:ln>
        </p:spPr>
        <p:txBody>
          <a:bodyPr anchor="ctr" bIns="48033" lIns="96067" rIns="96067" rtlCol="0" tIns="48033" vert="horz"/>
          <a:p>
            <a:endParaRPr lang="en-US"/>
          </a:p>
        </p:txBody>
      </p:sp>
      <p:sp>
        <p:nvSpPr>
          <p:cNvPr id="1048683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7903" y="3246239"/>
            <a:ext cx="7983220" cy="3075385"/>
          </a:xfrm>
          <a:prstGeom prst="rect"/>
        </p:spPr>
        <p:txBody>
          <a:bodyPr bIns="48033" lIns="96067" rIns="96067" rtlCol="0" tIns="48033" vert="horz">
            <a:normAutofit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84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91293"/>
            <a:ext cx="4324243" cy="341709"/>
          </a:xfrm>
          <a:prstGeom prst="rect"/>
        </p:spPr>
        <p:txBody>
          <a:bodyPr anchor="b" bIns="48033" lIns="96067" rIns="96067" rtlCol="0" tIns="48033" vert="horz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1048685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52473" y="6491293"/>
            <a:ext cx="4324243" cy="341709"/>
          </a:xfrm>
          <a:prstGeom prst="rect"/>
        </p:spPr>
        <p:txBody>
          <a:bodyPr anchor="b" bIns="48033" lIns="96067" rIns="96067" rtlCol="0" tIns="48033" vert="horz"/>
          <a:lstStyle>
            <a:lvl1pPr algn="r">
              <a:defRPr sz="1300"/>
            </a:lvl1pPr>
          </a:lstStyle>
          <a:p>
            <a:fld id="{389A6FC4-C35B-45E8-BB45-AD8591FFB752}" type="slidenum">
              <a:rPr lang="en-US" smtClean="0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defTabSz="914400" eaLnBrk="1" hangingPunct="1" latinLnBrk="0" marL="0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</Relationships>
</file>

<file path=ppt/notesSlides/_rels/notesSlide2.xml.rels><?xml version="1.0" encoding="UTF-8" standalone="yes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Slide Image Placeholder 1"/>
          <p:cNvSpPr>
            <a:spLocks noChangeAspect="1" noRot="1" noGrp="1"/>
          </p:cNvSpPr>
          <p:nvPr>
            <p:ph type="sldImg"/>
          </p:nvPr>
        </p:nvSpPr>
        <p:spPr/>
      </p:sp>
      <p:sp>
        <p:nvSpPr>
          <p:cNvPr id="1048599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p>
            <a:r>
              <a:rPr dirty="0" lang="en-US" smtClean="0"/>
              <a:t>“Me</a:t>
            </a:r>
            <a:endParaRPr dirty="0" lang="en-US"/>
          </a:p>
        </p:txBody>
      </p:sp>
      <p:sp>
        <p:nvSpPr>
          <p:cNvPr id="104860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fld id="{389A6FC4-C35B-45E8-BB45-AD8591FFB752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Slide Image Placeholder 1"/>
          <p:cNvSpPr>
            <a:spLocks noChangeAspect="1" noRot="1" noGrp="1"/>
          </p:cNvSpPr>
          <p:nvPr>
            <p:ph type="sldImg"/>
          </p:nvPr>
        </p:nvSpPr>
        <p:spPr/>
      </p:sp>
      <p:sp>
        <p:nvSpPr>
          <p:cNvPr id="1048606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p>
            <a:endParaRPr dirty="0" lang="en-US"/>
          </a:p>
        </p:txBody>
      </p:sp>
      <p:sp>
        <p:nvSpPr>
          <p:cNvPr id="104860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p>
            <a:fld id="{389A6FC4-C35B-45E8-BB45-AD8591FFB752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bg>
      <p:bgPr>
        <a:blipFill rotWithShape="0" dpi="0">
          <a:blip xmlns:r="http://schemas.openxmlformats.org/officeDocument/2006/relationships" r:embed="rId1"/>
          <a:srcRect/>
          <a:stretch>
            <a:fillRect/>
          </a:stretch>
        </a:blipFill>
        <a:effectLst/>
      </p:bgPr>
    </p:bg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8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438400" y="3352800"/>
            <a:ext cx="6324600" cy="1371600"/>
          </a:xfrm>
        </p:spPr>
        <p:txBody>
          <a:bodyPr/>
          <a:lstStyle>
            <a:lvl1pPr>
              <a:lnSpc>
                <a:spcPct val="90000"/>
              </a:lnSpc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79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438400" y="4724400"/>
            <a:ext cx="6324600" cy="685800"/>
          </a:xfrm>
        </p:spPr>
        <p:txBody>
          <a:bodyPr/>
          <a:lstStyle>
            <a:lvl1pPr indent="0" marL="0">
              <a:lnSpc>
                <a:spcPct val="80000"/>
              </a:lnSpc>
              <a:buFont typeface="Wingdings" pitchFamily="2" charset="2"/>
              <a:buNone/>
              <a:defRPr sz="32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fade thruBlk="1"/>
  </p:transition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6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66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6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0" name="Vertical Title 1"/>
          <p:cNvSpPr>
            <a:spLocks noGrp="1"/>
          </p:cNvSpPr>
          <p:nvPr>
            <p:ph type="title" orient="vert"/>
          </p:nvPr>
        </p:nvSpPr>
        <p:spPr>
          <a:xfrm>
            <a:off x="6838950" y="685800"/>
            <a:ext cx="1771650" cy="4876800"/>
          </a:xfrm>
        </p:spPr>
        <p:txBody>
          <a:bodyPr vert="eaVert"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61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685800"/>
            <a:ext cx="5162550" cy="4876800"/>
          </a:xfrm>
        </p:spPr>
        <p:txBody>
          <a:bodyPr vert="eaVert"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8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6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7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b="1" cap="all"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68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indent="0" marL="0">
              <a:buNone/>
              <a:defRPr sz="2000"/>
            </a:lvl1pPr>
            <a:lvl2pPr indent="0" marL="457200">
              <a:buNone/>
              <a:defRPr sz="1800"/>
            </a:lvl2pPr>
            <a:lvl3pPr indent="0" marL="914400">
              <a:buNone/>
              <a:defRPr sz="1600"/>
            </a:lvl3pPr>
            <a:lvl4pPr indent="0" marL="1371600">
              <a:buNone/>
              <a:defRPr sz="1400"/>
            </a:lvl4pPr>
            <a:lvl5pPr indent="0" marL="1828800">
              <a:buNone/>
              <a:defRPr sz="1400"/>
            </a:lvl5pPr>
            <a:lvl6pPr indent="0" marL="2286000">
              <a:buNone/>
              <a:defRPr sz="1400"/>
            </a:lvl6pPr>
            <a:lvl7pPr indent="0" marL="2743200">
              <a:buNone/>
              <a:defRPr sz="1400"/>
            </a:lvl7pPr>
            <a:lvl8pPr indent="0" marL="3200400">
              <a:buNone/>
              <a:defRPr sz="1400"/>
            </a:lvl8pPr>
            <a:lvl9pPr indent="0" marL="365760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7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70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2057400"/>
            <a:ext cx="34671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71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2057400"/>
            <a:ext cx="34671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7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7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7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7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7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 thruBlk="1"/>
  </p:transition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6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 thruBlk="1"/>
  </p:transition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7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7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7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b="1"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78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79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6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b="1"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6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04866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  <p:timing/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image" Target="../media/image2.png"/><Relationship Id="rId1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 dpi="0">
          <a:blip xmlns:r="http://schemas.openxmlformats.org/officeDocument/2006/relationships" r:embed="rId12"/>
          <a:srcRect/>
          <a:stretch>
            <a:fillRect/>
          </a:stretch>
        </a:blipFill>
        <a:effectLst/>
      </p:bgPr>
    </p:bg>
    <p:spTree>
      <p:nvGrpSpPr>
        <p:cNvPr id="1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2057400"/>
            <a:ext cx="7086600" cy="3505200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20" compatLnSpc="1" lIns="91440" numCol="1" rIns="91440" tIns="45720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577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685800"/>
            <a:ext cx="7086600" cy="1371600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20" compatLnSpc="1" lIns="91440" numCol="1" rIns="91440" tIns="45720" vert="horz" wrap="square">
            <a:prstTxWarp prst="textNoShape"/>
          </a:bodyPr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accent1="accent1" accent2="accent2" accent3="accent3" accent4="accent4" accent5="accent5" accent6="accent6" bg1="dk2" bg2="dk1" tx1="lt1" tx2="lt2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fade thruBlk="1"/>
  </p:transition>
  <p:timing/>
  <p:txStyles>
    <p:titleStyle>
      <a:lvl1pPr algn="l" eaLnBrk="1" fontAlgn="base" hangingPunct="1" rtl="0">
        <a:spcBef>
          <a:spcPct val="0"/>
        </a:spcBef>
        <a:spcAft>
          <a:spcPct val="0"/>
        </a:spcAft>
        <a:defRPr b="1" sz="4000">
          <a:solidFill>
            <a:srgbClr val="000000"/>
          </a:solidFill>
          <a:latin typeface="+mj-lt"/>
          <a:ea typeface="+mj-ea"/>
          <a:cs typeface="+mj-cs"/>
        </a:defRPr>
      </a:lvl1pPr>
      <a:lvl2pPr algn="l" eaLnBrk="1" fontAlgn="base" hangingPunct="1" rtl="0">
        <a:spcBef>
          <a:spcPct val="0"/>
        </a:spcBef>
        <a:spcAft>
          <a:spcPct val="0"/>
        </a:spcAft>
        <a:defRPr b="1" sz="4000">
          <a:solidFill>
            <a:srgbClr val="000000"/>
          </a:solidFill>
          <a:latin typeface="Arial Narrow" pitchFamily="34" charset="0"/>
        </a:defRPr>
      </a:lvl2pPr>
      <a:lvl3pPr algn="l" eaLnBrk="1" fontAlgn="base" hangingPunct="1" rtl="0">
        <a:spcBef>
          <a:spcPct val="0"/>
        </a:spcBef>
        <a:spcAft>
          <a:spcPct val="0"/>
        </a:spcAft>
        <a:defRPr b="1" sz="4000">
          <a:solidFill>
            <a:srgbClr val="000000"/>
          </a:solidFill>
          <a:latin typeface="Arial Narrow" pitchFamily="34" charset="0"/>
        </a:defRPr>
      </a:lvl3pPr>
      <a:lvl4pPr algn="l" eaLnBrk="1" fontAlgn="base" hangingPunct="1" rtl="0">
        <a:spcBef>
          <a:spcPct val="0"/>
        </a:spcBef>
        <a:spcAft>
          <a:spcPct val="0"/>
        </a:spcAft>
        <a:defRPr b="1" sz="4000">
          <a:solidFill>
            <a:srgbClr val="000000"/>
          </a:solidFill>
          <a:latin typeface="Arial Narrow" pitchFamily="34" charset="0"/>
        </a:defRPr>
      </a:lvl4pPr>
      <a:lvl5pPr algn="l" eaLnBrk="1" fontAlgn="base" hangingPunct="1" rtl="0">
        <a:spcBef>
          <a:spcPct val="0"/>
        </a:spcBef>
        <a:spcAft>
          <a:spcPct val="0"/>
        </a:spcAft>
        <a:defRPr b="1" sz="4000">
          <a:solidFill>
            <a:srgbClr val="000000"/>
          </a:solidFill>
          <a:latin typeface="Arial Narrow" pitchFamily="34" charset="0"/>
        </a:defRPr>
      </a:lvl5pPr>
      <a:lvl6pPr algn="l" eaLnBrk="1" fontAlgn="base" hangingPunct="1" marL="457200" rtl="0">
        <a:spcBef>
          <a:spcPct val="0"/>
        </a:spcBef>
        <a:spcAft>
          <a:spcPct val="0"/>
        </a:spcAft>
        <a:defRPr b="1" sz="4000">
          <a:solidFill>
            <a:srgbClr val="000000"/>
          </a:solidFill>
          <a:latin typeface="Arial Narrow" pitchFamily="34" charset="0"/>
        </a:defRPr>
      </a:lvl6pPr>
      <a:lvl7pPr algn="l" eaLnBrk="1" fontAlgn="base" hangingPunct="1" marL="914400" rtl="0">
        <a:spcBef>
          <a:spcPct val="0"/>
        </a:spcBef>
        <a:spcAft>
          <a:spcPct val="0"/>
        </a:spcAft>
        <a:defRPr b="1" sz="4000">
          <a:solidFill>
            <a:srgbClr val="000000"/>
          </a:solidFill>
          <a:latin typeface="Arial Narrow" pitchFamily="34" charset="0"/>
        </a:defRPr>
      </a:lvl7pPr>
      <a:lvl8pPr algn="l" eaLnBrk="1" fontAlgn="base" hangingPunct="1" marL="1371600" rtl="0">
        <a:spcBef>
          <a:spcPct val="0"/>
        </a:spcBef>
        <a:spcAft>
          <a:spcPct val="0"/>
        </a:spcAft>
        <a:defRPr b="1" sz="4000">
          <a:solidFill>
            <a:srgbClr val="000000"/>
          </a:solidFill>
          <a:latin typeface="Arial Narrow" pitchFamily="34" charset="0"/>
        </a:defRPr>
      </a:lvl8pPr>
      <a:lvl9pPr algn="l" eaLnBrk="1" fontAlgn="base" hangingPunct="1" marL="1828800" rtl="0">
        <a:spcBef>
          <a:spcPct val="0"/>
        </a:spcBef>
        <a:spcAft>
          <a:spcPct val="0"/>
        </a:spcAft>
        <a:defRPr b="1" sz="4000">
          <a:solidFill>
            <a:srgbClr val="000000"/>
          </a:solidFill>
          <a:latin typeface="Arial Narrow" pitchFamily="34" charset="0"/>
        </a:defRPr>
      </a:lvl9pPr>
    </p:titleStyle>
    <p:bodyStyle>
      <a:lvl1pPr algn="l" eaLnBrk="1" fontAlgn="base" hangingPunct="1" indent="-342900" marL="342900" rtl="0">
        <a:spcBef>
          <a:spcPct val="20000"/>
        </a:spcBef>
        <a:spcAft>
          <a:spcPct val="0"/>
        </a:spcAft>
        <a:buClr>
          <a:srgbClr val="000000"/>
        </a:buClr>
        <a:buSzPct val="50000"/>
        <a:buFont typeface="Wingdings" pitchFamily="2" charset="2"/>
        <a:buChar char="n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algn="l" eaLnBrk="1" fontAlgn="base" hangingPunct="1" indent="-285750" marL="742950" rtl="0">
        <a:spcBef>
          <a:spcPct val="20000"/>
        </a:spcBef>
        <a:spcAft>
          <a:spcPct val="0"/>
        </a:spcAft>
        <a:buClr>
          <a:srgbClr val="000000"/>
        </a:buClr>
        <a:buSzPct val="50000"/>
        <a:buFont typeface="Wingdings" pitchFamily="2" charset="2"/>
        <a:buChar char="n"/>
        <a:defRPr sz="2400">
          <a:solidFill>
            <a:srgbClr val="000000"/>
          </a:solidFill>
          <a:latin typeface="+mn-lt"/>
        </a:defRPr>
      </a:lvl2pPr>
      <a:lvl3pPr algn="l" eaLnBrk="1" fontAlgn="base" hangingPunct="1" indent="-228600" marL="1143000" rtl="0">
        <a:spcBef>
          <a:spcPct val="20000"/>
        </a:spcBef>
        <a:spcAft>
          <a:spcPct val="0"/>
        </a:spcAft>
        <a:buClr>
          <a:srgbClr val="000000"/>
        </a:buClr>
        <a:buSzPct val="50000"/>
        <a:buFont typeface="Wingdings" pitchFamily="2" charset="2"/>
        <a:buChar char="n"/>
        <a:defRPr sz="2000">
          <a:solidFill>
            <a:srgbClr val="000000"/>
          </a:solidFill>
          <a:latin typeface="+mn-lt"/>
        </a:defRPr>
      </a:lvl3pPr>
      <a:lvl4pPr algn="l" eaLnBrk="1" fontAlgn="base" hangingPunct="1" indent="-228600" marL="1600200" rtl="0">
        <a:spcBef>
          <a:spcPct val="20000"/>
        </a:spcBef>
        <a:spcAft>
          <a:spcPct val="0"/>
        </a:spcAft>
        <a:buClr>
          <a:srgbClr val="000000"/>
        </a:buClr>
        <a:buSzPct val="50000"/>
        <a:buFont typeface="Wingdings" pitchFamily="2" charset="2"/>
        <a:buChar char="n"/>
        <a:defRPr>
          <a:solidFill>
            <a:srgbClr val="000000"/>
          </a:solidFill>
          <a:latin typeface="+mn-lt"/>
        </a:defRPr>
      </a:lvl4pPr>
      <a:lvl5pPr algn="l" eaLnBrk="1" fontAlgn="base" hangingPunct="1" indent="-228600" marL="2057400" rtl="0">
        <a:spcBef>
          <a:spcPct val="20000"/>
        </a:spcBef>
        <a:spcAft>
          <a:spcPct val="0"/>
        </a:spcAft>
        <a:buClr>
          <a:srgbClr val="000000"/>
        </a:buClr>
        <a:buSzPct val="50000"/>
        <a:buFont typeface="Wingdings" pitchFamily="2" charset="2"/>
        <a:buChar char="n"/>
        <a:defRPr>
          <a:solidFill>
            <a:srgbClr val="000000"/>
          </a:solidFill>
          <a:latin typeface="+mn-lt"/>
        </a:defRPr>
      </a:lvl5pPr>
      <a:lvl6pPr algn="l" eaLnBrk="1" fontAlgn="base" hangingPunct="1" indent="-228600" marL="2514600" rtl="0">
        <a:spcBef>
          <a:spcPct val="20000"/>
        </a:spcBef>
        <a:spcAft>
          <a:spcPct val="0"/>
        </a:spcAft>
        <a:buClr>
          <a:srgbClr val="000000"/>
        </a:buClr>
        <a:buSzPct val="50000"/>
        <a:buFont typeface="Wingdings" pitchFamily="2" charset="2"/>
        <a:buChar char="n"/>
        <a:defRPr>
          <a:solidFill>
            <a:srgbClr val="000000"/>
          </a:solidFill>
          <a:latin typeface="+mn-lt"/>
        </a:defRPr>
      </a:lvl6pPr>
      <a:lvl7pPr algn="l" eaLnBrk="1" fontAlgn="base" hangingPunct="1" indent="-228600" marL="2971800" rtl="0">
        <a:spcBef>
          <a:spcPct val="20000"/>
        </a:spcBef>
        <a:spcAft>
          <a:spcPct val="0"/>
        </a:spcAft>
        <a:buClr>
          <a:srgbClr val="000000"/>
        </a:buClr>
        <a:buSzPct val="50000"/>
        <a:buFont typeface="Wingdings" pitchFamily="2" charset="2"/>
        <a:buChar char="n"/>
        <a:defRPr>
          <a:solidFill>
            <a:srgbClr val="000000"/>
          </a:solidFill>
          <a:latin typeface="+mn-lt"/>
        </a:defRPr>
      </a:lvl7pPr>
      <a:lvl8pPr algn="l" eaLnBrk="1" fontAlgn="base" hangingPunct="1" indent="-228600" marL="3429000" rtl="0">
        <a:spcBef>
          <a:spcPct val="20000"/>
        </a:spcBef>
        <a:spcAft>
          <a:spcPct val="0"/>
        </a:spcAft>
        <a:buClr>
          <a:srgbClr val="000000"/>
        </a:buClr>
        <a:buSzPct val="50000"/>
        <a:buFont typeface="Wingdings" pitchFamily="2" charset="2"/>
        <a:buChar char="n"/>
        <a:defRPr>
          <a:solidFill>
            <a:srgbClr val="000000"/>
          </a:solidFill>
          <a:latin typeface="+mn-lt"/>
        </a:defRPr>
      </a:lvl8pPr>
      <a:lvl9pPr algn="l" eaLnBrk="1" fontAlgn="base" hangingPunct="1" indent="-228600" marL="3886200" rtl="0">
        <a:spcBef>
          <a:spcPct val="20000"/>
        </a:spcBef>
        <a:spcAft>
          <a:spcPct val="0"/>
        </a:spcAft>
        <a:buClr>
          <a:srgbClr val="000000"/>
        </a:buClr>
        <a:buSzPct val="50000"/>
        <a:buFont typeface="Wingdings" pitchFamily="2" charset="2"/>
        <a:buChar char="n"/>
        <a:defRPr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0" name="Title 2"/>
          <p:cNvSpPr>
            <a:spLocks noGrp="1"/>
          </p:cNvSpPr>
          <p:nvPr>
            <p:ph type="ctrTitle"/>
          </p:nvPr>
        </p:nvSpPr>
        <p:spPr>
          <a:xfrm>
            <a:off x="1447800" y="1371600"/>
            <a:ext cx="6858000" cy="1371600"/>
          </a:xfrm>
        </p:spPr>
        <p:txBody>
          <a:bodyPr/>
          <a:p>
            <a:r>
              <a:rPr dirty="0" sz="6000" lang="ar-SA" smtClean="0"/>
              <a:t>مَرَاحِلُ التَّفَاعُلِ بِالشَّهَادَتَيْنِ</a:t>
            </a:r>
            <a:endParaRPr dirty="0" sz="6000" lang="en-US"/>
          </a:p>
        </p:txBody>
      </p:sp>
      <p:sp>
        <p:nvSpPr>
          <p:cNvPr id="1048581" name="Subtitle 3"/>
          <p:cNvSpPr>
            <a:spLocks noGrp="1"/>
          </p:cNvSpPr>
          <p:nvPr>
            <p:ph type="subTitle" idx="1"/>
          </p:nvPr>
        </p:nvSpPr>
        <p:spPr>
          <a:xfrm>
            <a:off x="533400" y="4343400"/>
            <a:ext cx="8382000" cy="685800"/>
          </a:xfrm>
        </p:spPr>
        <p:txBody>
          <a:bodyPr/>
          <a:p>
            <a:r>
              <a:rPr dirty="0" sz="4000" lang="en-US" err="1" smtClean="0"/>
              <a:t>Tahapan</a:t>
            </a:r>
            <a:r>
              <a:rPr dirty="0" sz="4000" lang="en-US" smtClean="0"/>
              <a:t> </a:t>
            </a:r>
            <a:r>
              <a:rPr dirty="0" sz="4000" lang="en-US" err="1" smtClean="0"/>
              <a:t>Berinteraksi</a:t>
            </a:r>
            <a:r>
              <a:rPr dirty="0" sz="4000" lang="en-US" smtClean="0"/>
              <a:t> </a:t>
            </a:r>
            <a:r>
              <a:rPr dirty="0" sz="4000" lang="en-US" err="1" smtClean="0"/>
              <a:t>Dengan</a:t>
            </a:r>
            <a:r>
              <a:rPr dirty="0" sz="4000" lang="en-US" smtClean="0"/>
              <a:t> </a:t>
            </a:r>
            <a:r>
              <a:rPr dirty="0" sz="4000" lang="en-US" err="1" smtClean="0"/>
              <a:t>Syahadatain</a:t>
            </a:r>
            <a:endParaRPr dirty="0" sz="4000" lang="en-US"/>
          </a:p>
        </p:txBody>
      </p:sp>
    </p:spTree>
  </p:cSld>
  <p:clrMapOvr>
    <a:masterClrMapping/>
  </p:clrMapOvr>
  <p:transition>
    <p:fade thruBlk="1"/>
  </p:transition>
  <p:timing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US" err="1" smtClean="0"/>
              <a:t>Tanda-tanda</a:t>
            </a:r>
            <a:r>
              <a:rPr dirty="0" lang="en-US" smtClean="0"/>
              <a:t> </a:t>
            </a:r>
            <a:r>
              <a:rPr dirty="0" lang="en-US" err="1" smtClean="0"/>
              <a:t>Cinta</a:t>
            </a:r>
            <a:r>
              <a:rPr dirty="0" lang="en-US" smtClean="0"/>
              <a:t> (</a:t>
            </a:r>
            <a:r>
              <a:rPr dirty="0" lang="ar-SA" smtClean="0"/>
              <a:t>آيَاتُ المَحَبَّةِ</a:t>
            </a:r>
            <a:r>
              <a:rPr dirty="0" lang="en-US" smtClean="0"/>
              <a:t>)</a:t>
            </a:r>
            <a:endParaRPr dirty="0" lang="en-US"/>
          </a:p>
        </p:txBody>
      </p:sp>
      <p:sp>
        <p:nvSpPr>
          <p:cNvPr id="1048604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n-US" err="1" smtClean="0"/>
              <a:t>Mengikuti</a:t>
            </a:r>
            <a:r>
              <a:rPr dirty="0" lang="en-US" smtClean="0"/>
              <a:t> </a:t>
            </a:r>
            <a:r>
              <a:rPr dirty="0" lang="en-US" err="1" smtClean="0"/>
              <a:t>Rasul</a:t>
            </a:r>
            <a:r>
              <a:rPr dirty="0" lang="en-US" smtClean="0"/>
              <a:t> SAW (</a:t>
            </a:r>
            <a:r>
              <a:rPr dirty="0" lang="ar-SA" smtClean="0"/>
              <a:t>إِتِّبَاعُ الرَّسُوْلِ</a:t>
            </a:r>
            <a:r>
              <a:rPr dirty="0" lang="en-US" smtClean="0"/>
              <a:t>)</a:t>
            </a:r>
          </a:p>
          <a:p>
            <a:pPr lvl="1"/>
            <a:r>
              <a:rPr dirty="0" lang="en-US" smtClean="0"/>
              <a:t>3:31 </a:t>
            </a:r>
            <a:r>
              <a:rPr dirty="0" lang="ar-SA" smtClean="0"/>
              <a:t>قُلْ إِنْ كُنْتُمْ تُحِبُّونَ اللَّهَ فَاتَّبِعُونِي </a:t>
            </a:r>
            <a:endParaRPr dirty="0" lang="en-US" smtClean="0"/>
          </a:p>
          <a:p>
            <a:r>
              <a:rPr dirty="0" lang="en-US" err="1" smtClean="0"/>
              <a:t>Berjihad</a:t>
            </a:r>
            <a:r>
              <a:rPr dirty="0" lang="en-US" smtClean="0"/>
              <a:t> </a:t>
            </a:r>
            <a:r>
              <a:rPr dirty="0" lang="en-US" err="1" smtClean="0"/>
              <a:t>di</a:t>
            </a:r>
            <a:r>
              <a:rPr dirty="0" lang="en-US" smtClean="0"/>
              <a:t> </a:t>
            </a:r>
            <a:r>
              <a:rPr dirty="0" lang="en-US" err="1" smtClean="0"/>
              <a:t>jalan</a:t>
            </a:r>
            <a:r>
              <a:rPr dirty="0" lang="en-US" smtClean="0"/>
              <a:t> Allah (</a:t>
            </a:r>
            <a:r>
              <a:rPr dirty="0" lang="ar-SA" smtClean="0"/>
              <a:t>الْجِهَادُ فِي سَبِيْلِ اللهِ</a:t>
            </a:r>
            <a:r>
              <a:rPr dirty="0" lang="en-US" smtClean="0"/>
              <a:t>)</a:t>
            </a:r>
          </a:p>
          <a:p>
            <a:pPr lvl="1"/>
            <a:r>
              <a:rPr dirty="0" lang="en-US" smtClean="0"/>
              <a:t>49:15 </a:t>
            </a:r>
            <a:r>
              <a:rPr dirty="0" lang="en-US" err="1" smtClean="0"/>
              <a:t>bukti</a:t>
            </a:r>
            <a:r>
              <a:rPr dirty="0" lang="en-US" smtClean="0"/>
              <a:t> </a:t>
            </a:r>
            <a:r>
              <a:rPr dirty="0" lang="en-US" err="1" smtClean="0"/>
              <a:t>iman</a:t>
            </a:r>
            <a:r>
              <a:rPr dirty="0" lang="en-US" smtClean="0"/>
              <a:t> yang </a:t>
            </a:r>
            <a:r>
              <a:rPr dirty="0" lang="en-US" err="1" smtClean="0"/>
              <a:t>kokoh</a:t>
            </a:r>
            <a:r>
              <a:rPr dirty="0" lang="en-US" smtClean="0"/>
              <a:t> </a:t>
            </a:r>
            <a:r>
              <a:rPr dirty="0" lang="en-US" err="1" smtClean="0"/>
              <a:t>adalah</a:t>
            </a:r>
            <a:r>
              <a:rPr dirty="0" lang="en-US" smtClean="0"/>
              <a:t> jihad </a:t>
            </a:r>
            <a:r>
              <a:rPr dirty="0" lang="en-US" err="1" smtClean="0"/>
              <a:t>di</a:t>
            </a:r>
            <a:r>
              <a:rPr dirty="0" lang="en-US" smtClean="0"/>
              <a:t> </a:t>
            </a:r>
            <a:r>
              <a:rPr dirty="0" lang="en-US" err="1" smtClean="0"/>
              <a:t>jalan</a:t>
            </a:r>
            <a:r>
              <a:rPr dirty="0" lang="en-US" smtClean="0"/>
              <a:t> Allah</a:t>
            </a:r>
          </a:p>
          <a:p>
            <a:pPr lvl="1"/>
            <a:r>
              <a:rPr dirty="0" lang="en-US" err="1" smtClean="0"/>
              <a:t>Berani</a:t>
            </a:r>
            <a:r>
              <a:rPr dirty="0" lang="en-US" smtClean="0"/>
              <a:t> </a:t>
            </a:r>
            <a:r>
              <a:rPr dirty="0" lang="en-US" err="1" smtClean="0"/>
              <a:t>menanggung</a:t>
            </a:r>
            <a:r>
              <a:rPr dirty="0" lang="en-US" smtClean="0"/>
              <a:t> </a:t>
            </a:r>
            <a:r>
              <a:rPr dirty="0" lang="en-US" err="1" smtClean="0"/>
              <a:t>resiko</a:t>
            </a:r>
            <a:r>
              <a:rPr dirty="0" lang="en-US" smtClean="0"/>
              <a:t> </a:t>
            </a:r>
          </a:p>
          <a:p>
            <a:pPr lvl="1"/>
            <a:r>
              <a:rPr dirty="0" lang="en-US" err="1" smtClean="0"/>
              <a:t>Kata</a:t>
            </a:r>
            <a:r>
              <a:rPr dirty="0" lang="en-US" smtClean="0"/>
              <a:t> </a:t>
            </a:r>
            <a:r>
              <a:rPr dirty="0" lang="en-US" err="1" smtClean="0"/>
              <a:t>Ulama</a:t>
            </a:r>
            <a:r>
              <a:rPr dirty="0" lang="en-US" smtClean="0"/>
              <a:t>:</a:t>
            </a:r>
          </a:p>
          <a:p>
            <a:pPr algn="ctr" lvl="1" rtl="1">
              <a:buNone/>
            </a:pPr>
            <a:r>
              <a:rPr b="1" dirty="0" sz="3600" lang="ar-SA" smtClean="0">
                <a:cs typeface="Traditional Arabic" pitchFamily="2" charset="-78"/>
              </a:rPr>
              <a:t>مَحَبَّةُ الْمَحْبُوْبِ لاَ تُنَالُ إِلا بِاحْتَمَالِ الْمَكْرُوْهَةِ</a:t>
            </a:r>
          </a:p>
          <a:p>
            <a:pPr algn="ctr" lvl="1" rtl="1">
              <a:buNone/>
            </a:pPr>
            <a:r>
              <a:rPr dirty="0" lang="en-US" smtClean="0"/>
              <a:t>“</a:t>
            </a:r>
            <a:r>
              <a:rPr dirty="0" lang="en-US" err="1" smtClean="0"/>
              <a:t>Mencintai</a:t>
            </a:r>
            <a:r>
              <a:rPr dirty="0" lang="en-US" smtClean="0"/>
              <a:t> </a:t>
            </a:r>
            <a:r>
              <a:rPr dirty="0" lang="en-US" err="1" smtClean="0"/>
              <a:t>kekasih</a:t>
            </a:r>
            <a:r>
              <a:rPr dirty="0" lang="en-US" smtClean="0"/>
              <a:t> </a:t>
            </a:r>
            <a:r>
              <a:rPr dirty="0" lang="en-US" err="1" smtClean="0"/>
              <a:t>tidak</a:t>
            </a:r>
            <a:r>
              <a:rPr dirty="0" lang="en-US" smtClean="0"/>
              <a:t> </a:t>
            </a:r>
            <a:r>
              <a:rPr dirty="0" lang="en-US" err="1" smtClean="0"/>
              <a:t>akan</a:t>
            </a:r>
            <a:r>
              <a:rPr dirty="0" lang="en-US" smtClean="0"/>
              <a:t> </a:t>
            </a:r>
            <a:r>
              <a:rPr dirty="0" lang="en-US" err="1" smtClean="0"/>
              <a:t>tercapai</a:t>
            </a:r>
            <a:r>
              <a:rPr dirty="0" lang="en-US" smtClean="0"/>
              <a:t> </a:t>
            </a:r>
            <a:r>
              <a:rPr dirty="0" lang="en-US" err="1" smtClean="0"/>
              <a:t>kecauli</a:t>
            </a:r>
            <a:r>
              <a:rPr dirty="0" lang="en-US" smtClean="0"/>
              <a:t> </a:t>
            </a:r>
            <a:r>
              <a:rPr dirty="0" lang="en-US" err="1" smtClean="0"/>
              <a:t>dengan</a:t>
            </a:r>
            <a:r>
              <a:rPr dirty="0" lang="en-US" smtClean="0"/>
              <a:t> </a:t>
            </a:r>
            <a:r>
              <a:rPr dirty="0" lang="en-US" err="1" smtClean="0"/>
              <a:t>menanggung</a:t>
            </a:r>
            <a:r>
              <a:rPr dirty="0" lang="en-US" smtClean="0"/>
              <a:t> </a:t>
            </a:r>
            <a:r>
              <a:rPr dirty="0" lang="en-US" err="1" smtClean="0"/>
              <a:t>segala</a:t>
            </a:r>
            <a:r>
              <a:rPr dirty="0" lang="en-US" smtClean="0"/>
              <a:t> </a:t>
            </a:r>
            <a:r>
              <a:rPr dirty="0" lang="en-US" err="1" smtClean="0"/>
              <a:t>resiko</a:t>
            </a:r>
            <a:r>
              <a:rPr dirty="0" lang="en-US" smtClean="0"/>
              <a:t>”</a:t>
            </a:r>
            <a:endParaRPr dirty="0" lang="en-US"/>
          </a:p>
        </p:txBody>
      </p:sp>
    </p:spTree>
  </p:cSld>
  <p:clrMapOvr>
    <a:masterClrMapping/>
  </p:clrMapOvr>
  <p:transition>
    <p:fade thruBlk="1"/>
  </p:transition>
  <p:timing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US" err="1" smtClean="0"/>
              <a:t>Ridho</a:t>
            </a:r>
            <a:r>
              <a:rPr dirty="0" lang="en-US" smtClean="0"/>
              <a:t> (</a:t>
            </a:r>
            <a:r>
              <a:rPr dirty="0" lang="ar-SA" smtClean="0">
                <a:solidFill>
                  <a:schemeClr val="tx2"/>
                </a:solidFill>
              </a:rPr>
              <a:t>اَلرِّضَى</a:t>
            </a:r>
            <a:r>
              <a:rPr dirty="0" lang="en-US" smtClean="0"/>
              <a:t>)</a:t>
            </a:r>
            <a:endParaRPr dirty="0" lang="en-US"/>
          </a:p>
        </p:txBody>
      </p:sp>
      <p:sp>
        <p:nvSpPr>
          <p:cNvPr id="1048609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n-US" err="1" smtClean="0"/>
              <a:t>Kalau</a:t>
            </a:r>
            <a:r>
              <a:rPr dirty="0" lang="en-US" smtClean="0"/>
              <a:t> </a:t>
            </a:r>
            <a:r>
              <a:rPr dirty="0" lang="en-US" err="1" smtClean="0"/>
              <a:t>cintanya</a:t>
            </a:r>
            <a:r>
              <a:rPr dirty="0" lang="en-US" smtClean="0"/>
              <a:t> </a:t>
            </a:r>
            <a:r>
              <a:rPr dirty="0" lang="en-US" err="1" smtClean="0"/>
              <a:t>sangat</a:t>
            </a:r>
            <a:r>
              <a:rPr dirty="0" lang="en-US" smtClean="0"/>
              <a:t> </a:t>
            </a:r>
            <a:r>
              <a:rPr dirty="0" lang="en-US" err="1" smtClean="0"/>
              <a:t>tinggi</a:t>
            </a:r>
            <a:r>
              <a:rPr dirty="0" lang="en-US" smtClean="0"/>
              <a:t>, </a:t>
            </a:r>
            <a:r>
              <a:rPr dirty="0" lang="en-US" err="1" smtClean="0"/>
              <a:t>tentu</a:t>
            </a:r>
            <a:r>
              <a:rPr dirty="0" lang="en-US" smtClean="0"/>
              <a:t> </a:t>
            </a:r>
            <a:r>
              <a:rPr dirty="0" lang="en-US" err="1" smtClean="0"/>
              <a:t>dia</a:t>
            </a:r>
            <a:r>
              <a:rPr dirty="0" lang="en-US" smtClean="0"/>
              <a:t> </a:t>
            </a:r>
            <a:r>
              <a:rPr dirty="0" lang="en-US" err="1" smtClean="0"/>
              <a:t>akan</a:t>
            </a:r>
            <a:r>
              <a:rPr dirty="0" lang="en-US" smtClean="0"/>
              <a:t> RIDHO</a:t>
            </a:r>
          </a:p>
          <a:p>
            <a:r>
              <a:rPr dirty="0" lang="en-US" err="1" smtClean="0"/>
              <a:t>Apapun</a:t>
            </a:r>
            <a:r>
              <a:rPr dirty="0" lang="en-US" smtClean="0"/>
              <a:t> yang </a:t>
            </a:r>
            <a:r>
              <a:rPr dirty="0" lang="en-US" err="1" smtClean="0"/>
              <a:t>dikehendaki</a:t>
            </a:r>
            <a:r>
              <a:rPr dirty="0" lang="en-US" smtClean="0"/>
              <a:t> </a:t>
            </a:r>
            <a:r>
              <a:rPr dirty="0" lang="en-US" err="1" smtClean="0"/>
              <a:t>oleh</a:t>
            </a:r>
            <a:r>
              <a:rPr dirty="0" lang="en-US" smtClean="0"/>
              <a:t> yang </a:t>
            </a:r>
            <a:r>
              <a:rPr dirty="0" lang="en-US" err="1" smtClean="0"/>
              <a:t>dicintai</a:t>
            </a:r>
            <a:r>
              <a:rPr dirty="0" lang="en-US" smtClean="0"/>
              <a:t> </a:t>
            </a:r>
            <a:r>
              <a:rPr dirty="0" lang="en-US" err="1" smtClean="0"/>
              <a:t>tentu</a:t>
            </a:r>
            <a:r>
              <a:rPr dirty="0" lang="en-US" smtClean="0"/>
              <a:t> </a:t>
            </a:r>
            <a:r>
              <a:rPr dirty="0" lang="en-US" err="1" smtClean="0"/>
              <a:t>ia</a:t>
            </a:r>
            <a:r>
              <a:rPr dirty="0" lang="en-US" smtClean="0"/>
              <a:t> </a:t>
            </a:r>
            <a:r>
              <a:rPr dirty="0" lang="en-US" err="1" smtClean="0"/>
              <a:t>ridho</a:t>
            </a:r>
            <a:r>
              <a:rPr dirty="0" lang="en-US" smtClean="0"/>
              <a:t> </a:t>
            </a:r>
            <a:r>
              <a:rPr dirty="0" lang="en-US" err="1" smtClean="0"/>
              <a:t>menerimanya</a:t>
            </a:r>
            <a:endParaRPr dirty="0" lang="en-US" smtClean="0"/>
          </a:p>
          <a:p>
            <a:r>
              <a:rPr dirty="0" lang="en-US" err="1" smtClean="0"/>
              <a:t>Siapa</a:t>
            </a:r>
            <a:r>
              <a:rPr dirty="0" lang="en-US" smtClean="0"/>
              <a:t> yang </a:t>
            </a:r>
            <a:r>
              <a:rPr dirty="0" lang="en-US" err="1" smtClean="0"/>
              <a:t>harus</a:t>
            </a:r>
            <a:r>
              <a:rPr dirty="0" lang="en-US" smtClean="0"/>
              <a:t> </a:t>
            </a:r>
            <a:r>
              <a:rPr dirty="0" lang="en-US" err="1" smtClean="0"/>
              <a:t>kita</a:t>
            </a:r>
            <a:r>
              <a:rPr dirty="0" lang="en-US" smtClean="0"/>
              <a:t> </a:t>
            </a:r>
            <a:r>
              <a:rPr dirty="0" lang="en-US" err="1" smtClean="0"/>
              <a:t>ridhoi</a:t>
            </a:r>
            <a:r>
              <a:rPr dirty="0" lang="en-US" smtClean="0"/>
              <a:t>?</a:t>
            </a:r>
          </a:p>
          <a:p>
            <a:pPr indent="-457200" lvl="1" marL="914400">
              <a:buFont typeface="+mj-lt"/>
              <a:buAutoNum type="arabicPeriod"/>
            </a:pPr>
            <a:r>
              <a:rPr dirty="0" lang="en-US" smtClean="0"/>
              <a:t>Allah </a:t>
            </a:r>
            <a:r>
              <a:rPr dirty="0" lang="en-US" err="1" smtClean="0"/>
              <a:t>sebagai</a:t>
            </a:r>
            <a:r>
              <a:rPr dirty="0" lang="en-US" smtClean="0"/>
              <a:t> Robb </a:t>
            </a:r>
            <a:r>
              <a:rPr dirty="0" lang="en-US" err="1" smtClean="0"/>
              <a:t>kita</a:t>
            </a:r>
            <a:endParaRPr dirty="0" lang="en-US" smtClean="0"/>
          </a:p>
          <a:p>
            <a:pPr indent="-457200" lvl="1" marL="914400">
              <a:buFont typeface="+mj-lt"/>
              <a:buAutoNum type="arabicPeriod"/>
            </a:pPr>
            <a:r>
              <a:rPr dirty="0" lang="en-US" smtClean="0"/>
              <a:t>Islam </a:t>
            </a:r>
            <a:r>
              <a:rPr dirty="0" lang="en-US" err="1" smtClean="0"/>
              <a:t>sebagai</a:t>
            </a:r>
            <a:r>
              <a:rPr dirty="0" lang="en-US" smtClean="0"/>
              <a:t> agama </a:t>
            </a:r>
            <a:r>
              <a:rPr dirty="0" lang="en-US" err="1" smtClean="0"/>
              <a:t>kita</a:t>
            </a:r>
            <a:endParaRPr dirty="0" lang="en-US" smtClean="0"/>
          </a:p>
          <a:p>
            <a:pPr indent="-457200" lvl="1" marL="914400">
              <a:buFont typeface="+mj-lt"/>
              <a:buAutoNum type="arabicPeriod"/>
            </a:pPr>
            <a:r>
              <a:rPr dirty="0" lang="en-US" smtClean="0"/>
              <a:t>Muhammad SAW </a:t>
            </a:r>
            <a:r>
              <a:rPr dirty="0" lang="en-US" err="1" smtClean="0"/>
              <a:t>sebagai</a:t>
            </a:r>
            <a:r>
              <a:rPr dirty="0" lang="en-US" smtClean="0"/>
              <a:t> </a:t>
            </a:r>
            <a:r>
              <a:rPr dirty="0" lang="en-US" err="1" smtClean="0"/>
              <a:t>Nabi</a:t>
            </a:r>
            <a:r>
              <a:rPr dirty="0" lang="en-US" smtClean="0"/>
              <a:t> </a:t>
            </a:r>
            <a:r>
              <a:rPr dirty="0" lang="en-US" err="1" smtClean="0"/>
              <a:t>dan</a:t>
            </a:r>
            <a:r>
              <a:rPr dirty="0" lang="en-US" smtClean="0"/>
              <a:t> </a:t>
            </a:r>
            <a:r>
              <a:rPr dirty="0" lang="en-US" err="1" smtClean="0"/>
              <a:t>Rasul</a:t>
            </a:r>
            <a:r>
              <a:rPr dirty="0" lang="en-US" smtClean="0"/>
              <a:t> </a:t>
            </a:r>
            <a:r>
              <a:rPr dirty="0" lang="en-US" err="1" smtClean="0"/>
              <a:t>kita</a:t>
            </a:r>
            <a:endParaRPr dirty="0" lang="en-US"/>
          </a:p>
        </p:txBody>
      </p:sp>
    </p:spTree>
  </p:cSld>
  <p:clrMapOvr>
    <a:masterClrMapping/>
  </p:clrMapOvr>
  <p:transition>
    <p:fade thruBlk="1"/>
  </p:transition>
  <p:timing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US" err="1" smtClean="0"/>
              <a:t>Hadits</a:t>
            </a:r>
            <a:r>
              <a:rPr dirty="0" lang="en-US" smtClean="0"/>
              <a:t> </a:t>
            </a:r>
            <a:r>
              <a:rPr dirty="0" lang="en-US" err="1" smtClean="0"/>
              <a:t>Ridho</a:t>
            </a:r>
            <a:endParaRPr dirty="0" lang="en-US"/>
          </a:p>
        </p:txBody>
      </p:sp>
      <p:sp>
        <p:nvSpPr>
          <p:cNvPr id="1048611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algn="ctr" rtl="1">
              <a:buNone/>
            </a:pPr>
            <a:r>
              <a:rPr b="1" dirty="0" sz="5400" lang="ar-SA" smtClean="0">
                <a:cs typeface="Traditional Arabic" pitchFamily="2" charset="-78"/>
              </a:rPr>
              <a:t>ذَاقَ طَعْمَ الْإِيمَانِ مَنْ رَضِيَ بِاللَّهِ رَبًّا وَبِالْإِسْلَامِ دِينًا وَبِمُحَمَّدٍ رَسُولًا</a:t>
            </a:r>
            <a:endParaRPr b="1" dirty="0" sz="5400" lang="en-US" smtClean="0">
              <a:cs typeface="Traditional Arabic" pitchFamily="2" charset="-78"/>
            </a:endParaRPr>
          </a:p>
          <a:p>
            <a:pPr algn="ctr" rtl="1">
              <a:buNone/>
            </a:pPr>
            <a:r>
              <a:rPr b="1" dirty="0" sz="3200" i="1" lang="en-US" smtClean="0">
                <a:cs typeface="Traditional Arabic" pitchFamily="2" charset="-78"/>
              </a:rPr>
              <a:t>“</a:t>
            </a:r>
            <a:r>
              <a:rPr b="1" dirty="0" sz="3200" i="1" lang="en-US" err="1" smtClean="0">
                <a:cs typeface="Traditional Arabic" pitchFamily="2" charset="-78"/>
              </a:rPr>
              <a:t>Akan</a:t>
            </a:r>
            <a:r>
              <a:rPr b="1" dirty="0" sz="3200" i="1" lang="en-US" smtClean="0">
                <a:cs typeface="Traditional Arabic" pitchFamily="2" charset="-78"/>
              </a:rPr>
              <a:t> </a:t>
            </a:r>
            <a:r>
              <a:rPr b="1" dirty="0" sz="3200" i="1" lang="en-US" err="1" smtClean="0">
                <a:cs typeface="Traditional Arabic" pitchFamily="2" charset="-78"/>
              </a:rPr>
              <a:t>merasakan</a:t>
            </a:r>
            <a:r>
              <a:rPr b="1" dirty="0" sz="3200" i="1" lang="en-US" smtClean="0">
                <a:cs typeface="Traditional Arabic" pitchFamily="2" charset="-78"/>
              </a:rPr>
              <a:t> </a:t>
            </a:r>
            <a:r>
              <a:rPr b="1" dirty="0" sz="3200" i="1" lang="en-US" err="1" smtClean="0">
                <a:cs typeface="Traditional Arabic" pitchFamily="2" charset="-78"/>
              </a:rPr>
              <a:t>kelezatan</a:t>
            </a:r>
            <a:r>
              <a:rPr b="1" dirty="0" sz="3200" i="1" lang="en-US" smtClean="0">
                <a:cs typeface="Traditional Arabic" pitchFamily="2" charset="-78"/>
              </a:rPr>
              <a:t> </a:t>
            </a:r>
            <a:r>
              <a:rPr b="1" dirty="0" sz="3200" i="1" lang="en-US" err="1" smtClean="0">
                <a:cs typeface="Traditional Arabic" pitchFamily="2" charset="-78"/>
              </a:rPr>
              <a:t>iman</a:t>
            </a:r>
            <a:r>
              <a:rPr b="1" dirty="0" sz="3200" i="1" lang="en-US" smtClean="0">
                <a:cs typeface="Traditional Arabic" pitchFamily="2" charset="-78"/>
              </a:rPr>
              <a:t>, </a:t>
            </a:r>
            <a:r>
              <a:rPr b="1" dirty="0" sz="3200" i="1" lang="en-US" err="1" smtClean="0">
                <a:cs typeface="Traditional Arabic" pitchFamily="2" charset="-78"/>
              </a:rPr>
              <a:t>orang</a:t>
            </a:r>
            <a:r>
              <a:rPr b="1" dirty="0" sz="3200" i="1" lang="en-US" smtClean="0">
                <a:cs typeface="Traditional Arabic" pitchFamily="2" charset="-78"/>
              </a:rPr>
              <a:t> yang </a:t>
            </a:r>
            <a:r>
              <a:rPr b="1" dirty="0" sz="3200" i="1" lang="en-US" err="1" smtClean="0">
                <a:cs typeface="Traditional Arabic" pitchFamily="2" charset="-78"/>
              </a:rPr>
              <a:t>ridho</a:t>
            </a:r>
            <a:r>
              <a:rPr b="1" dirty="0" sz="3200" i="1" lang="en-US" smtClean="0">
                <a:cs typeface="Traditional Arabic" pitchFamily="2" charset="-78"/>
              </a:rPr>
              <a:t> Allah </a:t>
            </a:r>
            <a:r>
              <a:rPr b="1" dirty="0" sz="3200" i="1" lang="en-US" err="1" smtClean="0">
                <a:cs typeface="Traditional Arabic" pitchFamily="2" charset="-78"/>
              </a:rPr>
              <a:t>sebagai</a:t>
            </a:r>
            <a:r>
              <a:rPr b="1" dirty="0" sz="3200" i="1" lang="en-US" smtClean="0">
                <a:cs typeface="Traditional Arabic" pitchFamily="2" charset="-78"/>
              </a:rPr>
              <a:t> Robb, Islam </a:t>
            </a:r>
            <a:r>
              <a:rPr b="1" dirty="0" sz="3200" i="1" lang="en-US" err="1" smtClean="0">
                <a:cs typeface="Traditional Arabic" pitchFamily="2" charset="-78"/>
              </a:rPr>
              <a:t>sebagai</a:t>
            </a:r>
            <a:r>
              <a:rPr b="1" dirty="0" sz="3200" i="1" lang="en-US" smtClean="0">
                <a:cs typeface="Traditional Arabic" pitchFamily="2" charset="-78"/>
              </a:rPr>
              <a:t> agama, </a:t>
            </a:r>
            <a:r>
              <a:rPr b="1" dirty="0" sz="3200" i="1" lang="en-US" err="1" smtClean="0">
                <a:cs typeface="Traditional Arabic" pitchFamily="2" charset="-78"/>
              </a:rPr>
              <a:t>dan</a:t>
            </a:r>
            <a:r>
              <a:rPr b="1" dirty="0" sz="3200" i="1" lang="en-US" smtClean="0">
                <a:cs typeface="Traditional Arabic" pitchFamily="2" charset="-78"/>
              </a:rPr>
              <a:t> Muhammad </a:t>
            </a:r>
            <a:r>
              <a:rPr b="1" dirty="0" sz="3200" i="1" lang="en-US" err="1" smtClean="0">
                <a:cs typeface="Traditional Arabic" pitchFamily="2" charset="-78"/>
              </a:rPr>
              <a:t>sebagai</a:t>
            </a:r>
            <a:r>
              <a:rPr b="1" dirty="0" sz="3200" i="1" lang="en-US" smtClean="0">
                <a:cs typeface="Traditional Arabic" pitchFamily="2" charset="-78"/>
              </a:rPr>
              <a:t> </a:t>
            </a:r>
            <a:r>
              <a:rPr b="1" dirty="0" sz="3200" i="1" lang="en-US" err="1" smtClean="0">
                <a:cs typeface="Traditional Arabic" pitchFamily="2" charset="-78"/>
              </a:rPr>
              <a:t>Rasul</a:t>
            </a:r>
            <a:r>
              <a:rPr b="1" dirty="0" sz="3200" i="1" lang="en-US" smtClean="0">
                <a:cs typeface="Traditional Arabic" pitchFamily="2" charset="-78"/>
              </a:rPr>
              <a:t>” </a:t>
            </a:r>
            <a:r>
              <a:rPr b="1" dirty="0" sz="3200" lang="en-US" smtClean="0">
                <a:cs typeface="Traditional Arabic" pitchFamily="2" charset="-78"/>
              </a:rPr>
              <a:t>(HR Muslim)</a:t>
            </a:r>
            <a:endParaRPr b="1" dirty="0" sz="3200" i="1" lang="ar-SA" smtClean="0">
              <a:cs typeface="Traditional Arabic" pitchFamily="2" charset="-78"/>
            </a:endParaRPr>
          </a:p>
          <a:p>
            <a:pPr algn="ctr" rtl="1">
              <a:buNone/>
            </a:pPr>
            <a:endParaRPr dirty="0" sz="5400" lang="en-US">
              <a:cs typeface="Traditional Arabic" pitchFamily="2" charset="-78"/>
            </a:endParaRPr>
          </a:p>
        </p:txBody>
      </p:sp>
    </p:spTree>
  </p:cSld>
  <p:clrMapOvr>
    <a:masterClrMapping/>
  </p:clrMapOvr>
  <p:transition>
    <p:fade thruBlk="1"/>
  </p:transition>
  <p:timing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US" err="1" smtClean="0"/>
              <a:t>Cetakan</a:t>
            </a:r>
            <a:r>
              <a:rPr dirty="0" lang="en-US" smtClean="0"/>
              <a:t> Allah (</a:t>
            </a:r>
            <a:r>
              <a:rPr dirty="0" lang="ar-SA" smtClean="0"/>
              <a:t>صِبْغَةَ اللَّهِ</a:t>
            </a:r>
            <a:r>
              <a:rPr dirty="0" lang="en-US" smtClean="0"/>
              <a:t>)</a:t>
            </a:r>
            <a:endParaRPr dirty="0" lang="en-US"/>
          </a:p>
        </p:txBody>
      </p:sp>
      <p:sp>
        <p:nvSpPr>
          <p:cNvPr id="104861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n-US" err="1" smtClean="0"/>
              <a:t>Kalau</a:t>
            </a:r>
            <a:r>
              <a:rPr dirty="0" lang="en-US" smtClean="0"/>
              <a:t> </a:t>
            </a:r>
            <a:r>
              <a:rPr dirty="0" lang="en-US" err="1" smtClean="0"/>
              <a:t>sudah</a:t>
            </a:r>
            <a:r>
              <a:rPr dirty="0" lang="en-US" smtClean="0"/>
              <a:t> </a:t>
            </a:r>
            <a:r>
              <a:rPr dirty="0" lang="en-US" err="1" smtClean="0"/>
              <a:t>ridho</a:t>
            </a:r>
            <a:r>
              <a:rPr dirty="0" lang="en-US" smtClean="0"/>
              <a:t> </a:t>
            </a:r>
            <a:r>
              <a:rPr dirty="0" lang="en-US" err="1" smtClean="0"/>
              <a:t>kepada</a:t>
            </a:r>
            <a:r>
              <a:rPr dirty="0" lang="en-US" smtClean="0"/>
              <a:t> Allah, Islam, </a:t>
            </a:r>
            <a:r>
              <a:rPr dirty="0" lang="en-US" err="1" smtClean="0"/>
              <a:t>dan</a:t>
            </a:r>
            <a:r>
              <a:rPr dirty="0" lang="en-US" smtClean="0"/>
              <a:t> </a:t>
            </a:r>
            <a:r>
              <a:rPr dirty="0" lang="en-US" err="1" smtClean="0"/>
              <a:t>Rasul</a:t>
            </a:r>
            <a:r>
              <a:rPr dirty="0" lang="en-US" smtClean="0"/>
              <a:t>, </a:t>
            </a:r>
            <a:r>
              <a:rPr dirty="0" lang="en-US" err="1" smtClean="0"/>
              <a:t>maka</a:t>
            </a:r>
            <a:r>
              <a:rPr dirty="0" lang="en-US" smtClean="0"/>
              <a:t> </a:t>
            </a:r>
            <a:r>
              <a:rPr dirty="0" lang="en-US" err="1" smtClean="0"/>
              <a:t>ia</a:t>
            </a:r>
            <a:r>
              <a:rPr dirty="0" lang="en-US" smtClean="0"/>
              <a:t> </a:t>
            </a:r>
            <a:r>
              <a:rPr dirty="0" lang="en-US" err="1" smtClean="0"/>
              <a:t>akan</a:t>
            </a:r>
            <a:r>
              <a:rPr dirty="0" lang="en-US" smtClean="0"/>
              <a:t> </a:t>
            </a:r>
            <a:r>
              <a:rPr dirty="0" lang="en-US" err="1" smtClean="0"/>
              <a:t>ridho</a:t>
            </a:r>
            <a:r>
              <a:rPr dirty="0" lang="en-US" smtClean="0"/>
              <a:t> </a:t>
            </a:r>
            <a:r>
              <a:rPr dirty="0" lang="en-US" err="1" smtClean="0"/>
              <a:t>segala</a:t>
            </a:r>
            <a:r>
              <a:rPr dirty="0" lang="en-US" smtClean="0"/>
              <a:t> </a:t>
            </a:r>
            <a:r>
              <a:rPr dirty="0" lang="en-US" err="1" smtClean="0"/>
              <a:t>aktivitasnya</a:t>
            </a:r>
            <a:r>
              <a:rPr dirty="0" lang="en-US" smtClean="0"/>
              <a:t>, </a:t>
            </a:r>
            <a:r>
              <a:rPr dirty="0" lang="en-US" err="1" smtClean="0"/>
              <a:t>detak</a:t>
            </a:r>
            <a:r>
              <a:rPr dirty="0" lang="en-US" smtClean="0"/>
              <a:t> </a:t>
            </a:r>
            <a:r>
              <a:rPr dirty="0" lang="en-US" err="1" smtClean="0"/>
              <a:t>jantungnya</a:t>
            </a:r>
            <a:r>
              <a:rPr dirty="0" lang="en-US" smtClean="0"/>
              <a:t>, </a:t>
            </a:r>
            <a:r>
              <a:rPr dirty="0" lang="en-US" err="1" smtClean="0"/>
              <a:t>cara</a:t>
            </a:r>
            <a:r>
              <a:rPr dirty="0" lang="en-US" smtClean="0"/>
              <a:t> </a:t>
            </a:r>
            <a:r>
              <a:rPr dirty="0" lang="en-US" err="1" smtClean="0"/>
              <a:t>berpikirnya</a:t>
            </a:r>
            <a:r>
              <a:rPr dirty="0" lang="en-US" smtClean="0"/>
              <a:t>, DIWARNAI OLEH ALLAH, ISLAM DAN RASUL SAW</a:t>
            </a:r>
          </a:p>
          <a:p>
            <a:r>
              <a:rPr dirty="0" lang="en-US" err="1" smtClean="0"/>
              <a:t>Ia</a:t>
            </a:r>
            <a:r>
              <a:rPr dirty="0" lang="en-US" smtClean="0"/>
              <a:t> </a:t>
            </a:r>
            <a:r>
              <a:rPr dirty="0" lang="en-US" err="1" smtClean="0"/>
              <a:t>ridho</a:t>
            </a:r>
            <a:r>
              <a:rPr dirty="0" lang="en-US" smtClean="0"/>
              <a:t> </a:t>
            </a:r>
            <a:r>
              <a:rPr dirty="0" lang="en-US" err="1" smtClean="0"/>
              <a:t>dicetak</a:t>
            </a:r>
            <a:r>
              <a:rPr dirty="0" lang="en-US" smtClean="0"/>
              <a:t> </a:t>
            </a:r>
            <a:r>
              <a:rPr dirty="0" lang="en-US" err="1" smtClean="0"/>
              <a:t>atau</a:t>
            </a:r>
            <a:r>
              <a:rPr dirty="0" lang="en-US" smtClean="0"/>
              <a:t> </a:t>
            </a:r>
            <a:r>
              <a:rPr dirty="0" lang="en-US" err="1" smtClean="0"/>
              <a:t>dicelup</a:t>
            </a:r>
            <a:r>
              <a:rPr dirty="0" lang="en-US" smtClean="0"/>
              <a:t> </a:t>
            </a:r>
            <a:r>
              <a:rPr dirty="0" lang="en-US" err="1" smtClean="0"/>
              <a:t>dengan</a:t>
            </a:r>
            <a:r>
              <a:rPr dirty="0" lang="en-US" smtClean="0"/>
              <a:t> </a:t>
            </a:r>
            <a:r>
              <a:rPr dirty="0" lang="en-US" err="1" smtClean="0"/>
              <a:t>cetakan</a:t>
            </a:r>
            <a:r>
              <a:rPr dirty="0" lang="en-US" smtClean="0"/>
              <a:t>/</a:t>
            </a:r>
            <a:r>
              <a:rPr dirty="0" lang="en-US" err="1" smtClean="0"/>
              <a:t>celupan</a:t>
            </a:r>
            <a:r>
              <a:rPr dirty="0" lang="en-US" smtClean="0"/>
              <a:t> Allah (</a:t>
            </a:r>
            <a:r>
              <a:rPr dirty="0" lang="ar-SA" smtClean="0"/>
              <a:t>صِبْغَةَ اللَّهِ</a:t>
            </a:r>
            <a:r>
              <a:rPr dirty="0" lang="en-US" smtClean="0"/>
              <a:t>)</a:t>
            </a:r>
          </a:p>
          <a:p>
            <a:r>
              <a:rPr dirty="0" lang="en-US" smtClean="0"/>
              <a:t>2:138 </a:t>
            </a:r>
            <a:r>
              <a:rPr dirty="0" lang="en-US" err="1" smtClean="0"/>
              <a:t>celupan</a:t>
            </a:r>
            <a:r>
              <a:rPr dirty="0" lang="en-US" smtClean="0"/>
              <a:t> Allah </a:t>
            </a:r>
            <a:r>
              <a:rPr dirty="0" lang="en-US" err="1" smtClean="0"/>
              <a:t>adalah</a:t>
            </a:r>
            <a:r>
              <a:rPr dirty="0" lang="en-US" smtClean="0"/>
              <a:t> </a:t>
            </a:r>
            <a:r>
              <a:rPr dirty="0" lang="en-US" err="1" smtClean="0"/>
              <a:t>celupan</a:t>
            </a:r>
            <a:r>
              <a:rPr dirty="0" lang="en-US" smtClean="0"/>
              <a:t> yang </a:t>
            </a:r>
            <a:r>
              <a:rPr dirty="0" lang="en-US" err="1" smtClean="0"/>
              <a:t>terbaik</a:t>
            </a:r>
            <a:endParaRPr dirty="0" lang="en-US"/>
          </a:p>
        </p:txBody>
      </p:sp>
    </p:spTree>
  </p:cSld>
  <p:clrMapOvr>
    <a:masterClrMapping/>
  </p:clrMapOvr>
  <p:transition>
    <p:fade thruBlk="1"/>
  </p:transition>
  <p:timing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US" err="1" smtClean="0"/>
              <a:t>Celupan</a:t>
            </a:r>
            <a:r>
              <a:rPr dirty="0" lang="en-US" smtClean="0"/>
              <a:t>/</a:t>
            </a:r>
            <a:r>
              <a:rPr dirty="0" lang="en-US" err="1" smtClean="0"/>
              <a:t>Cetakan</a:t>
            </a:r>
            <a:endParaRPr dirty="0" lang="en-US"/>
          </a:p>
        </p:txBody>
      </p:sp>
      <p:sp>
        <p:nvSpPr>
          <p:cNvPr id="1048615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n-US" err="1" smtClean="0"/>
              <a:t>Celupan</a:t>
            </a:r>
            <a:r>
              <a:rPr dirty="0" lang="en-US" smtClean="0"/>
              <a:t> </a:t>
            </a:r>
            <a:r>
              <a:rPr dirty="0" lang="en-US" err="1" smtClean="0"/>
              <a:t>harus</a:t>
            </a:r>
            <a:r>
              <a:rPr dirty="0" lang="en-US" smtClean="0"/>
              <a:t> </a:t>
            </a:r>
            <a:r>
              <a:rPr dirty="0" lang="en-US" err="1" smtClean="0"/>
              <a:t>meliputi</a:t>
            </a:r>
            <a:r>
              <a:rPr dirty="0" lang="en-US" smtClean="0"/>
              <a:t> </a:t>
            </a:r>
            <a:r>
              <a:rPr dirty="0" lang="en-US" err="1" smtClean="0"/>
              <a:t>luar</a:t>
            </a:r>
            <a:r>
              <a:rPr dirty="0" lang="en-US" smtClean="0"/>
              <a:t> </a:t>
            </a:r>
            <a:r>
              <a:rPr dirty="0" lang="en-US" err="1" smtClean="0"/>
              <a:t>dan</a:t>
            </a:r>
            <a:r>
              <a:rPr dirty="0" lang="en-US" smtClean="0"/>
              <a:t> </a:t>
            </a:r>
            <a:r>
              <a:rPr dirty="0" lang="en-US" err="1" smtClean="0"/>
              <a:t>dalam</a:t>
            </a:r>
            <a:endParaRPr dirty="0" lang="en-US" smtClean="0"/>
          </a:p>
          <a:p>
            <a:pPr lvl="1"/>
            <a:r>
              <a:rPr dirty="0" lang="en-US" err="1" smtClean="0"/>
              <a:t>Jangan</a:t>
            </a:r>
            <a:r>
              <a:rPr dirty="0" lang="en-US" smtClean="0"/>
              <a:t> </a:t>
            </a:r>
            <a:r>
              <a:rPr dirty="0" lang="en-US" err="1" smtClean="0"/>
              <a:t>seperti</a:t>
            </a:r>
            <a:r>
              <a:rPr dirty="0" lang="en-US" smtClean="0"/>
              <a:t> </a:t>
            </a:r>
            <a:r>
              <a:rPr dirty="0" lang="en-US" err="1" smtClean="0"/>
              <a:t>kapur</a:t>
            </a:r>
            <a:r>
              <a:rPr dirty="0" lang="en-US" smtClean="0"/>
              <a:t> </a:t>
            </a:r>
            <a:r>
              <a:rPr dirty="0" lang="en-US" err="1" smtClean="0"/>
              <a:t>tulis</a:t>
            </a:r>
            <a:r>
              <a:rPr dirty="0" lang="en-US" smtClean="0"/>
              <a:t> yang </a:t>
            </a:r>
            <a:r>
              <a:rPr dirty="0" lang="en-US" err="1" smtClean="0"/>
              <a:t>dicelup</a:t>
            </a:r>
            <a:r>
              <a:rPr dirty="0" lang="en-US" smtClean="0"/>
              <a:t> </a:t>
            </a:r>
            <a:r>
              <a:rPr dirty="0" lang="en-US" err="1" smtClean="0"/>
              <a:t>kedalam</a:t>
            </a:r>
            <a:r>
              <a:rPr dirty="0" lang="en-US" smtClean="0"/>
              <a:t> </a:t>
            </a:r>
            <a:r>
              <a:rPr dirty="0" lang="en-US" err="1" smtClean="0"/>
              <a:t>tinta</a:t>
            </a:r>
            <a:r>
              <a:rPr dirty="0" lang="en-US" smtClean="0"/>
              <a:t>: </a:t>
            </a:r>
            <a:r>
              <a:rPr dirty="0" lang="en-US" err="1" smtClean="0"/>
              <a:t>hanya</a:t>
            </a:r>
            <a:r>
              <a:rPr dirty="0" lang="en-US" smtClean="0"/>
              <a:t> </a:t>
            </a:r>
            <a:r>
              <a:rPr dirty="0" lang="en-US" err="1" smtClean="0"/>
              <a:t>luarnya</a:t>
            </a:r>
            <a:r>
              <a:rPr dirty="0" lang="en-US" smtClean="0"/>
              <a:t> </a:t>
            </a:r>
            <a:r>
              <a:rPr dirty="0" lang="en-US" err="1" smtClean="0"/>
              <a:t>saja</a:t>
            </a:r>
            <a:r>
              <a:rPr dirty="0" lang="en-US" smtClean="0"/>
              <a:t> yang </a:t>
            </a:r>
            <a:r>
              <a:rPr dirty="0" lang="en-US" err="1" smtClean="0"/>
              <a:t>kena</a:t>
            </a:r>
            <a:r>
              <a:rPr dirty="0" lang="en-US" smtClean="0"/>
              <a:t> </a:t>
            </a:r>
            <a:r>
              <a:rPr dirty="0" lang="en-US" err="1" smtClean="0"/>
              <a:t>celupan</a:t>
            </a:r>
            <a:r>
              <a:rPr dirty="0" lang="en-US" smtClean="0"/>
              <a:t>. </a:t>
            </a:r>
            <a:r>
              <a:rPr dirty="0" lang="en-US" err="1" smtClean="0"/>
              <a:t>Dalamnya</a:t>
            </a:r>
            <a:r>
              <a:rPr dirty="0" lang="en-US" smtClean="0"/>
              <a:t> </a:t>
            </a:r>
            <a:r>
              <a:rPr dirty="0" lang="en-US" err="1" smtClean="0"/>
              <a:t>masih</a:t>
            </a:r>
            <a:r>
              <a:rPr dirty="0" lang="en-US" smtClean="0"/>
              <a:t> </a:t>
            </a:r>
            <a:r>
              <a:rPr dirty="0" lang="en-US" err="1" smtClean="0"/>
              <a:t>belum</a:t>
            </a:r>
            <a:endParaRPr dirty="0" lang="en-US" smtClean="0"/>
          </a:p>
          <a:p>
            <a:r>
              <a:rPr dirty="0" lang="en-US" err="1" smtClean="0"/>
              <a:t>Cetakan</a:t>
            </a:r>
            <a:r>
              <a:rPr dirty="0" lang="en-US" smtClean="0"/>
              <a:t> </a:t>
            </a:r>
            <a:r>
              <a:rPr dirty="0" lang="en-US" err="1" smtClean="0"/>
              <a:t>harus</a:t>
            </a:r>
            <a:r>
              <a:rPr dirty="0" lang="en-US" smtClean="0"/>
              <a:t> </a:t>
            </a:r>
            <a:r>
              <a:rPr dirty="0" lang="en-US" err="1" smtClean="0"/>
              <a:t>membentuk</a:t>
            </a:r>
            <a:r>
              <a:rPr dirty="0" lang="en-US" smtClean="0"/>
              <a:t> </a:t>
            </a:r>
            <a:r>
              <a:rPr dirty="0" lang="en-US" err="1" smtClean="0"/>
              <a:t>sesuai</a:t>
            </a:r>
            <a:r>
              <a:rPr dirty="0" lang="en-US" smtClean="0"/>
              <a:t> </a:t>
            </a:r>
            <a:r>
              <a:rPr dirty="0" lang="en-US" err="1" smtClean="0"/>
              <a:t>dengan</a:t>
            </a:r>
            <a:r>
              <a:rPr dirty="0" lang="en-US" smtClean="0"/>
              <a:t> </a:t>
            </a:r>
            <a:r>
              <a:rPr dirty="0" lang="en-US" err="1" smtClean="0"/>
              <a:t>bentuk</a:t>
            </a:r>
            <a:r>
              <a:rPr dirty="0" lang="en-US" smtClean="0"/>
              <a:t> </a:t>
            </a:r>
            <a:r>
              <a:rPr dirty="0" lang="en-US" err="1" smtClean="0"/>
              <a:t>cetakannya</a:t>
            </a:r>
            <a:endParaRPr dirty="0" lang="en-US" smtClean="0"/>
          </a:p>
          <a:p>
            <a:r>
              <a:rPr dirty="0" lang="en-US" err="1" smtClean="0"/>
              <a:t>Adanya</a:t>
            </a:r>
            <a:r>
              <a:rPr dirty="0" lang="en-US" smtClean="0"/>
              <a:t> </a:t>
            </a:r>
            <a:r>
              <a:rPr dirty="0" lang="en-US" err="1" smtClean="0"/>
              <a:t>tuntutan</a:t>
            </a:r>
            <a:r>
              <a:rPr dirty="0" lang="en-US" smtClean="0"/>
              <a:t> </a:t>
            </a:r>
            <a:r>
              <a:rPr dirty="0" lang="en-US" err="1" smtClean="0"/>
              <a:t>untuk</a:t>
            </a:r>
            <a:r>
              <a:rPr dirty="0" lang="en-US" smtClean="0"/>
              <a:t> TOTALITAS ISLAM (2:208)</a:t>
            </a:r>
          </a:p>
          <a:p>
            <a:r>
              <a:rPr dirty="0" lang="en-US" smtClean="0"/>
              <a:t>Yang </a:t>
            </a:r>
            <a:r>
              <a:rPr dirty="0" lang="en-US" err="1" smtClean="0"/>
              <a:t>dicelup</a:t>
            </a:r>
            <a:r>
              <a:rPr dirty="0" lang="en-US" smtClean="0"/>
              <a:t>/</a:t>
            </a:r>
            <a:r>
              <a:rPr dirty="0" lang="en-US" err="1" smtClean="0"/>
              <a:t>dicetak</a:t>
            </a:r>
            <a:r>
              <a:rPr dirty="0" lang="en-US" smtClean="0"/>
              <a:t> </a:t>
            </a:r>
            <a:r>
              <a:rPr dirty="0" lang="en-US" err="1" smtClean="0"/>
              <a:t>adalah</a:t>
            </a:r>
            <a:r>
              <a:rPr dirty="0" lang="en-US" smtClean="0"/>
              <a:t> </a:t>
            </a:r>
            <a:r>
              <a:rPr dirty="0" lang="en-US" err="1" smtClean="0"/>
              <a:t>hati</a:t>
            </a:r>
            <a:r>
              <a:rPr dirty="0" lang="en-US" smtClean="0"/>
              <a:t>, </a:t>
            </a:r>
            <a:r>
              <a:rPr dirty="0" lang="en-US" err="1" smtClean="0"/>
              <a:t>akal</a:t>
            </a:r>
            <a:r>
              <a:rPr dirty="0" lang="en-US" smtClean="0"/>
              <a:t>, </a:t>
            </a:r>
            <a:r>
              <a:rPr dirty="0" lang="en-US" err="1" smtClean="0"/>
              <a:t>dan</a:t>
            </a:r>
            <a:r>
              <a:rPr dirty="0" lang="en-US" smtClean="0"/>
              <a:t> </a:t>
            </a:r>
            <a:r>
              <a:rPr dirty="0" lang="en-US" err="1" smtClean="0"/>
              <a:t>jasad</a:t>
            </a:r>
            <a:r>
              <a:rPr dirty="0" lang="en-US" smtClean="0"/>
              <a:t> </a:t>
            </a:r>
            <a:r>
              <a:rPr dirty="0" lang="en-US" err="1" smtClean="0"/>
              <a:t>kita</a:t>
            </a:r>
            <a:endParaRPr dirty="0" lang="en-US"/>
          </a:p>
        </p:txBody>
      </p:sp>
    </p:spTree>
  </p:cSld>
  <p:clrMapOvr>
    <a:masterClrMapping/>
  </p:clrMapOvr>
  <p:transition>
    <p:fade thruBlk="1"/>
  </p:transition>
  <p:timing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Title 1"/>
          <p:cNvSpPr>
            <a:spLocks noGrp="1"/>
          </p:cNvSpPr>
          <p:nvPr>
            <p:ph type="title"/>
          </p:nvPr>
        </p:nvSpPr>
        <p:spPr>
          <a:xfrm>
            <a:off x="1524000" y="76200"/>
            <a:ext cx="7086600" cy="1371600"/>
          </a:xfrm>
        </p:spPr>
        <p:txBody>
          <a:bodyPr/>
          <a:p>
            <a:r>
              <a:rPr dirty="0" lang="en-US" smtClean="0">
                <a:solidFill>
                  <a:schemeClr val="bg1"/>
                </a:solidFill>
              </a:rPr>
              <a:t>HATI (</a:t>
            </a:r>
            <a:r>
              <a:rPr dirty="0" lang="ar-SA" smtClean="0">
                <a:solidFill>
                  <a:schemeClr val="bg1"/>
                </a:solidFill>
              </a:rPr>
              <a:t>قَلْبًا</a:t>
            </a:r>
            <a:r>
              <a:rPr dirty="0" lang="en-US" smtClean="0">
                <a:solidFill>
                  <a:schemeClr val="bg1"/>
                </a:solidFill>
              </a:rPr>
              <a:t>)</a:t>
            </a:r>
            <a:endParaRPr dirty="0" lang="en-US">
              <a:solidFill>
                <a:schemeClr val="bg1"/>
              </a:solidFill>
            </a:endParaRPr>
          </a:p>
        </p:txBody>
      </p:sp>
      <p:sp>
        <p:nvSpPr>
          <p:cNvPr id="1048617" name="Content Placeholder 2"/>
          <p:cNvSpPr>
            <a:spLocks noGrp="1"/>
          </p:cNvSpPr>
          <p:nvPr>
            <p:ph idx="1"/>
          </p:nvPr>
        </p:nvSpPr>
        <p:spPr>
          <a:xfrm>
            <a:off x="1524000" y="1447800"/>
            <a:ext cx="7315200" cy="3505200"/>
          </a:xfrm>
        </p:spPr>
        <p:txBody>
          <a:bodyPr/>
          <a:p>
            <a:r>
              <a:rPr dirty="0" lang="en-US" err="1" smtClean="0">
                <a:solidFill>
                  <a:schemeClr val="bg1"/>
                </a:solidFill>
              </a:rPr>
              <a:t>Hati</a:t>
            </a:r>
            <a:r>
              <a:rPr dirty="0" lang="en-US" smtClean="0">
                <a:solidFill>
                  <a:schemeClr val="bg1"/>
                </a:solidFill>
              </a:rPr>
              <a:t> yang </a:t>
            </a:r>
            <a:r>
              <a:rPr dirty="0" lang="en-US" err="1" smtClean="0">
                <a:solidFill>
                  <a:schemeClr val="bg1"/>
                </a:solidFill>
              </a:rPr>
              <a:t>telah</a:t>
            </a:r>
            <a:r>
              <a:rPr dirty="0" lang="en-US" smtClean="0">
                <a:solidFill>
                  <a:schemeClr val="bg1"/>
                </a:solidFill>
              </a:rPr>
              <a:t> </a:t>
            </a:r>
            <a:r>
              <a:rPr dirty="0" lang="en-US" err="1" smtClean="0">
                <a:solidFill>
                  <a:schemeClr val="bg1"/>
                </a:solidFill>
              </a:rPr>
              <a:t>dicelup</a:t>
            </a:r>
            <a:r>
              <a:rPr dirty="0" lang="en-US" smtClean="0">
                <a:solidFill>
                  <a:schemeClr val="bg1"/>
                </a:solidFill>
              </a:rPr>
              <a:t> </a:t>
            </a:r>
            <a:r>
              <a:rPr dirty="0" lang="en-US" err="1" smtClean="0">
                <a:solidFill>
                  <a:schemeClr val="bg1"/>
                </a:solidFill>
              </a:rPr>
              <a:t>dengan</a:t>
            </a:r>
            <a:r>
              <a:rPr dirty="0" lang="en-US" smtClean="0">
                <a:solidFill>
                  <a:schemeClr val="bg1"/>
                </a:solidFill>
              </a:rPr>
              <a:t> </a:t>
            </a:r>
            <a:r>
              <a:rPr dirty="0" lang="en-US" err="1" smtClean="0">
                <a:solidFill>
                  <a:schemeClr val="bg1"/>
                </a:solidFill>
              </a:rPr>
              <a:t>celupan</a:t>
            </a:r>
            <a:r>
              <a:rPr dirty="0" lang="en-US" smtClean="0">
                <a:solidFill>
                  <a:schemeClr val="bg1"/>
                </a:solidFill>
              </a:rPr>
              <a:t> Allah 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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hati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yang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yakin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kepada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Allah, Islam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dan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Rasul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SAW (</a:t>
            </a:r>
            <a:r>
              <a:rPr dirty="0" lang="ar-SA" smtClean="0">
                <a:solidFill>
                  <a:schemeClr val="bg1"/>
                </a:solidFill>
              </a:rPr>
              <a:t>إِعْتِقَادًا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)</a:t>
            </a:r>
          </a:p>
          <a:p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Hati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yang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yakin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akan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memiliki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dorongan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yang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sangat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kuat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untuk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mengamalkan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nilai-nilai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Islam (</a:t>
            </a:r>
            <a:r>
              <a:rPr dirty="0" lang="ar-SA" smtClean="0">
                <a:solidFill>
                  <a:schemeClr val="bg1"/>
                </a:solidFill>
              </a:rPr>
              <a:t>نِيَّةً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)</a:t>
            </a:r>
          </a:p>
          <a:p>
            <a:pPr lvl="1"/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Tidak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lapuk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oleh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hujan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,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tidak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lekang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oleh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panas</a:t>
            </a:r>
            <a:endParaRPr dirty="0" lang="en-US" smtClean="0">
              <a:solidFill>
                <a:schemeClr val="bg1"/>
              </a:solidFill>
              <a:sym typeface="Wingdings" pitchFamily="2" charset="2"/>
            </a:endParaRPr>
          </a:p>
          <a:p>
            <a:pPr lvl="1"/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Tidak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terpengaruh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oleh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situasi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dan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kondisi</a:t>
            </a:r>
            <a:endParaRPr dirty="0" lang="en-US" smtClean="0">
              <a:solidFill>
                <a:schemeClr val="bg1"/>
              </a:solidFill>
              <a:sym typeface="Wingdings" pitchFamily="2" charset="2"/>
            </a:endParaRPr>
          </a:p>
          <a:p>
            <a:pPr lvl="1"/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Bukan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seperti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kerupuk</a:t>
            </a:r>
            <a:endParaRPr dirty="0" lang="en-US" smtClean="0">
              <a:solidFill>
                <a:schemeClr val="bg1"/>
              </a:solidFill>
              <a:sym typeface="Wingdings" pitchFamily="2" charset="2"/>
            </a:endParaRPr>
          </a:p>
          <a:p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3:146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tidak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lemah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karena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bencana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,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tidak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lesu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,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dan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tidak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menyerah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kepada</a:t>
            </a:r>
            <a:r>
              <a:rPr dirty="0" lang="en-US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dirty="0" lang="en-US" err="1" smtClean="0">
                <a:solidFill>
                  <a:schemeClr val="bg1"/>
                </a:solidFill>
                <a:sym typeface="Wingdings" pitchFamily="2" charset="2"/>
              </a:rPr>
              <a:t>musuh</a:t>
            </a:r>
            <a:endParaRPr dirty="0" 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US" smtClean="0"/>
              <a:t>AKAL (</a:t>
            </a:r>
            <a:r>
              <a:rPr dirty="0" lang="ar-SA" smtClean="0">
                <a:solidFill>
                  <a:schemeClr val="tx2"/>
                </a:solidFill>
              </a:rPr>
              <a:t>عَقْلاً</a:t>
            </a:r>
            <a:r>
              <a:rPr dirty="0" lang="en-US" smtClean="0"/>
              <a:t>)</a:t>
            </a:r>
            <a:endParaRPr dirty="0" lang="en-US"/>
          </a:p>
        </p:txBody>
      </p:sp>
      <p:sp>
        <p:nvSpPr>
          <p:cNvPr id="1048619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n-US" smtClean="0"/>
              <a:t>Akal yang </a:t>
            </a:r>
            <a:r>
              <a:rPr dirty="0" lang="en-US" err="1" smtClean="0"/>
              <a:t>tershibghah</a:t>
            </a:r>
            <a:r>
              <a:rPr dirty="0" lang="en-US" smtClean="0"/>
              <a:t> </a:t>
            </a:r>
            <a:r>
              <a:rPr dirty="0" lang="en-US" err="1" smtClean="0"/>
              <a:t>dengan</a:t>
            </a:r>
            <a:r>
              <a:rPr dirty="0" lang="en-US" smtClean="0"/>
              <a:t> </a:t>
            </a:r>
            <a:r>
              <a:rPr dirty="0" lang="en-US" err="1" smtClean="0"/>
              <a:t>shibghah</a:t>
            </a:r>
            <a:r>
              <a:rPr dirty="0" lang="en-US" smtClean="0"/>
              <a:t> Allah </a:t>
            </a:r>
            <a:r>
              <a:rPr dirty="0" lang="en-US" err="1" smtClean="0"/>
              <a:t>akan</a:t>
            </a:r>
            <a:r>
              <a:rPr dirty="0" lang="en-US" smtClean="0"/>
              <a:t> </a:t>
            </a:r>
            <a:r>
              <a:rPr dirty="0" lang="en-US" err="1" smtClean="0"/>
              <a:t>memiliki</a:t>
            </a:r>
            <a:r>
              <a:rPr dirty="0" lang="en-US" smtClean="0"/>
              <a:t> POLA PIKIR ISLAMI (</a:t>
            </a:r>
            <a:r>
              <a:rPr dirty="0" lang="ar-SA" smtClean="0">
                <a:solidFill>
                  <a:schemeClr val="tx2"/>
                </a:solidFill>
              </a:rPr>
              <a:t>فِكْرَةً</a:t>
            </a:r>
            <a:r>
              <a:rPr dirty="0" lang="en-US" smtClean="0"/>
              <a:t>)</a:t>
            </a:r>
          </a:p>
          <a:p>
            <a:r>
              <a:rPr dirty="0" lang="en-US" err="1" smtClean="0"/>
              <a:t>Segala</a:t>
            </a:r>
            <a:r>
              <a:rPr dirty="0" lang="en-US" smtClean="0"/>
              <a:t> </a:t>
            </a:r>
            <a:r>
              <a:rPr dirty="0" lang="en-US" err="1" smtClean="0"/>
              <a:t>sesuatunya</a:t>
            </a:r>
            <a:r>
              <a:rPr dirty="0" lang="en-US" smtClean="0"/>
              <a:t> </a:t>
            </a:r>
            <a:r>
              <a:rPr dirty="0" lang="en-US" err="1" smtClean="0"/>
              <a:t>ditimbang</a:t>
            </a:r>
            <a:r>
              <a:rPr dirty="0" lang="en-US" smtClean="0"/>
              <a:t> </a:t>
            </a:r>
            <a:r>
              <a:rPr dirty="0" lang="en-US" err="1" smtClean="0"/>
              <a:t>dengan</a:t>
            </a:r>
            <a:r>
              <a:rPr dirty="0" lang="en-US" smtClean="0"/>
              <a:t> </a:t>
            </a:r>
            <a:r>
              <a:rPr dirty="0" lang="en-US" err="1" smtClean="0"/>
              <a:t>timbangan</a:t>
            </a:r>
            <a:r>
              <a:rPr dirty="0" lang="en-US" smtClean="0"/>
              <a:t> Islam</a:t>
            </a:r>
          </a:p>
          <a:p>
            <a:r>
              <a:rPr dirty="0" lang="en-US" err="1" smtClean="0"/>
              <a:t>Mengetahui</a:t>
            </a:r>
            <a:r>
              <a:rPr dirty="0" lang="en-US" smtClean="0"/>
              <a:t> </a:t>
            </a:r>
            <a:r>
              <a:rPr dirty="0" lang="en-US" err="1" smtClean="0"/>
              <a:t>segala</a:t>
            </a:r>
            <a:r>
              <a:rPr dirty="0" lang="en-US" smtClean="0"/>
              <a:t> </a:t>
            </a:r>
            <a:r>
              <a:rPr dirty="0" lang="en-US" err="1" smtClean="0"/>
              <a:t>rencana</a:t>
            </a:r>
            <a:r>
              <a:rPr dirty="0" lang="en-US" smtClean="0"/>
              <a:t> </a:t>
            </a:r>
            <a:r>
              <a:rPr dirty="0" lang="en-US" err="1" smtClean="0"/>
              <a:t>jahat</a:t>
            </a:r>
            <a:r>
              <a:rPr dirty="0" lang="en-US" smtClean="0"/>
              <a:t> </a:t>
            </a:r>
            <a:r>
              <a:rPr dirty="0" lang="en-US" err="1" smtClean="0"/>
              <a:t>dari</a:t>
            </a:r>
            <a:r>
              <a:rPr dirty="0" lang="en-US" smtClean="0"/>
              <a:t> </a:t>
            </a:r>
            <a:r>
              <a:rPr dirty="0" lang="en-US" err="1" smtClean="0"/>
              <a:t>musuh-musuh</a:t>
            </a:r>
            <a:r>
              <a:rPr dirty="0" lang="en-US" smtClean="0"/>
              <a:t> Islam</a:t>
            </a:r>
          </a:p>
          <a:p>
            <a:r>
              <a:rPr dirty="0" lang="en-US" err="1" smtClean="0"/>
              <a:t>Orang</a:t>
            </a:r>
            <a:r>
              <a:rPr dirty="0" lang="en-US" smtClean="0"/>
              <a:t> yang </a:t>
            </a:r>
            <a:r>
              <a:rPr dirty="0" lang="en-US" err="1" smtClean="0"/>
              <a:t>memiliki</a:t>
            </a:r>
            <a:r>
              <a:rPr dirty="0" lang="en-US" smtClean="0"/>
              <a:t> </a:t>
            </a:r>
            <a:r>
              <a:rPr dirty="0" lang="en-US" err="1" smtClean="0"/>
              <a:t>fikrah</a:t>
            </a:r>
            <a:r>
              <a:rPr dirty="0" lang="en-US" smtClean="0"/>
              <a:t> </a:t>
            </a:r>
            <a:r>
              <a:rPr dirty="0" lang="en-US" err="1" smtClean="0"/>
              <a:t>tidak</a:t>
            </a:r>
            <a:r>
              <a:rPr dirty="0" lang="en-US" smtClean="0"/>
              <a:t> </a:t>
            </a:r>
            <a:r>
              <a:rPr dirty="0" lang="en-US" err="1" smtClean="0"/>
              <a:t>akan</a:t>
            </a:r>
            <a:r>
              <a:rPr dirty="0" lang="en-US" smtClean="0"/>
              <a:t> </a:t>
            </a:r>
            <a:r>
              <a:rPr dirty="0" lang="en-US" err="1" smtClean="0"/>
              <a:t>terpengaruh</a:t>
            </a:r>
            <a:r>
              <a:rPr dirty="0" lang="en-US" smtClean="0"/>
              <a:t> </a:t>
            </a:r>
            <a:r>
              <a:rPr dirty="0" lang="en-US" err="1" smtClean="0"/>
              <a:t>dengan</a:t>
            </a:r>
            <a:r>
              <a:rPr dirty="0" lang="en-US" smtClean="0"/>
              <a:t> </a:t>
            </a:r>
            <a:r>
              <a:rPr dirty="0" lang="en-US" err="1" smtClean="0"/>
              <a:t>agresi</a:t>
            </a:r>
            <a:r>
              <a:rPr dirty="0" lang="en-US" smtClean="0"/>
              <a:t> </a:t>
            </a:r>
            <a:r>
              <a:rPr dirty="0" lang="en-US" err="1" smtClean="0"/>
              <a:t>pemikiran-pemikiran</a:t>
            </a:r>
            <a:r>
              <a:rPr dirty="0" lang="en-US" smtClean="0"/>
              <a:t> lain yang </a:t>
            </a:r>
            <a:r>
              <a:rPr dirty="0" lang="en-US" err="1" smtClean="0"/>
              <a:t>tidak</a:t>
            </a:r>
            <a:r>
              <a:rPr dirty="0" lang="en-US" smtClean="0"/>
              <a:t> </a:t>
            </a:r>
            <a:r>
              <a:rPr dirty="0" lang="en-US" err="1" smtClean="0"/>
              <a:t>Islami</a:t>
            </a:r>
            <a:endParaRPr dirty="0" lang="en-US"/>
          </a:p>
        </p:txBody>
      </p:sp>
    </p:spTree>
  </p:cSld>
  <p:clrMapOvr>
    <a:masterClrMapping/>
  </p:clrMapOvr>
  <p:transition>
    <p:fade thruBlk="1"/>
  </p:transition>
  <p:timing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7086600" cy="1371600"/>
          </a:xfrm>
        </p:spPr>
        <p:txBody>
          <a:bodyPr/>
          <a:p>
            <a:r>
              <a:rPr dirty="0" lang="en-US" smtClean="0"/>
              <a:t>Islam </a:t>
            </a:r>
            <a:r>
              <a:rPr dirty="0" lang="en-US" err="1" smtClean="0"/>
              <a:t>sebagai</a:t>
            </a:r>
            <a:r>
              <a:rPr dirty="0" lang="en-US" smtClean="0"/>
              <a:t> </a:t>
            </a:r>
            <a:r>
              <a:rPr dirty="0" lang="en-US" err="1" smtClean="0"/>
              <a:t>Minhaj</a:t>
            </a:r>
            <a:endParaRPr dirty="0" lang="en-US"/>
          </a:p>
        </p:txBody>
      </p:sp>
      <p:sp>
        <p:nvSpPr>
          <p:cNvPr id="1048621" name="Content Placeholder 2"/>
          <p:cNvSpPr>
            <a:spLocks noGrp="1"/>
          </p:cNvSpPr>
          <p:nvPr>
            <p:ph idx="1"/>
          </p:nvPr>
        </p:nvSpPr>
        <p:spPr>
          <a:xfrm>
            <a:off x="1524000" y="1371600"/>
            <a:ext cx="7086600" cy="3505200"/>
          </a:xfrm>
        </p:spPr>
        <p:txBody>
          <a:bodyPr/>
          <a:p>
            <a:r>
              <a:rPr dirty="0" lang="en-US" err="1" smtClean="0">
                <a:solidFill>
                  <a:schemeClr val="bg1"/>
                </a:solidFill>
              </a:rPr>
              <a:t>Orang</a:t>
            </a:r>
            <a:r>
              <a:rPr dirty="0" lang="en-US" smtClean="0">
                <a:solidFill>
                  <a:schemeClr val="bg1"/>
                </a:solidFill>
              </a:rPr>
              <a:t> yang </a:t>
            </a:r>
            <a:r>
              <a:rPr dirty="0" lang="en-US" err="1" smtClean="0">
                <a:solidFill>
                  <a:schemeClr val="bg1"/>
                </a:solidFill>
              </a:rPr>
              <a:t>telah</a:t>
            </a:r>
            <a:r>
              <a:rPr dirty="0" lang="en-US" smtClean="0">
                <a:solidFill>
                  <a:schemeClr val="bg1"/>
                </a:solidFill>
              </a:rPr>
              <a:t> </a:t>
            </a:r>
            <a:r>
              <a:rPr dirty="0" lang="en-US" err="1" smtClean="0">
                <a:solidFill>
                  <a:schemeClr val="bg1"/>
                </a:solidFill>
              </a:rPr>
              <a:t>memiliki</a:t>
            </a:r>
            <a:r>
              <a:rPr dirty="0" lang="en-US" smtClean="0">
                <a:solidFill>
                  <a:schemeClr val="bg1"/>
                </a:solidFill>
              </a:rPr>
              <a:t> </a:t>
            </a:r>
            <a:r>
              <a:rPr dirty="0" lang="en-US" err="1" smtClean="0">
                <a:solidFill>
                  <a:schemeClr val="bg1"/>
                </a:solidFill>
              </a:rPr>
              <a:t>fikrah</a:t>
            </a:r>
            <a:r>
              <a:rPr dirty="0" lang="en-US" smtClean="0">
                <a:solidFill>
                  <a:schemeClr val="bg1"/>
                </a:solidFill>
              </a:rPr>
              <a:t>: </a:t>
            </a:r>
            <a:r>
              <a:rPr dirty="0" lang="en-US" err="1" smtClean="0">
                <a:solidFill>
                  <a:schemeClr val="bg1"/>
                </a:solidFill>
              </a:rPr>
              <a:t>nilai-nilai</a:t>
            </a:r>
            <a:r>
              <a:rPr dirty="0" lang="en-US" smtClean="0">
                <a:solidFill>
                  <a:schemeClr val="bg1"/>
                </a:solidFill>
              </a:rPr>
              <a:t> Islam </a:t>
            </a:r>
            <a:r>
              <a:rPr dirty="0" lang="en-US" err="1" smtClean="0">
                <a:solidFill>
                  <a:schemeClr val="bg1"/>
                </a:solidFill>
              </a:rPr>
              <a:t>sudah</a:t>
            </a:r>
            <a:r>
              <a:rPr dirty="0" lang="en-US" smtClean="0">
                <a:solidFill>
                  <a:schemeClr val="bg1"/>
                </a:solidFill>
              </a:rPr>
              <a:t> </a:t>
            </a:r>
            <a:r>
              <a:rPr dirty="0" lang="en-US" err="1" smtClean="0">
                <a:solidFill>
                  <a:schemeClr val="bg1"/>
                </a:solidFill>
              </a:rPr>
              <a:t>menjadi</a:t>
            </a:r>
            <a:r>
              <a:rPr dirty="0" lang="en-US" smtClean="0">
                <a:solidFill>
                  <a:schemeClr val="bg1"/>
                </a:solidFill>
              </a:rPr>
              <a:t> </a:t>
            </a:r>
            <a:r>
              <a:rPr dirty="0" lang="en-US" err="1" smtClean="0">
                <a:solidFill>
                  <a:schemeClr val="bg1"/>
                </a:solidFill>
              </a:rPr>
              <a:t>darah</a:t>
            </a:r>
            <a:r>
              <a:rPr dirty="0" lang="en-US" smtClean="0">
                <a:solidFill>
                  <a:schemeClr val="bg1"/>
                </a:solidFill>
              </a:rPr>
              <a:t> </a:t>
            </a:r>
            <a:r>
              <a:rPr dirty="0" lang="en-US" err="1" smtClean="0">
                <a:solidFill>
                  <a:schemeClr val="bg1"/>
                </a:solidFill>
              </a:rPr>
              <a:t>dagingnya</a:t>
            </a:r>
            <a:endParaRPr dirty="0" lang="en-US" smtClean="0">
              <a:solidFill>
                <a:schemeClr val="bg1"/>
              </a:solidFill>
            </a:endParaRPr>
          </a:p>
          <a:p>
            <a:r>
              <a:rPr dirty="0" lang="en-US" smtClean="0">
                <a:solidFill>
                  <a:schemeClr val="bg1"/>
                </a:solidFill>
              </a:rPr>
              <a:t>Islam </a:t>
            </a:r>
            <a:r>
              <a:rPr dirty="0" lang="en-US" err="1" smtClean="0">
                <a:solidFill>
                  <a:schemeClr val="bg1"/>
                </a:solidFill>
              </a:rPr>
              <a:t>menjadi</a:t>
            </a:r>
            <a:r>
              <a:rPr dirty="0" lang="en-US" smtClean="0">
                <a:solidFill>
                  <a:schemeClr val="bg1"/>
                </a:solidFill>
              </a:rPr>
              <a:t> </a:t>
            </a:r>
            <a:r>
              <a:rPr dirty="0" lang="en-US" err="1" smtClean="0">
                <a:solidFill>
                  <a:schemeClr val="bg1"/>
                </a:solidFill>
              </a:rPr>
              <a:t>jalan</a:t>
            </a:r>
            <a:r>
              <a:rPr dirty="0" lang="en-US" smtClean="0">
                <a:solidFill>
                  <a:schemeClr val="bg1"/>
                </a:solidFill>
              </a:rPr>
              <a:t> </a:t>
            </a:r>
            <a:r>
              <a:rPr dirty="0" lang="en-US" err="1" smtClean="0">
                <a:solidFill>
                  <a:schemeClr val="bg1"/>
                </a:solidFill>
              </a:rPr>
              <a:t>hidupnya</a:t>
            </a:r>
            <a:r>
              <a:rPr dirty="0" lang="en-US" smtClean="0">
                <a:solidFill>
                  <a:schemeClr val="bg1"/>
                </a:solidFill>
              </a:rPr>
              <a:t> (</a:t>
            </a:r>
            <a:r>
              <a:rPr dirty="0" lang="ar-SA" smtClean="0">
                <a:solidFill>
                  <a:schemeClr val="bg1"/>
                </a:solidFill>
              </a:rPr>
              <a:t>مِنْهَاجًا</a:t>
            </a:r>
            <a:r>
              <a:rPr dirty="0" lang="en-US" smtClean="0">
                <a:solidFill>
                  <a:schemeClr val="bg1"/>
                </a:solidFill>
              </a:rPr>
              <a:t>)</a:t>
            </a:r>
          </a:p>
          <a:p>
            <a:r>
              <a:rPr dirty="0" lang="en-US" err="1" smtClean="0">
                <a:solidFill>
                  <a:schemeClr val="bg1"/>
                </a:solidFill>
              </a:rPr>
              <a:t>Ia</a:t>
            </a:r>
            <a:r>
              <a:rPr dirty="0" lang="en-US" smtClean="0">
                <a:solidFill>
                  <a:schemeClr val="bg1"/>
                </a:solidFill>
              </a:rPr>
              <a:t> </a:t>
            </a:r>
            <a:r>
              <a:rPr dirty="0" lang="en-US" err="1" smtClean="0">
                <a:solidFill>
                  <a:schemeClr val="bg1"/>
                </a:solidFill>
              </a:rPr>
              <a:t>tidak</a:t>
            </a:r>
            <a:r>
              <a:rPr dirty="0" lang="en-US" smtClean="0">
                <a:solidFill>
                  <a:schemeClr val="bg1"/>
                </a:solidFill>
              </a:rPr>
              <a:t> </a:t>
            </a:r>
            <a:r>
              <a:rPr dirty="0" lang="en-US" err="1" smtClean="0">
                <a:solidFill>
                  <a:schemeClr val="bg1"/>
                </a:solidFill>
              </a:rPr>
              <a:t>akan</a:t>
            </a:r>
            <a:r>
              <a:rPr dirty="0" lang="en-US" smtClean="0">
                <a:solidFill>
                  <a:schemeClr val="bg1"/>
                </a:solidFill>
              </a:rPr>
              <a:t> </a:t>
            </a:r>
            <a:r>
              <a:rPr dirty="0" lang="en-US" err="1" smtClean="0">
                <a:solidFill>
                  <a:schemeClr val="bg1"/>
                </a:solidFill>
              </a:rPr>
              <a:t>menempuh</a:t>
            </a:r>
            <a:r>
              <a:rPr dirty="0" lang="en-US" smtClean="0">
                <a:solidFill>
                  <a:schemeClr val="bg1"/>
                </a:solidFill>
              </a:rPr>
              <a:t> </a:t>
            </a:r>
            <a:r>
              <a:rPr dirty="0" lang="en-US" err="1" smtClean="0">
                <a:solidFill>
                  <a:schemeClr val="bg1"/>
                </a:solidFill>
              </a:rPr>
              <a:t>jalan</a:t>
            </a:r>
            <a:r>
              <a:rPr dirty="0" lang="en-US" smtClean="0">
                <a:solidFill>
                  <a:schemeClr val="bg1"/>
                </a:solidFill>
              </a:rPr>
              <a:t> lain </a:t>
            </a:r>
            <a:r>
              <a:rPr dirty="0" lang="en-US" err="1" smtClean="0">
                <a:solidFill>
                  <a:schemeClr val="bg1"/>
                </a:solidFill>
              </a:rPr>
              <a:t>selain</a:t>
            </a:r>
            <a:r>
              <a:rPr dirty="0" lang="en-US" smtClean="0">
                <a:solidFill>
                  <a:schemeClr val="bg1"/>
                </a:solidFill>
              </a:rPr>
              <a:t> </a:t>
            </a:r>
            <a:r>
              <a:rPr dirty="0" lang="en-US" err="1" smtClean="0">
                <a:solidFill>
                  <a:schemeClr val="bg1"/>
                </a:solidFill>
              </a:rPr>
              <a:t>jalan</a:t>
            </a:r>
            <a:r>
              <a:rPr dirty="0" lang="en-US" smtClean="0">
                <a:solidFill>
                  <a:schemeClr val="bg1"/>
                </a:solidFill>
              </a:rPr>
              <a:t> Islam (6:153)</a:t>
            </a:r>
            <a:endParaRPr dirty="0" lang="en-US">
              <a:solidFill>
                <a:schemeClr val="bg1"/>
              </a:solidFill>
            </a:endParaRPr>
          </a:p>
        </p:txBody>
      </p:sp>
      <p:cxnSp>
        <p:nvCxnSpPr>
          <p:cNvPr id="3145728" name="Straight Connector 4"/>
          <p:cNvCxnSpPr>
            <a:cxnSpLocks/>
          </p:cNvCxnSpPr>
          <p:nvPr/>
        </p:nvCxnSpPr>
        <p:spPr>
          <a:xfrm>
            <a:off x="1447800" y="4953000"/>
            <a:ext cx="7010400" cy="1588"/>
          </a:xfrm>
          <a:prstGeom prst="line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45729" name="Straight Connector 6"/>
          <p:cNvCxnSpPr>
            <a:cxnSpLocks/>
          </p:cNvCxnSpPr>
          <p:nvPr/>
        </p:nvCxnSpPr>
        <p:spPr>
          <a:xfrm flipV="1">
            <a:off x="4114800" y="3733800"/>
            <a:ext cx="1524000" cy="1066800"/>
          </a:xfrm>
          <a:prstGeom prst="line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0" name="Straight Connector 7"/>
          <p:cNvCxnSpPr>
            <a:cxnSpLocks/>
          </p:cNvCxnSpPr>
          <p:nvPr/>
        </p:nvCxnSpPr>
        <p:spPr>
          <a:xfrm flipV="1">
            <a:off x="5334000" y="3733800"/>
            <a:ext cx="1524000" cy="1066800"/>
          </a:xfrm>
          <a:prstGeom prst="line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1" name="Straight Connector 8"/>
          <p:cNvCxnSpPr>
            <a:cxnSpLocks/>
          </p:cNvCxnSpPr>
          <p:nvPr/>
        </p:nvCxnSpPr>
        <p:spPr>
          <a:xfrm flipV="1">
            <a:off x="2895600" y="3733800"/>
            <a:ext cx="1524000" cy="1066800"/>
          </a:xfrm>
          <a:prstGeom prst="line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2" name="Straight Connector 9"/>
          <p:cNvCxnSpPr>
            <a:cxnSpLocks/>
          </p:cNvCxnSpPr>
          <p:nvPr/>
        </p:nvCxnSpPr>
        <p:spPr>
          <a:xfrm flipV="1">
            <a:off x="6629400" y="3733800"/>
            <a:ext cx="1524000" cy="1066800"/>
          </a:xfrm>
          <a:prstGeom prst="line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3" name="Straight Connector 10"/>
          <p:cNvCxnSpPr>
            <a:cxnSpLocks/>
          </p:cNvCxnSpPr>
          <p:nvPr/>
        </p:nvCxnSpPr>
        <p:spPr>
          <a:xfrm flipH="1" flipV="1">
            <a:off x="2895600" y="5181600"/>
            <a:ext cx="1524000" cy="1066800"/>
          </a:xfrm>
          <a:prstGeom prst="line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4" name="Straight Connector 11"/>
          <p:cNvCxnSpPr>
            <a:cxnSpLocks/>
          </p:cNvCxnSpPr>
          <p:nvPr/>
        </p:nvCxnSpPr>
        <p:spPr>
          <a:xfrm flipH="1" flipV="1">
            <a:off x="4267200" y="5181600"/>
            <a:ext cx="1524000" cy="1066800"/>
          </a:xfrm>
          <a:prstGeom prst="line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5" name="Straight Connector 12"/>
          <p:cNvCxnSpPr>
            <a:cxnSpLocks/>
          </p:cNvCxnSpPr>
          <p:nvPr/>
        </p:nvCxnSpPr>
        <p:spPr>
          <a:xfrm flipH="1" flipV="1">
            <a:off x="5562600" y="5181600"/>
            <a:ext cx="1524000" cy="1066800"/>
          </a:xfrm>
          <a:prstGeom prst="line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6" name="Straight Connector 13"/>
          <p:cNvCxnSpPr>
            <a:cxnSpLocks/>
          </p:cNvCxnSpPr>
          <p:nvPr/>
        </p:nvCxnSpPr>
        <p:spPr>
          <a:xfrm flipH="1" flipV="1">
            <a:off x="6781800" y="5181600"/>
            <a:ext cx="1524000" cy="1066800"/>
          </a:xfrm>
          <a:prstGeom prst="line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22" name="TextBox 14"/>
          <p:cNvSpPr txBox="1"/>
          <p:nvPr/>
        </p:nvSpPr>
        <p:spPr>
          <a:xfrm>
            <a:off x="3810000" y="4648200"/>
            <a:ext cx="2646680" cy="574040"/>
          </a:xfrm>
          <a:prstGeom prst="rect"/>
          <a:noFill/>
        </p:spPr>
        <p:txBody>
          <a:bodyPr rtlCol="0" wrap="none">
            <a:spAutoFit/>
            <a:scene3d>
              <a:camera prst="orthographicFront"/>
              <a:lightRig dir="t" rig="balanced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p>
            <a:r>
              <a:rPr b="1" dirty="0" sz="3200" lang="ar-SA" smtClean="0">
                <a:ln w="50800"/>
                <a:solidFill>
                  <a:schemeClr val="bg1">
                    <a:shade val="50000"/>
                  </a:schemeClr>
                </a:solidFill>
              </a:rPr>
              <a:t>الصراط المستقيم</a:t>
            </a:r>
            <a:endParaRPr b="1" dirty="0" sz="3200" lang="en-US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1048623" name="TextBox 15"/>
          <p:cNvSpPr txBox="1"/>
          <p:nvPr/>
        </p:nvSpPr>
        <p:spPr>
          <a:xfrm rot="19534682">
            <a:off x="3541617" y="3755355"/>
            <a:ext cx="2100580" cy="574041"/>
          </a:xfrm>
          <a:prstGeom prst="rect"/>
          <a:noFill/>
        </p:spPr>
        <p:txBody>
          <a:bodyPr rtlCol="0" wrap="none">
            <a:spAutoFit/>
            <a:scene3d>
              <a:camera prst="orthographicFront"/>
              <a:lightRig dir="t" rig="balanced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p>
            <a:r>
              <a:rPr b="1" dirty="0" sz="3200" lang="ar-SA" smtClean="0">
                <a:ln w="50800"/>
                <a:solidFill>
                  <a:schemeClr val="bg1">
                    <a:shade val="50000"/>
                  </a:schemeClr>
                </a:solidFill>
              </a:rPr>
              <a:t>سبل الشيطان</a:t>
            </a:r>
            <a:endParaRPr b="1" dirty="0" sz="3200" lang="en-US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1048624" name="TextBox 16"/>
          <p:cNvSpPr txBox="1"/>
          <p:nvPr/>
        </p:nvSpPr>
        <p:spPr>
          <a:xfrm rot="2220160">
            <a:off x="3728309" y="5708489"/>
            <a:ext cx="2100580" cy="574041"/>
          </a:xfrm>
          <a:prstGeom prst="rect"/>
          <a:noFill/>
        </p:spPr>
        <p:txBody>
          <a:bodyPr rtlCol="0" wrap="none">
            <a:spAutoFit/>
            <a:scene3d>
              <a:camera prst="orthographicFront"/>
              <a:lightRig dir="t" rig="balanced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p>
            <a:r>
              <a:rPr b="1" dirty="0" sz="3200" lang="ar-SA" smtClean="0">
                <a:ln w="50800"/>
                <a:solidFill>
                  <a:schemeClr val="bg1">
                    <a:shade val="50000"/>
                  </a:schemeClr>
                </a:solidFill>
              </a:rPr>
              <a:t>سبل الشيطان</a:t>
            </a:r>
            <a:endParaRPr b="1" dirty="0" sz="3200" lang="en-US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</p:spTree>
  </p:cSld>
  <p:clrMapOvr>
    <a:masterClrMapping/>
  </p:clrMapOvr>
  <p:transition>
    <p:fade thruBlk="1"/>
  </p:transition>
  <p:timing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US" smtClean="0">
                <a:solidFill>
                  <a:schemeClr val="bg1"/>
                </a:solidFill>
              </a:rPr>
              <a:t>JASAD (</a:t>
            </a:r>
            <a:r>
              <a:rPr dirty="0" lang="ar-SA" smtClean="0">
                <a:solidFill>
                  <a:schemeClr val="bg1"/>
                </a:solidFill>
              </a:rPr>
              <a:t>جَسَدًا</a:t>
            </a:r>
            <a:r>
              <a:rPr dirty="0" lang="en-US" smtClean="0">
                <a:solidFill>
                  <a:schemeClr val="bg1"/>
                </a:solidFill>
              </a:rPr>
              <a:t>)</a:t>
            </a:r>
            <a:endParaRPr dirty="0" lang="en-US">
              <a:solidFill>
                <a:schemeClr val="bg1"/>
              </a:solidFill>
            </a:endParaRPr>
          </a:p>
        </p:txBody>
      </p:sp>
      <p:sp>
        <p:nvSpPr>
          <p:cNvPr id="1048626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n-US" err="1" smtClean="0">
                <a:solidFill>
                  <a:schemeClr val="bg1"/>
                </a:solidFill>
              </a:rPr>
              <a:t>Jasad</a:t>
            </a:r>
            <a:r>
              <a:rPr dirty="0" lang="en-US" smtClean="0">
                <a:solidFill>
                  <a:schemeClr val="bg1"/>
                </a:solidFill>
              </a:rPr>
              <a:t> yang </a:t>
            </a:r>
            <a:r>
              <a:rPr dirty="0" lang="en-US" err="1" smtClean="0">
                <a:solidFill>
                  <a:schemeClr val="bg1"/>
                </a:solidFill>
              </a:rPr>
              <a:t>tershibghah</a:t>
            </a:r>
            <a:r>
              <a:rPr dirty="0" lang="en-US" smtClean="0">
                <a:solidFill>
                  <a:schemeClr val="bg1"/>
                </a:solidFill>
              </a:rPr>
              <a:t> </a:t>
            </a:r>
            <a:r>
              <a:rPr dirty="0" lang="en-US" err="1" smtClean="0">
                <a:solidFill>
                  <a:schemeClr val="bg1"/>
                </a:solidFill>
              </a:rPr>
              <a:t>dengan</a:t>
            </a:r>
            <a:r>
              <a:rPr dirty="0" lang="en-US" smtClean="0">
                <a:solidFill>
                  <a:schemeClr val="bg1"/>
                </a:solidFill>
              </a:rPr>
              <a:t> </a:t>
            </a:r>
            <a:r>
              <a:rPr dirty="0" lang="en-US" err="1" smtClean="0">
                <a:solidFill>
                  <a:schemeClr val="bg1"/>
                </a:solidFill>
              </a:rPr>
              <a:t>shibghah</a:t>
            </a:r>
            <a:r>
              <a:rPr dirty="0" lang="en-US" smtClean="0">
                <a:solidFill>
                  <a:schemeClr val="bg1"/>
                </a:solidFill>
              </a:rPr>
              <a:t> Allah </a:t>
            </a:r>
            <a:r>
              <a:rPr dirty="0" lang="en-US" err="1" smtClean="0">
                <a:solidFill>
                  <a:schemeClr val="bg1"/>
                </a:solidFill>
              </a:rPr>
              <a:t>akan</a:t>
            </a:r>
            <a:r>
              <a:rPr dirty="0" lang="en-US" smtClean="0">
                <a:solidFill>
                  <a:schemeClr val="bg1"/>
                </a:solidFill>
              </a:rPr>
              <a:t> AKTIF DENGAN AMAL ISLAMI (</a:t>
            </a:r>
            <a:r>
              <a:rPr dirty="0" lang="ar-SA" smtClean="0">
                <a:solidFill>
                  <a:schemeClr val="bg1"/>
                </a:solidFill>
              </a:rPr>
              <a:t>عَمَلاً</a:t>
            </a:r>
            <a:r>
              <a:rPr dirty="0" lang="en-US" smtClean="0">
                <a:solidFill>
                  <a:schemeClr val="bg1"/>
                </a:solidFill>
              </a:rPr>
              <a:t>)</a:t>
            </a:r>
          </a:p>
          <a:p>
            <a:r>
              <a:rPr dirty="0" lang="en-US" err="1" smtClean="0">
                <a:solidFill>
                  <a:schemeClr val="bg1"/>
                </a:solidFill>
              </a:rPr>
              <a:t>Tidak</a:t>
            </a:r>
            <a:r>
              <a:rPr dirty="0" lang="en-US" smtClean="0">
                <a:solidFill>
                  <a:schemeClr val="bg1"/>
                </a:solidFill>
              </a:rPr>
              <a:t> </a:t>
            </a:r>
            <a:r>
              <a:rPr dirty="0" lang="en-US" err="1" smtClean="0">
                <a:solidFill>
                  <a:schemeClr val="bg1"/>
                </a:solidFill>
              </a:rPr>
              <a:t>pasif</a:t>
            </a:r>
            <a:r>
              <a:rPr dirty="0" lang="en-US" smtClean="0">
                <a:solidFill>
                  <a:schemeClr val="bg1"/>
                </a:solidFill>
              </a:rPr>
              <a:t> </a:t>
            </a:r>
            <a:r>
              <a:rPr dirty="0" lang="en-US" err="1" smtClean="0">
                <a:solidFill>
                  <a:schemeClr val="bg1"/>
                </a:solidFill>
              </a:rPr>
              <a:t>dan</a:t>
            </a:r>
            <a:r>
              <a:rPr dirty="0" lang="en-US" smtClean="0">
                <a:solidFill>
                  <a:schemeClr val="bg1"/>
                </a:solidFill>
              </a:rPr>
              <a:t> </a:t>
            </a:r>
            <a:r>
              <a:rPr dirty="0" lang="en-US" err="1" smtClean="0">
                <a:solidFill>
                  <a:schemeClr val="bg1"/>
                </a:solidFill>
              </a:rPr>
              <a:t>malas</a:t>
            </a:r>
            <a:endParaRPr dirty="0" lang="en-US" smtClean="0">
              <a:solidFill>
                <a:schemeClr val="bg1"/>
              </a:solidFill>
            </a:endParaRPr>
          </a:p>
          <a:p>
            <a:r>
              <a:rPr dirty="0" lang="en-US" err="1" smtClean="0">
                <a:solidFill>
                  <a:schemeClr val="bg1"/>
                </a:solidFill>
              </a:rPr>
              <a:t>Perumpamaan</a:t>
            </a:r>
            <a:r>
              <a:rPr dirty="0" lang="en-US" smtClean="0">
                <a:solidFill>
                  <a:schemeClr val="bg1"/>
                </a:solidFill>
              </a:rPr>
              <a:t>: </a:t>
            </a:r>
            <a:r>
              <a:rPr dirty="0" lang="en-US" err="1" smtClean="0">
                <a:solidFill>
                  <a:schemeClr val="bg1"/>
                </a:solidFill>
              </a:rPr>
              <a:t>seperti</a:t>
            </a:r>
            <a:r>
              <a:rPr dirty="0" lang="en-US" smtClean="0">
                <a:solidFill>
                  <a:schemeClr val="bg1"/>
                </a:solidFill>
              </a:rPr>
              <a:t> </a:t>
            </a:r>
            <a:r>
              <a:rPr dirty="0" lang="en-US" err="1" smtClean="0">
                <a:solidFill>
                  <a:schemeClr val="bg1"/>
                </a:solidFill>
              </a:rPr>
              <a:t>pohon</a:t>
            </a:r>
            <a:r>
              <a:rPr dirty="0" lang="en-US" smtClean="0">
                <a:solidFill>
                  <a:schemeClr val="bg1"/>
                </a:solidFill>
              </a:rPr>
              <a:t> yang </a:t>
            </a:r>
            <a:r>
              <a:rPr dirty="0" lang="en-US" err="1" smtClean="0">
                <a:solidFill>
                  <a:schemeClr val="bg1"/>
                </a:solidFill>
              </a:rPr>
              <a:t>terus-menerus</a:t>
            </a:r>
            <a:r>
              <a:rPr dirty="0" lang="en-US" smtClean="0">
                <a:solidFill>
                  <a:schemeClr val="bg1"/>
                </a:solidFill>
              </a:rPr>
              <a:t> </a:t>
            </a:r>
            <a:r>
              <a:rPr dirty="0" lang="en-US" err="1" smtClean="0">
                <a:solidFill>
                  <a:schemeClr val="bg1"/>
                </a:solidFill>
              </a:rPr>
              <a:t>berbuah</a:t>
            </a:r>
            <a:r>
              <a:rPr dirty="0" lang="en-US" smtClean="0">
                <a:solidFill>
                  <a:schemeClr val="bg1"/>
                </a:solidFill>
              </a:rPr>
              <a:t> </a:t>
            </a:r>
            <a:r>
              <a:rPr dirty="0" lang="en-US" err="1" smtClean="0">
                <a:solidFill>
                  <a:schemeClr val="bg1"/>
                </a:solidFill>
              </a:rPr>
              <a:t>tanpa</a:t>
            </a:r>
            <a:r>
              <a:rPr dirty="0" lang="en-US" smtClean="0">
                <a:solidFill>
                  <a:schemeClr val="bg1"/>
                </a:solidFill>
              </a:rPr>
              <a:t> </a:t>
            </a:r>
            <a:r>
              <a:rPr dirty="0" lang="en-US" err="1" smtClean="0">
                <a:solidFill>
                  <a:schemeClr val="bg1"/>
                </a:solidFill>
              </a:rPr>
              <a:t>kenal</a:t>
            </a:r>
            <a:r>
              <a:rPr dirty="0" lang="en-US" smtClean="0">
                <a:solidFill>
                  <a:schemeClr val="bg1"/>
                </a:solidFill>
              </a:rPr>
              <a:t> </a:t>
            </a:r>
            <a:r>
              <a:rPr dirty="0" lang="en-US" err="1" smtClean="0">
                <a:solidFill>
                  <a:schemeClr val="bg1"/>
                </a:solidFill>
              </a:rPr>
              <a:t>musim</a:t>
            </a:r>
            <a:r>
              <a:rPr dirty="0" lang="en-US" smtClean="0">
                <a:solidFill>
                  <a:schemeClr val="bg1"/>
                </a:solidFill>
              </a:rPr>
              <a:t> (14:24-25)</a:t>
            </a:r>
          </a:p>
          <a:p>
            <a:r>
              <a:rPr dirty="0" lang="en-US" err="1" smtClean="0">
                <a:solidFill>
                  <a:schemeClr val="bg1"/>
                </a:solidFill>
              </a:rPr>
              <a:t>Keaktifan</a:t>
            </a:r>
            <a:r>
              <a:rPr dirty="0" lang="en-US" smtClean="0">
                <a:solidFill>
                  <a:schemeClr val="bg1"/>
                </a:solidFill>
              </a:rPr>
              <a:t> </a:t>
            </a:r>
            <a:r>
              <a:rPr dirty="0" lang="en-US" err="1" smtClean="0">
                <a:solidFill>
                  <a:schemeClr val="bg1"/>
                </a:solidFill>
              </a:rPr>
              <a:t>amalnya</a:t>
            </a:r>
            <a:r>
              <a:rPr dirty="0" lang="en-US" smtClean="0">
                <a:solidFill>
                  <a:schemeClr val="bg1"/>
                </a:solidFill>
              </a:rPr>
              <a:t> </a:t>
            </a:r>
            <a:r>
              <a:rPr dirty="0" lang="en-US" err="1" smtClean="0">
                <a:solidFill>
                  <a:schemeClr val="bg1"/>
                </a:solidFill>
              </a:rPr>
              <a:t>sampai</a:t>
            </a:r>
            <a:r>
              <a:rPr dirty="0" lang="en-US" smtClean="0">
                <a:solidFill>
                  <a:schemeClr val="bg1"/>
                </a:solidFill>
              </a:rPr>
              <a:t> </a:t>
            </a:r>
            <a:r>
              <a:rPr dirty="0" lang="en-US" err="1" smtClean="0">
                <a:solidFill>
                  <a:schemeClr val="bg1"/>
                </a:solidFill>
              </a:rPr>
              <a:t>ke</a:t>
            </a:r>
            <a:r>
              <a:rPr dirty="0" lang="en-US" smtClean="0">
                <a:solidFill>
                  <a:schemeClr val="bg1"/>
                </a:solidFill>
              </a:rPr>
              <a:t> </a:t>
            </a:r>
            <a:r>
              <a:rPr dirty="0" lang="en-US" err="1" smtClean="0">
                <a:solidFill>
                  <a:schemeClr val="bg1"/>
                </a:solidFill>
              </a:rPr>
              <a:t>tingkat</a:t>
            </a:r>
            <a:r>
              <a:rPr dirty="0" lang="en-US" smtClean="0">
                <a:solidFill>
                  <a:schemeClr val="bg1"/>
                </a:solidFill>
              </a:rPr>
              <a:t> MOBILE (</a:t>
            </a:r>
            <a:r>
              <a:rPr dirty="0" lang="ar-SA" smtClean="0">
                <a:solidFill>
                  <a:schemeClr val="bg1"/>
                </a:solidFill>
              </a:rPr>
              <a:t>تَنْفِيْذًا</a:t>
            </a:r>
            <a:r>
              <a:rPr dirty="0" lang="en-US" smtClean="0">
                <a:solidFill>
                  <a:schemeClr val="bg1"/>
                </a:solidFill>
              </a:rPr>
              <a:t>)</a:t>
            </a:r>
          </a:p>
          <a:p>
            <a:r>
              <a:rPr dirty="0" lang="en-US" err="1" smtClean="0">
                <a:solidFill>
                  <a:schemeClr val="bg1"/>
                </a:solidFill>
              </a:rPr>
              <a:t>Ada</a:t>
            </a:r>
            <a:r>
              <a:rPr dirty="0" lang="en-US" smtClean="0">
                <a:solidFill>
                  <a:schemeClr val="bg1"/>
                </a:solidFill>
              </a:rPr>
              <a:t> </a:t>
            </a:r>
            <a:r>
              <a:rPr dirty="0" lang="en-US" err="1" smtClean="0">
                <a:solidFill>
                  <a:schemeClr val="bg1"/>
                </a:solidFill>
              </a:rPr>
              <a:t>perintah</a:t>
            </a:r>
            <a:r>
              <a:rPr dirty="0" lang="en-US" smtClean="0">
                <a:solidFill>
                  <a:schemeClr val="bg1"/>
                </a:solidFill>
              </a:rPr>
              <a:t> </a:t>
            </a:r>
            <a:r>
              <a:rPr dirty="0" lang="en-US" err="1" smtClean="0">
                <a:solidFill>
                  <a:schemeClr val="bg1"/>
                </a:solidFill>
              </a:rPr>
              <a:t>langsung</a:t>
            </a:r>
            <a:r>
              <a:rPr dirty="0" lang="en-US" smtClean="0">
                <a:solidFill>
                  <a:schemeClr val="bg1"/>
                </a:solidFill>
              </a:rPr>
              <a:t> </a:t>
            </a:r>
            <a:r>
              <a:rPr dirty="0" lang="en-US" err="1" smtClean="0">
                <a:solidFill>
                  <a:schemeClr val="bg1"/>
                </a:solidFill>
              </a:rPr>
              <a:t>jalan</a:t>
            </a:r>
            <a:r>
              <a:rPr dirty="0" lang="en-US" smtClean="0">
                <a:solidFill>
                  <a:schemeClr val="bg1"/>
                </a:solidFill>
              </a:rPr>
              <a:t> (24:51)</a:t>
            </a:r>
            <a:endParaRPr dirty="0" 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086600" cy="1066800"/>
          </a:xfrm>
        </p:spPr>
        <p:txBody>
          <a:bodyPr/>
          <a:p>
            <a:r>
              <a:rPr dirty="0" lang="en-US" err="1" smtClean="0"/>
              <a:t>Satu</a:t>
            </a:r>
            <a:r>
              <a:rPr dirty="0" lang="en-US" smtClean="0"/>
              <a:t> </a:t>
            </a:r>
            <a:r>
              <a:rPr dirty="0" lang="en-US" err="1" smtClean="0"/>
              <a:t>atau</a:t>
            </a:r>
            <a:r>
              <a:rPr dirty="0" lang="en-US" smtClean="0"/>
              <a:t> </a:t>
            </a:r>
            <a:r>
              <a:rPr dirty="0" lang="en-US" err="1" smtClean="0"/>
              <a:t>Dua</a:t>
            </a:r>
            <a:r>
              <a:rPr dirty="0" lang="en-US" smtClean="0"/>
              <a:t> </a:t>
            </a:r>
            <a:r>
              <a:rPr dirty="0" lang="en-US" err="1" smtClean="0"/>
              <a:t>Bulan</a:t>
            </a:r>
            <a:endParaRPr dirty="0" lang="en-US"/>
          </a:p>
        </p:txBody>
      </p:sp>
      <p:sp>
        <p:nvSpPr>
          <p:cNvPr id="1048628" name="Content Placeholder 2"/>
          <p:cNvSpPr>
            <a:spLocks noGrp="1"/>
          </p:cNvSpPr>
          <p:nvPr>
            <p:ph idx="1"/>
          </p:nvPr>
        </p:nvSpPr>
        <p:spPr>
          <a:xfrm>
            <a:off x="1143000" y="1143000"/>
            <a:ext cx="7848600" cy="4876800"/>
          </a:xfrm>
        </p:spPr>
        <p:txBody>
          <a:bodyPr/>
          <a:p>
            <a:r>
              <a:rPr dirty="0" sz="2600" lang="id-ID" smtClean="0"/>
              <a:t>Kadang-kadang seorang </a:t>
            </a:r>
            <a:r>
              <a:rPr b="1" dirty="0" sz="2600" i="1" lang="id-ID" smtClean="0"/>
              <a:t>Al-Akh</a:t>
            </a:r>
            <a:r>
              <a:rPr dirty="0" sz="2600" i="1" lang="id-ID" smtClean="0"/>
              <a:t> </a:t>
            </a:r>
            <a:r>
              <a:rPr dirty="0" sz="2600" lang="id-ID" smtClean="0"/>
              <a:t>menghabiskan waktu satu atau dua bulan di tempat yang jauh dari keluarga, rumah, istri, dan anak-anaknya untuk berdakwah. </a:t>
            </a:r>
            <a:endParaRPr dirty="0" sz="2600" lang="en-US" smtClean="0"/>
          </a:p>
          <a:p>
            <a:r>
              <a:rPr dirty="0" sz="2600" lang="id-ID" smtClean="0"/>
              <a:t>Di malam hari ia menjadi penceramah, sedangkan di siang hari menjadi perantau. </a:t>
            </a:r>
            <a:endParaRPr dirty="0" sz="2600" lang="en-US" smtClean="0"/>
          </a:p>
          <a:p>
            <a:r>
              <a:rPr dirty="0" sz="2600" lang="id-ID" smtClean="0"/>
              <a:t>Sehari berada di bukit, hari berikutnya sudah di lembah. </a:t>
            </a:r>
            <a:endParaRPr dirty="0" sz="2600" lang="en-US" smtClean="0"/>
          </a:p>
          <a:p>
            <a:r>
              <a:rPr dirty="0" sz="2600" lang="en-US" smtClean="0"/>
              <a:t>I</a:t>
            </a:r>
            <a:r>
              <a:rPr dirty="0" sz="2600" lang="id-ID" smtClean="0"/>
              <a:t>a menyampaikan enam puluh kali ceramah dari wilayah di ujung timur sampai di ujung barat. </a:t>
            </a:r>
            <a:endParaRPr dirty="0" sz="2600" lang="en-US" smtClean="0"/>
          </a:p>
          <a:p>
            <a:r>
              <a:rPr dirty="0" sz="2600" lang="id-ID" smtClean="0"/>
              <a:t>Acara-acara itu kadang-kadang mampu menghadirkan ribuan orang dari berbagai kalangan dan penjuru. </a:t>
            </a:r>
            <a:endParaRPr dirty="0" sz="2600" lang="en-US" smtClean="0"/>
          </a:p>
          <a:p>
            <a:r>
              <a:rPr dirty="0" sz="2600" lang="id-ID" smtClean="0"/>
              <a:t>Namun, ia selalu berpesan agar hal itu tidak disiar-siarkan.</a:t>
            </a:r>
            <a:endParaRPr dirty="0" sz="2600" lang="en-US" smtClean="0"/>
          </a:p>
        </p:txBody>
      </p:sp>
    </p:spTree>
  </p:cSld>
  <p:clrMapOvr>
    <a:masterClrMapping/>
  </p:clrMapOvr>
  <p:transition>
    <p:fade thruBlk="1"/>
  </p:transition>
  <p:timing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4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001000" cy="914400"/>
          </a:xfrm>
        </p:spPr>
        <p:txBody>
          <a:bodyPr>
            <a:normAutofit/>
          </a:bodyPr>
          <a:p>
            <a:r>
              <a:rPr b="1" dirty="0" sz="5400" lang="fi-FI" smtClean="0">
                <a:solidFill>
                  <a:srgbClr val="FF000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I. TUJUAN UMUM</a:t>
            </a:r>
            <a:endParaRPr dirty="0" sz="5400" lang="en-US">
              <a:solidFill>
                <a:srgbClr val="FF0000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8585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76800"/>
          </a:xfrm>
        </p:spPr>
        <p:txBody>
          <a:bodyPr>
            <a:noAutofit/>
          </a:bodyPr>
          <a:p>
            <a:pPr indent="0" marL="0">
              <a:buNone/>
            </a:pPr>
            <a:r>
              <a:rPr b="1" dirty="0" sz="3600" lang="fi-FI" smtClean="0">
                <a:solidFill>
                  <a:schemeClr val="tx1"/>
                </a:solidFill>
              </a:rPr>
              <a:t>Mengerti tentang fakta-fakta yang berhubungan dengan aqidah yang benar yang digali dari Al Qur`an, As Sunah, dalil-dalil naqli dan aqli, menanamkannya dalam jiwa, dan membersihkannya dari bid`ah dan khurafat yang mungkin mengotorinya. </a:t>
            </a:r>
            <a:endParaRPr b="1" dirty="0" sz="3600" lang="en-US" u="sng" smtClean="0">
              <a:solidFill>
                <a:schemeClr val="tx1"/>
              </a:solidFill>
            </a:endParaRPr>
          </a:p>
          <a:p>
            <a:endParaRPr b="1" dirty="0" sz="3600"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 thruBlk="1"/>
  </p:transition>
  <p:timing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9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696200" cy="1371600"/>
          </a:xfrm>
        </p:spPr>
        <p:txBody>
          <a:bodyPr/>
          <a:p>
            <a:r>
              <a:rPr dirty="0" lang="en-US" err="1" smtClean="0"/>
              <a:t>Syahadatain</a:t>
            </a:r>
            <a:r>
              <a:rPr dirty="0" lang="en-US" smtClean="0"/>
              <a:t> </a:t>
            </a:r>
            <a:r>
              <a:rPr dirty="0" lang="en-US" err="1" smtClean="0"/>
              <a:t>untuk</a:t>
            </a:r>
            <a:r>
              <a:rPr dirty="0" lang="en-US" smtClean="0"/>
              <a:t> </a:t>
            </a:r>
            <a:r>
              <a:rPr dirty="0" lang="en-US" err="1" smtClean="0"/>
              <a:t>Perubahan</a:t>
            </a:r>
            <a:r>
              <a:rPr dirty="0" lang="en-US" smtClean="0"/>
              <a:t> (</a:t>
            </a:r>
            <a:r>
              <a:rPr dirty="0" lang="ar-SA" smtClean="0"/>
              <a:t>التَّغْيِيْرُ</a:t>
            </a:r>
            <a:r>
              <a:rPr dirty="0" lang="en-US" smtClean="0"/>
              <a:t>)</a:t>
            </a:r>
            <a:endParaRPr dirty="0" lang="en-US"/>
          </a:p>
        </p:txBody>
      </p:sp>
      <p:sp>
        <p:nvSpPr>
          <p:cNvPr id="1048630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n-US" err="1" smtClean="0"/>
              <a:t>Syahadatain</a:t>
            </a:r>
            <a:r>
              <a:rPr dirty="0" lang="en-US" smtClean="0"/>
              <a:t> yang </a:t>
            </a:r>
            <a:r>
              <a:rPr dirty="0" lang="en-US" err="1" smtClean="0"/>
              <a:t>benar</a:t>
            </a:r>
            <a:r>
              <a:rPr dirty="0" lang="en-US" smtClean="0"/>
              <a:t> </a:t>
            </a:r>
            <a:r>
              <a:rPr dirty="0" lang="en-US" err="1" smtClean="0"/>
              <a:t>mampu</a:t>
            </a:r>
            <a:r>
              <a:rPr dirty="0" lang="en-US" smtClean="0"/>
              <a:t> </a:t>
            </a:r>
            <a:r>
              <a:rPr dirty="0" lang="en-US" err="1" smtClean="0"/>
              <a:t>merubah</a:t>
            </a:r>
            <a:r>
              <a:rPr dirty="0" lang="en-US" smtClean="0"/>
              <a:t> </a:t>
            </a:r>
            <a:r>
              <a:rPr dirty="0" lang="en-US" err="1" smtClean="0"/>
              <a:t>seseorang</a:t>
            </a:r>
            <a:r>
              <a:rPr dirty="0" lang="en-US" smtClean="0"/>
              <a:t>: </a:t>
            </a:r>
            <a:r>
              <a:rPr dirty="0" lang="en-US" err="1" smtClean="0"/>
              <a:t>berubah</a:t>
            </a:r>
            <a:r>
              <a:rPr dirty="0" lang="en-US" smtClean="0"/>
              <a:t> </a:t>
            </a:r>
            <a:r>
              <a:rPr dirty="0" lang="en-US" err="1" smtClean="0"/>
              <a:t>menjadi</a:t>
            </a:r>
            <a:r>
              <a:rPr dirty="0" lang="en-US" smtClean="0"/>
              <a:t> </a:t>
            </a:r>
            <a:r>
              <a:rPr dirty="0" lang="en-US" err="1" smtClean="0"/>
              <a:t>pribadi</a:t>
            </a:r>
            <a:r>
              <a:rPr dirty="0" lang="en-US" smtClean="0"/>
              <a:t> </a:t>
            </a:r>
            <a:r>
              <a:rPr dirty="0" lang="en-US" err="1" smtClean="0"/>
              <a:t>baru</a:t>
            </a:r>
            <a:endParaRPr dirty="0" lang="en-US" smtClean="0"/>
          </a:p>
          <a:p>
            <a:r>
              <a:rPr dirty="0" lang="en-US" err="1" smtClean="0"/>
              <a:t>Berubah</a:t>
            </a:r>
            <a:r>
              <a:rPr dirty="0" lang="en-US" smtClean="0"/>
              <a:t> </a:t>
            </a:r>
            <a:r>
              <a:rPr dirty="0" lang="en-US" err="1" smtClean="0"/>
              <a:t>dari</a:t>
            </a:r>
            <a:r>
              <a:rPr dirty="0" lang="en-US" smtClean="0"/>
              <a:t> </a:t>
            </a:r>
            <a:r>
              <a:rPr dirty="0" lang="en-US" err="1" smtClean="0"/>
              <a:t>pribadi</a:t>
            </a:r>
            <a:r>
              <a:rPr dirty="0" lang="en-US" smtClean="0"/>
              <a:t> </a:t>
            </a:r>
            <a:r>
              <a:rPr dirty="0" lang="en-US" err="1" smtClean="0"/>
              <a:t>biasa</a:t>
            </a:r>
            <a:r>
              <a:rPr dirty="0" lang="en-US" smtClean="0"/>
              <a:t> </a:t>
            </a:r>
            <a:r>
              <a:rPr dirty="0" lang="en-US" err="1" smtClean="0"/>
              <a:t>menjadi</a:t>
            </a:r>
            <a:r>
              <a:rPr dirty="0" lang="en-US" smtClean="0"/>
              <a:t> PRIBADI YANG ISLAMI (</a:t>
            </a:r>
            <a:r>
              <a:rPr dirty="0" lang="ar-SA" smtClean="0"/>
              <a:t>الشَّخْصِيَّةُ الإِسْلاَمِيَّةُ</a:t>
            </a:r>
            <a:r>
              <a:rPr dirty="0" lang="en-US" smtClean="0"/>
              <a:t>)</a:t>
            </a:r>
          </a:p>
          <a:p>
            <a:pPr lvl="1"/>
            <a:r>
              <a:rPr dirty="0" lang="en-US" err="1" smtClean="0"/>
              <a:t>Pribadi</a:t>
            </a:r>
            <a:r>
              <a:rPr dirty="0" lang="en-US" smtClean="0"/>
              <a:t> yang </a:t>
            </a:r>
            <a:r>
              <a:rPr dirty="0" lang="en-US" err="1" smtClean="0"/>
              <a:t>diwarnai</a:t>
            </a:r>
            <a:r>
              <a:rPr dirty="0" lang="en-US" smtClean="0"/>
              <a:t> </a:t>
            </a:r>
            <a:r>
              <a:rPr dirty="0" lang="en-US" err="1" smtClean="0"/>
              <a:t>dengan</a:t>
            </a:r>
            <a:r>
              <a:rPr dirty="0" lang="en-US" smtClean="0"/>
              <a:t> </a:t>
            </a:r>
            <a:r>
              <a:rPr dirty="0" lang="en-US" err="1" smtClean="0"/>
              <a:t>warna</a:t>
            </a:r>
            <a:r>
              <a:rPr dirty="0" lang="en-US" smtClean="0"/>
              <a:t> </a:t>
            </a:r>
            <a:r>
              <a:rPr dirty="0" lang="en-US" err="1" smtClean="0"/>
              <a:t>syahadatain</a:t>
            </a:r>
            <a:endParaRPr dirty="0" lang="en-US" smtClean="0"/>
          </a:p>
          <a:p>
            <a:pPr lvl="1"/>
            <a:r>
              <a:rPr dirty="0" lang="en-US" err="1" smtClean="0"/>
              <a:t>Pribadi</a:t>
            </a:r>
            <a:r>
              <a:rPr dirty="0" lang="en-US" smtClean="0"/>
              <a:t> yang </a:t>
            </a:r>
            <a:r>
              <a:rPr dirty="0" lang="en-US" err="1" smtClean="0"/>
              <a:t>punya</a:t>
            </a:r>
            <a:r>
              <a:rPr dirty="0" lang="en-US" smtClean="0"/>
              <a:t> </a:t>
            </a:r>
            <a:r>
              <a:rPr dirty="0" lang="en-US" err="1" smtClean="0"/>
              <a:t>sikap</a:t>
            </a:r>
            <a:r>
              <a:rPr dirty="0" lang="en-US" smtClean="0"/>
              <a:t> </a:t>
            </a:r>
            <a:r>
              <a:rPr dirty="0" lang="en-US" err="1" smtClean="0"/>
              <a:t>hidup</a:t>
            </a:r>
            <a:r>
              <a:rPr dirty="0" lang="en-US" smtClean="0"/>
              <a:t> </a:t>
            </a:r>
            <a:r>
              <a:rPr dirty="0" lang="en-US" err="1" smtClean="0"/>
              <a:t>tauhid</a:t>
            </a:r>
            <a:endParaRPr dirty="0" lang="en-US" smtClean="0"/>
          </a:p>
          <a:p>
            <a:r>
              <a:rPr dirty="0" lang="en-US" err="1" smtClean="0"/>
              <a:t>Perubahan</a:t>
            </a:r>
            <a:r>
              <a:rPr dirty="0" lang="en-US" smtClean="0"/>
              <a:t> </a:t>
            </a:r>
            <a:r>
              <a:rPr dirty="0" lang="en-US" err="1" smtClean="0"/>
              <a:t>dimulai</a:t>
            </a:r>
            <a:r>
              <a:rPr dirty="0" lang="en-US" smtClean="0"/>
              <a:t> </a:t>
            </a:r>
            <a:r>
              <a:rPr dirty="0" lang="en-US" err="1" smtClean="0"/>
              <a:t>dari</a:t>
            </a:r>
            <a:r>
              <a:rPr dirty="0" lang="en-US" smtClean="0"/>
              <a:t> </a:t>
            </a:r>
            <a:r>
              <a:rPr dirty="0" lang="en-US" err="1" smtClean="0"/>
              <a:t>syahadatain</a:t>
            </a:r>
            <a:r>
              <a:rPr dirty="0" lang="en-US" smtClean="0"/>
              <a:t>, </a:t>
            </a:r>
            <a:r>
              <a:rPr dirty="0" lang="en-US" err="1" smtClean="0"/>
              <a:t>bukan</a:t>
            </a:r>
            <a:r>
              <a:rPr dirty="0" lang="en-US" smtClean="0"/>
              <a:t> </a:t>
            </a:r>
            <a:r>
              <a:rPr dirty="0" lang="en-US" err="1" smtClean="0"/>
              <a:t>dengan</a:t>
            </a:r>
            <a:r>
              <a:rPr dirty="0" lang="en-US" smtClean="0"/>
              <a:t> yang lain</a:t>
            </a:r>
            <a:endParaRPr dirty="0" lang="en-US"/>
          </a:p>
        </p:txBody>
      </p:sp>
    </p:spTree>
  </p:cSld>
  <p:clrMapOvr>
    <a:masterClrMapping/>
  </p:clrMapOvr>
  <p:transition>
    <p:fade thruBlk="1"/>
  </p:transition>
  <p:timing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US" err="1" smtClean="0"/>
              <a:t>Pendalaman</a:t>
            </a:r>
            <a:r>
              <a:rPr dirty="0" lang="en-US" smtClean="0"/>
              <a:t> </a:t>
            </a:r>
            <a:r>
              <a:rPr dirty="0" lang="en-US" err="1" smtClean="0"/>
              <a:t>dan</a:t>
            </a:r>
            <a:r>
              <a:rPr dirty="0" lang="en-US" smtClean="0"/>
              <a:t> </a:t>
            </a:r>
            <a:r>
              <a:rPr dirty="0" lang="en-US" err="1" smtClean="0"/>
              <a:t>Perluasan</a:t>
            </a:r>
            <a:r>
              <a:rPr dirty="0" lang="en-US" smtClean="0"/>
              <a:t> </a:t>
            </a:r>
            <a:r>
              <a:rPr dirty="0" lang="en-US" err="1" smtClean="0"/>
              <a:t>Materi</a:t>
            </a:r>
            <a:endParaRPr dirty="0" lang="en-US"/>
          </a:p>
        </p:txBody>
      </p:sp>
      <p:sp>
        <p:nvSpPr>
          <p:cNvPr id="1048632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n-US" err="1" smtClean="0"/>
              <a:t>Masalah</a:t>
            </a:r>
            <a:r>
              <a:rPr dirty="0" lang="en-US" smtClean="0"/>
              <a:t> </a:t>
            </a:r>
            <a:r>
              <a:rPr dirty="0" lang="en-US" err="1" smtClean="0"/>
              <a:t>ridho</a:t>
            </a:r>
            <a:r>
              <a:rPr dirty="0" lang="en-US" smtClean="0"/>
              <a:t> </a:t>
            </a:r>
            <a:r>
              <a:rPr dirty="0" lang="en-US" err="1" smtClean="0"/>
              <a:t>akan</a:t>
            </a:r>
            <a:r>
              <a:rPr dirty="0" lang="en-US" smtClean="0"/>
              <a:t> </a:t>
            </a:r>
            <a:r>
              <a:rPr dirty="0" lang="en-US" err="1" smtClean="0"/>
              <a:t>diperdalam</a:t>
            </a:r>
            <a:r>
              <a:rPr dirty="0" lang="en-US" smtClean="0"/>
              <a:t> </a:t>
            </a:r>
            <a:r>
              <a:rPr dirty="0" lang="en-US" err="1" smtClean="0"/>
              <a:t>pada</a:t>
            </a:r>
            <a:r>
              <a:rPr dirty="0" lang="en-US" smtClean="0"/>
              <a:t> </a:t>
            </a:r>
            <a:r>
              <a:rPr dirty="0" lang="en-US" err="1" smtClean="0"/>
              <a:t>materi</a:t>
            </a:r>
            <a:r>
              <a:rPr dirty="0" lang="en-US" smtClean="0"/>
              <a:t> </a:t>
            </a:r>
            <a:r>
              <a:rPr dirty="0" lang="en-US" err="1" smtClean="0"/>
              <a:t>khusus</a:t>
            </a:r>
            <a:r>
              <a:rPr dirty="0" lang="en-US" smtClean="0"/>
              <a:t> </a:t>
            </a:r>
            <a:r>
              <a:rPr dirty="0" lang="en-US" err="1" smtClean="0"/>
              <a:t>tentang</a:t>
            </a:r>
            <a:r>
              <a:rPr dirty="0" lang="en-US" smtClean="0"/>
              <a:t> </a:t>
            </a:r>
            <a:r>
              <a:rPr dirty="0" lang="en-US" err="1" smtClean="0"/>
              <a:t>ridho</a:t>
            </a:r>
            <a:r>
              <a:rPr dirty="0" lang="en-US" smtClean="0"/>
              <a:t> (A08)</a:t>
            </a:r>
          </a:p>
          <a:p>
            <a:r>
              <a:rPr dirty="0" lang="en-US" err="1" smtClean="0"/>
              <a:t>Masalah</a:t>
            </a:r>
            <a:r>
              <a:rPr dirty="0" lang="en-US" smtClean="0"/>
              <a:t> </a:t>
            </a:r>
            <a:r>
              <a:rPr dirty="0" lang="en-US" err="1" smtClean="0"/>
              <a:t>ridho</a:t>
            </a:r>
            <a:r>
              <a:rPr dirty="0" lang="en-US" smtClean="0"/>
              <a:t> </a:t>
            </a:r>
            <a:r>
              <a:rPr dirty="0" lang="en-US" err="1" smtClean="0"/>
              <a:t>juga</a:t>
            </a:r>
            <a:r>
              <a:rPr dirty="0" lang="en-US" smtClean="0"/>
              <a:t> </a:t>
            </a:r>
            <a:r>
              <a:rPr dirty="0" lang="en-US" err="1" smtClean="0"/>
              <a:t>akan</a:t>
            </a:r>
            <a:r>
              <a:rPr dirty="0" lang="en-US" smtClean="0"/>
              <a:t> </a:t>
            </a:r>
            <a:r>
              <a:rPr dirty="0" lang="en-US" err="1" smtClean="0"/>
              <a:t>diperluas</a:t>
            </a:r>
            <a:r>
              <a:rPr dirty="0" lang="en-US" smtClean="0"/>
              <a:t> </a:t>
            </a:r>
            <a:r>
              <a:rPr dirty="0" lang="en-US" err="1" smtClean="0"/>
              <a:t>di</a:t>
            </a:r>
            <a:r>
              <a:rPr dirty="0" lang="en-US" smtClean="0"/>
              <a:t> </a:t>
            </a:r>
            <a:r>
              <a:rPr dirty="0" lang="en-US" err="1" smtClean="0"/>
              <a:t>materi</a:t>
            </a:r>
            <a:endParaRPr dirty="0" lang="en-US" smtClean="0"/>
          </a:p>
          <a:p>
            <a:pPr lvl="1"/>
            <a:r>
              <a:rPr dirty="0" lang="en-US" err="1" smtClean="0"/>
              <a:t>Ma’rifatullah</a:t>
            </a:r>
            <a:r>
              <a:rPr dirty="0" lang="en-US" smtClean="0"/>
              <a:t>	: </a:t>
            </a:r>
            <a:r>
              <a:rPr dirty="0" lang="en-US" err="1" smtClean="0"/>
              <a:t>ridho</a:t>
            </a:r>
            <a:r>
              <a:rPr dirty="0" lang="en-US" smtClean="0"/>
              <a:t> </a:t>
            </a:r>
            <a:r>
              <a:rPr dirty="0" lang="en-US" err="1" smtClean="0"/>
              <a:t>kepada</a:t>
            </a:r>
            <a:r>
              <a:rPr dirty="0" lang="en-US" smtClean="0"/>
              <a:t> Allah</a:t>
            </a:r>
          </a:p>
          <a:p>
            <a:pPr lvl="1"/>
            <a:r>
              <a:rPr dirty="0" lang="en-US" err="1" smtClean="0"/>
              <a:t>Ma’rifatul</a:t>
            </a:r>
            <a:r>
              <a:rPr dirty="0" lang="en-US" smtClean="0"/>
              <a:t> Islam	: </a:t>
            </a:r>
            <a:r>
              <a:rPr dirty="0" lang="en-US" err="1" smtClean="0"/>
              <a:t>ridho</a:t>
            </a:r>
            <a:r>
              <a:rPr dirty="0" lang="en-US" smtClean="0"/>
              <a:t> </a:t>
            </a:r>
            <a:r>
              <a:rPr dirty="0" lang="en-US" err="1" smtClean="0"/>
              <a:t>kepada</a:t>
            </a:r>
            <a:r>
              <a:rPr dirty="0" lang="en-US" smtClean="0"/>
              <a:t> Islam</a:t>
            </a:r>
          </a:p>
          <a:p>
            <a:pPr lvl="1"/>
            <a:r>
              <a:rPr dirty="0" lang="en-US" err="1" smtClean="0"/>
              <a:t>Ma’rifaturrasul</a:t>
            </a:r>
            <a:r>
              <a:rPr dirty="0" lang="en-US" smtClean="0"/>
              <a:t>	: </a:t>
            </a:r>
            <a:r>
              <a:rPr dirty="0" lang="en-US" err="1" smtClean="0"/>
              <a:t>ridho</a:t>
            </a:r>
            <a:r>
              <a:rPr dirty="0" lang="en-US" smtClean="0"/>
              <a:t> </a:t>
            </a:r>
            <a:r>
              <a:rPr dirty="0" lang="en-US" err="1" smtClean="0"/>
              <a:t>kepada</a:t>
            </a:r>
            <a:r>
              <a:rPr dirty="0" lang="en-US" smtClean="0"/>
              <a:t> </a:t>
            </a:r>
            <a:r>
              <a:rPr dirty="0" lang="en-US" err="1" smtClean="0"/>
              <a:t>Rasul</a:t>
            </a:r>
            <a:r>
              <a:rPr dirty="0" lang="en-US" smtClean="0"/>
              <a:t> SAW</a:t>
            </a:r>
          </a:p>
          <a:p>
            <a:r>
              <a:rPr dirty="0" lang="en-US" err="1" smtClean="0"/>
              <a:t>Sedangkan</a:t>
            </a:r>
            <a:r>
              <a:rPr dirty="0" lang="en-US" smtClean="0"/>
              <a:t> </a:t>
            </a:r>
            <a:r>
              <a:rPr dirty="0" lang="en-US" err="1" smtClean="0"/>
              <a:t>tentang</a:t>
            </a:r>
            <a:r>
              <a:rPr dirty="0" lang="en-US" smtClean="0"/>
              <a:t> </a:t>
            </a:r>
            <a:r>
              <a:rPr dirty="0" lang="en-US" err="1" smtClean="0"/>
              <a:t>manusia</a:t>
            </a:r>
            <a:r>
              <a:rPr dirty="0" lang="en-US" smtClean="0"/>
              <a:t> </a:t>
            </a:r>
            <a:r>
              <a:rPr dirty="0" lang="en-US" err="1" smtClean="0"/>
              <a:t>akan</a:t>
            </a:r>
            <a:r>
              <a:rPr dirty="0" lang="en-US" smtClean="0"/>
              <a:t> </a:t>
            </a:r>
            <a:r>
              <a:rPr dirty="0" lang="en-US" err="1" smtClean="0"/>
              <a:t>diperluas</a:t>
            </a:r>
            <a:r>
              <a:rPr dirty="0" lang="en-US" smtClean="0"/>
              <a:t> </a:t>
            </a:r>
            <a:r>
              <a:rPr dirty="0" lang="en-US" err="1" smtClean="0"/>
              <a:t>di</a:t>
            </a:r>
            <a:r>
              <a:rPr dirty="0" lang="en-US" smtClean="0"/>
              <a:t> </a:t>
            </a:r>
            <a:r>
              <a:rPr dirty="0" lang="en-US" err="1" smtClean="0"/>
              <a:t>materi</a:t>
            </a:r>
            <a:r>
              <a:rPr dirty="0" lang="en-US" smtClean="0"/>
              <a:t> </a:t>
            </a:r>
            <a:r>
              <a:rPr dirty="0" lang="en-US" err="1" smtClean="0"/>
              <a:t>ma’rifatul-insan</a:t>
            </a:r>
            <a:endParaRPr dirty="0" lang="en-US"/>
          </a:p>
        </p:txBody>
      </p:sp>
    </p:spTree>
  </p:cSld>
  <p:clrMapOvr>
    <a:masterClrMapping/>
  </p:clrMapOvr>
  <p:transition>
    <p:fade thruBlk="1"/>
  </p:transition>
  <p:timing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>
            <a:normAutofit/>
          </a:bodyPr>
          <a:p>
            <a:r>
              <a:rPr dirty="0" lang="en-US">
                <a:solidFill>
                  <a:schemeClr val="bg1"/>
                </a:solidFill>
              </a:rPr>
              <a:t>(A 6)</a:t>
            </a:r>
            <a:r>
              <a:rPr dirty="0" lang="ar-SA">
                <a:solidFill>
                  <a:schemeClr val="bg1"/>
                </a:solidFill>
              </a:rPr>
              <a:t> مَرَاحِلُ التَّفَاعُلِ بِالشَّهَادَتَيْنِ</a:t>
            </a:r>
            <a:endParaRPr dirty="0" lang="en-US">
              <a:solidFill>
                <a:schemeClr val="bg1"/>
              </a:solidFill>
            </a:endParaRPr>
          </a:p>
        </p:txBody>
      </p:sp>
      <p:sp>
        <p:nvSpPr>
          <p:cNvPr id="1048635" name="Rectangle 4"/>
          <p:cNvSpPr>
            <a:spLocks noChangeArrowheads="1"/>
          </p:cNvSpPr>
          <p:nvPr/>
        </p:nvSpPr>
        <p:spPr bwMode="auto">
          <a:xfrm>
            <a:off x="3810000" y="1524000"/>
            <a:ext cx="1524000" cy="533400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p>
            <a:pPr algn="ctr"/>
            <a:r>
              <a:rPr sz="2800" lang="ar-SA">
                <a:solidFill>
                  <a:schemeClr val="bg1"/>
                </a:solidFill>
              </a:rPr>
              <a:t>اَلْمَحَبَّةُ</a:t>
            </a:r>
            <a:endParaRPr sz="2800" lang="en-US">
              <a:solidFill>
                <a:schemeClr val="bg1"/>
              </a:solidFill>
            </a:endParaRPr>
          </a:p>
        </p:txBody>
      </p:sp>
      <p:sp>
        <p:nvSpPr>
          <p:cNvPr id="1048636" name="Rectangle 5"/>
          <p:cNvSpPr>
            <a:spLocks noChangeArrowheads="1"/>
          </p:cNvSpPr>
          <p:nvPr/>
        </p:nvSpPr>
        <p:spPr bwMode="auto">
          <a:xfrm>
            <a:off x="3810000" y="2057400"/>
            <a:ext cx="1524000" cy="533400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p>
            <a:pPr algn="ctr"/>
            <a:r>
              <a:rPr dirty="0" sz="2800" lang="ar-SA">
                <a:solidFill>
                  <a:schemeClr val="bg1"/>
                </a:solidFill>
              </a:rPr>
              <a:t>اَلرِّضَى</a:t>
            </a:r>
            <a:endParaRPr dirty="0" sz="2800" lang="en-US">
              <a:solidFill>
                <a:schemeClr val="bg1"/>
              </a:solidFill>
            </a:endParaRPr>
          </a:p>
        </p:txBody>
      </p:sp>
      <p:sp>
        <p:nvSpPr>
          <p:cNvPr id="1048637" name="Rectangle 6"/>
          <p:cNvSpPr>
            <a:spLocks noChangeArrowheads="1"/>
          </p:cNvSpPr>
          <p:nvPr/>
        </p:nvSpPr>
        <p:spPr bwMode="auto">
          <a:xfrm>
            <a:off x="3810000" y="2819400"/>
            <a:ext cx="1524000" cy="838200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p>
            <a:pPr algn="ctr"/>
            <a:r>
              <a:rPr sz="2800" lang="ar-SA" u="sng">
                <a:solidFill>
                  <a:schemeClr val="bg1"/>
                </a:solidFill>
              </a:rPr>
              <a:t>بِالإِسْلاَمِ</a:t>
            </a:r>
          </a:p>
          <a:p>
            <a:pPr algn="ctr"/>
            <a:r>
              <a:rPr sz="2800" lang="ar-SA">
                <a:solidFill>
                  <a:schemeClr val="bg1"/>
                </a:solidFill>
              </a:rPr>
              <a:t>دِيْنًا</a:t>
            </a:r>
            <a:endParaRPr sz="2800" lang="en-US">
              <a:solidFill>
                <a:schemeClr val="bg1"/>
              </a:solidFill>
            </a:endParaRPr>
          </a:p>
        </p:txBody>
      </p:sp>
      <p:sp>
        <p:nvSpPr>
          <p:cNvPr id="1048638" name="Rectangle 7"/>
          <p:cNvSpPr>
            <a:spLocks noChangeArrowheads="1"/>
          </p:cNvSpPr>
          <p:nvPr/>
        </p:nvSpPr>
        <p:spPr bwMode="auto">
          <a:xfrm>
            <a:off x="6324600" y="2819400"/>
            <a:ext cx="1524000" cy="838200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p>
            <a:pPr algn="ctr"/>
            <a:r>
              <a:rPr sz="2800" lang="ar-SA" u="sng">
                <a:solidFill>
                  <a:schemeClr val="bg1"/>
                </a:solidFill>
              </a:rPr>
              <a:t>بِاللهِ</a:t>
            </a:r>
          </a:p>
          <a:p>
            <a:pPr algn="ctr"/>
            <a:r>
              <a:rPr sz="2800" lang="ar-SA">
                <a:solidFill>
                  <a:schemeClr val="bg1"/>
                </a:solidFill>
              </a:rPr>
              <a:t>رِبًّا</a:t>
            </a:r>
            <a:endParaRPr sz="2800" lang="en-US">
              <a:solidFill>
                <a:schemeClr val="bg1"/>
              </a:solidFill>
            </a:endParaRPr>
          </a:p>
        </p:txBody>
      </p:sp>
      <p:sp>
        <p:nvSpPr>
          <p:cNvPr id="1048639" name="Rectangle 8"/>
          <p:cNvSpPr>
            <a:spLocks noChangeArrowheads="1"/>
          </p:cNvSpPr>
          <p:nvPr/>
        </p:nvSpPr>
        <p:spPr bwMode="auto">
          <a:xfrm>
            <a:off x="1066800" y="2819400"/>
            <a:ext cx="1524000" cy="838200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p>
            <a:pPr algn="ctr"/>
            <a:r>
              <a:rPr sz="2800" lang="ar-SA" u="sng">
                <a:solidFill>
                  <a:schemeClr val="bg1"/>
                </a:solidFill>
              </a:rPr>
              <a:t>بِمُحَمَّدٍ</a:t>
            </a:r>
          </a:p>
          <a:p>
            <a:pPr algn="ctr"/>
            <a:r>
              <a:rPr sz="2800" lang="ar-SA">
                <a:solidFill>
                  <a:schemeClr val="bg1"/>
                </a:solidFill>
              </a:rPr>
              <a:t>نَبِيًّا وَرَسُوْلاً</a:t>
            </a:r>
            <a:endParaRPr sz="2800" lang="en-US">
              <a:solidFill>
                <a:schemeClr val="bg1"/>
              </a:solidFill>
            </a:endParaRPr>
          </a:p>
        </p:txBody>
      </p:sp>
      <p:sp>
        <p:nvSpPr>
          <p:cNvPr id="1048640" name="Rectangle 9"/>
          <p:cNvSpPr>
            <a:spLocks noChangeArrowheads="1"/>
          </p:cNvSpPr>
          <p:nvPr/>
        </p:nvSpPr>
        <p:spPr bwMode="auto">
          <a:xfrm>
            <a:off x="3810000" y="4038600"/>
            <a:ext cx="1524000" cy="533400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p>
            <a:pPr algn="ctr"/>
            <a:r>
              <a:rPr sz="2800" lang="ar-SA">
                <a:solidFill>
                  <a:schemeClr val="bg1"/>
                </a:solidFill>
              </a:rPr>
              <a:t>صِبْغَةُ اللهِ</a:t>
            </a:r>
            <a:endParaRPr sz="2800" lang="en-US">
              <a:solidFill>
                <a:schemeClr val="bg1"/>
              </a:solidFill>
            </a:endParaRPr>
          </a:p>
        </p:txBody>
      </p:sp>
      <p:sp>
        <p:nvSpPr>
          <p:cNvPr id="1048641" name="Rectangle 10"/>
          <p:cNvSpPr>
            <a:spLocks noChangeArrowheads="1"/>
          </p:cNvSpPr>
          <p:nvPr/>
        </p:nvSpPr>
        <p:spPr bwMode="auto">
          <a:xfrm>
            <a:off x="6324600" y="4800600"/>
            <a:ext cx="1524000" cy="1447800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p>
            <a:pPr algn="ctr"/>
            <a:r>
              <a:rPr dirty="0" sz="2800" lang="ar-SA">
                <a:solidFill>
                  <a:schemeClr val="bg1"/>
                </a:solidFill>
              </a:rPr>
              <a:t>قَلْبًا</a:t>
            </a:r>
          </a:p>
          <a:p>
            <a:pPr algn="ctr"/>
            <a:r>
              <a:rPr dirty="0" sz="2800" lang="ar-SA">
                <a:solidFill>
                  <a:schemeClr val="bg1"/>
                </a:solidFill>
              </a:rPr>
              <a:t>إِعْتِقَادًا</a:t>
            </a:r>
          </a:p>
          <a:p>
            <a:pPr algn="ctr"/>
            <a:r>
              <a:rPr dirty="0" sz="2800" lang="ar-SA">
                <a:solidFill>
                  <a:schemeClr val="bg1"/>
                </a:solidFill>
              </a:rPr>
              <a:t>نِيَّةً</a:t>
            </a:r>
            <a:endParaRPr dirty="0" sz="2800" lang="en-US">
              <a:solidFill>
                <a:schemeClr val="bg1"/>
              </a:solidFill>
            </a:endParaRPr>
          </a:p>
        </p:txBody>
      </p:sp>
      <p:sp>
        <p:nvSpPr>
          <p:cNvPr id="1048642" name="Rectangle 11"/>
          <p:cNvSpPr>
            <a:spLocks noChangeArrowheads="1"/>
          </p:cNvSpPr>
          <p:nvPr/>
        </p:nvSpPr>
        <p:spPr bwMode="auto">
          <a:xfrm>
            <a:off x="3810000" y="4800600"/>
            <a:ext cx="1524000" cy="1447800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p>
            <a:pPr algn="ctr"/>
            <a:r>
              <a:rPr dirty="0" sz="2800" lang="ar-SA">
                <a:solidFill>
                  <a:schemeClr val="bg1"/>
                </a:solidFill>
              </a:rPr>
              <a:t>عَقْلاً</a:t>
            </a:r>
          </a:p>
          <a:p>
            <a:pPr algn="ctr"/>
            <a:r>
              <a:rPr dirty="0" sz="2800" lang="ar-SA">
                <a:solidFill>
                  <a:schemeClr val="bg1"/>
                </a:solidFill>
              </a:rPr>
              <a:t>فِكْرَةً</a:t>
            </a:r>
          </a:p>
          <a:p>
            <a:pPr algn="ctr"/>
            <a:r>
              <a:rPr dirty="0" sz="2800" lang="ar-SA">
                <a:solidFill>
                  <a:schemeClr val="bg1"/>
                </a:solidFill>
              </a:rPr>
              <a:t>مِنْهَاجًا</a:t>
            </a:r>
            <a:endParaRPr dirty="0" sz="2800" lang="en-US">
              <a:solidFill>
                <a:schemeClr val="bg1"/>
              </a:solidFill>
            </a:endParaRPr>
          </a:p>
        </p:txBody>
      </p:sp>
      <p:sp>
        <p:nvSpPr>
          <p:cNvPr id="1048643" name="Rectangle 12"/>
          <p:cNvSpPr>
            <a:spLocks noChangeArrowheads="1"/>
          </p:cNvSpPr>
          <p:nvPr/>
        </p:nvSpPr>
        <p:spPr bwMode="auto">
          <a:xfrm>
            <a:off x="990600" y="4800600"/>
            <a:ext cx="1524000" cy="1447800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p>
            <a:pPr algn="ctr"/>
            <a:r>
              <a:rPr dirty="0" sz="2800" lang="ar-SA">
                <a:solidFill>
                  <a:schemeClr val="bg1"/>
                </a:solidFill>
              </a:rPr>
              <a:t>جَسَدًا</a:t>
            </a:r>
          </a:p>
          <a:p>
            <a:pPr algn="ctr"/>
            <a:r>
              <a:rPr dirty="0" sz="2800" lang="ar-SA">
                <a:solidFill>
                  <a:schemeClr val="bg1"/>
                </a:solidFill>
              </a:rPr>
              <a:t>عَمَلاً</a:t>
            </a:r>
          </a:p>
          <a:p>
            <a:pPr algn="ctr" rtl="0"/>
            <a:r>
              <a:rPr dirty="0" sz="2800" lang="ar-SA">
                <a:solidFill>
                  <a:schemeClr val="bg1"/>
                </a:solidFill>
              </a:rPr>
              <a:t>تَنْفِيْذًا</a:t>
            </a:r>
            <a:endParaRPr dirty="0" sz="2800" lang="en-US">
              <a:solidFill>
                <a:schemeClr val="bg1"/>
              </a:solidFill>
            </a:endParaRPr>
          </a:p>
        </p:txBody>
      </p:sp>
      <p:sp>
        <p:nvSpPr>
          <p:cNvPr id="1048644" name="Line 13"/>
          <p:cNvSpPr>
            <a:spLocks noChangeShapeType="1"/>
          </p:cNvSpPr>
          <p:nvPr/>
        </p:nvSpPr>
        <p:spPr bwMode="auto">
          <a:xfrm>
            <a:off x="4572000" y="2590800"/>
            <a:ext cx="2514600" cy="152400"/>
          </a:xfrm>
          <a:prstGeom prst="line"/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048645" name="Line 14"/>
          <p:cNvSpPr>
            <a:spLocks noChangeShapeType="1"/>
          </p:cNvSpPr>
          <p:nvPr/>
        </p:nvSpPr>
        <p:spPr bwMode="auto">
          <a:xfrm flipH="1">
            <a:off x="1828800" y="2590800"/>
            <a:ext cx="2743200" cy="152400"/>
          </a:xfrm>
          <a:prstGeom prst="line"/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048646" name="Line 15"/>
          <p:cNvSpPr>
            <a:spLocks noChangeShapeType="1"/>
          </p:cNvSpPr>
          <p:nvPr/>
        </p:nvSpPr>
        <p:spPr bwMode="auto">
          <a:xfrm>
            <a:off x="1752600" y="3657600"/>
            <a:ext cx="2819400" cy="152400"/>
          </a:xfrm>
          <a:prstGeom prst="line"/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048647" name="Line 16"/>
          <p:cNvSpPr>
            <a:spLocks noChangeShapeType="1"/>
          </p:cNvSpPr>
          <p:nvPr/>
        </p:nvSpPr>
        <p:spPr bwMode="auto">
          <a:xfrm flipV="1">
            <a:off x="4572000" y="3657600"/>
            <a:ext cx="2514600" cy="152400"/>
          </a:xfrm>
          <a:prstGeom prst="line"/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048648" name="Line 17"/>
          <p:cNvSpPr>
            <a:spLocks noChangeShapeType="1"/>
          </p:cNvSpPr>
          <p:nvPr/>
        </p:nvSpPr>
        <p:spPr bwMode="auto">
          <a:xfrm flipH="1">
            <a:off x="4876800" y="3505200"/>
            <a:ext cx="1981200" cy="0"/>
          </a:xfrm>
          <a:prstGeom prst="line"/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048649" name="Line 18"/>
          <p:cNvSpPr>
            <a:spLocks noChangeShapeType="1"/>
          </p:cNvSpPr>
          <p:nvPr/>
        </p:nvSpPr>
        <p:spPr bwMode="auto">
          <a:xfrm flipH="1">
            <a:off x="2590800" y="3505200"/>
            <a:ext cx="1676400" cy="0"/>
          </a:xfrm>
          <a:prstGeom prst="line"/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048650" name="Line 19"/>
          <p:cNvSpPr>
            <a:spLocks noChangeShapeType="1"/>
          </p:cNvSpPr>
          <p:nvPr/>
        </p:nvSpPr>
        <p:spPr bwMode="auto">
          <a:xfrm flipH="1">
            <a:off x="5105400" y="3048000"/>
            <a:ext cx="1676400" cy="0"/>
          </a:xfrm>
          <a:prstGeom prst="line"/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048651" name="Line 20"/>
          <p:cNvSpPr>
            <a:spLocks noChangeShapeType="1"/>
          </p:cNvSpPr>
          <p:nvPr/>
        </p:nvSpPr>
        <p:spPr bwMode="auto">
          <a:xfrm flipH="1">
            <a:off x="2362200" y="3048000"/>
            <a:ext cx="1676400" cy="0"/>
          </a:xfrm>
          <a:prstGeom prst="line"/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048652" name="Line 21"/>
          <p:cNvSpPr>
            <a:spLocks noChangeShapeType="1"/>
          </p:cNvSpPr>
          <p:nvPr/>
        </p:nvSpPr>
        <p:spPr bwMode="auto">
          <a:xfrm flipV="1">
            <a:off x="1905000" y="2667000"/>
            <a:ext cx="2667000" cy="152400"/>
          </a:xfrm>
          <a:prstGeom prst="line"/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048653" name="Line 22"/>
          <p:cNvSpPr>
            <a:spLocks noChangeShapeType="1"/>
          </p:cNvSpPr>
          <p:nvPr/>
        </p:nvSpPr>
        <p:spPr bwMode="auto">
          <a:xfrm>
            <a:off x="4572000" y="2667000"/>
            <a:ext cx="2514600" cy="152400"/>
          </a:xfrm>
          <a:prstGeom prst="line"/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048654" name="Line 23"/>
          <p:cNvSpPr>
            <a:spLocks noChangeShapeType="1"/>
          </p:cNvSpPr>
          <p:nvPr/>
        </p:nvSpPr>
        <p:spPr bwMode="auto">
          <a:xfrm>
            <a:off x="4572000" y="1905000"/>
            <a:ext cx="0" cy="228600"/>
          </a:xfrm>
          <a:prstGeom prst="line"/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048655" name="Line 24"/>
          <p:cNvSpPr>
            <a:spLocks noChangeShapeType="1"/>
          </p:cNvSpPr>
          <p:nvPr/>
        </p:nvSpPr>
        <p:spPr bwMode="auto">
          <a:xfrm>
            <a:off x="4572000" y="3810000"/>
            <a:ext cx="0" cy="228600"/>
          </a:xfrm>
          <a:prstGeom prst="line"/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048656" name="Line 27"/>
          <p:cNvSpPr>
            <a:spLocks noChangeShapeType="1"/>
          </p:cNvSpPr>
          <p:nvPr/>
        </p:nvSpPr>
        <p:spPr bwMode="auto">
          <a:xfrm>
            <a:off x="4572000" y="2438400"/>
            <a:ext cx="0" cy="152400"/>
          </a:xfrm>
          <a:prstGeom prst="line"/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048657" name="Line 28"/>
          <p:cNvSpPr>
            <a:spLocks noChangeShapeType="1"/>
          </p:cNvSpPr>
          <p:nvPr/>
        </p:nvSpPr>
        <p:spPr bwMode="auto">
          <a:xfrm>
            <a:off x="4572000" y="4419600"/>
            <a:ext cx="2514600" cy="381000"/>
          </a:xfrm>
          <a:prstGeom prst="line"/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048658" name="Line 29"/>
          <p:cNvSpPr>
            <a:spLocks noChangeShapeType="1"/>
          </p:cNvSpPr>
          <p:nvPr/>
        </p:nvSpPr>
        <p:spPr bwMode="auto">
          <a:xfrm flipH="1">
            <a:off x="1828800" y="4419600"/>
            <a:ext cx="2743200" cy="381000"/>
          </a:xfrm>
          <a:prstGeom prst="line"/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048659" name="Line 30"/>
          <p:cNvSpPr>
            <a:spLocks noChangeShapeType="1"/>
          </p:cNvSpPr>
          <p:nvPr/>
        </p:nvSpPr>
        <p:spPr bwMode="auto">
          <a:xfrm>
            <a:off x="4572000" y="4419600"/>
            <a:ext cx="0" cy="381000"/>
          </a:xfrm>
          <a:prstGeom prst="line"/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p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 thruBlk="1"/>
  </p:transition>
  <p:timing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077200" cy="838200"/>
          </a:xfrm>
        </p:spPr>
        <p:txBody>
          <a:bodyPr>
            <a:normAutofit/>
          </a:bodyPr>
          <a:p>
            <a:r>
              <a:rPr b="1" dirty="0" sz="4400" lang="en-US" smtClean="0">
                <a:solidFill>
                  <a:srgbClr val="FF000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II. TUJUAN KOGNITIF </a:t>
            </a:r>
            <a:endParaRPr dirty="0" sz="4400" lang="en-US">
              <a:solidFill>
                <a:srgbClr val="FF0000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8587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01000" cy="3962400"/>
          </a:xfrm>
        </p:spPr>
        <p:txBody>
          <a:bodyPr/>
          <a:p>
            <a:pPr indent="-457200" marL="274320">
              <a:buFont typeface="+mj-lt"/>
              <a:buAutoNum type="arabicPeriod"/>
            </a:pPr>
            <a:r>
              <a:rPr b="1" dirty="0" sz="4400" lang="en-US" err="1" smtClean="0">
                <a:solidFill>
                  <a:schemeClr val="tx1"/>
                </a:solidFill>
              </a:rPr>
              <a:t>Memahami</a:t>
            </a:r>
            <a:r>
              <a:rPr b="1" dirty="0" sz="4400" lang="en-US" smtClean="0">
                <a:solidFill>
                  <a:schemeClr val="tx1"/>
                </a:solidFill>
              </a:rPr>
              <a:t> </a:t>
            </a:r>
            <a:r>
              <a:rPr b="1" dirty="0" sz="4400" lang="en-US" err="1" smtClean="0">
                <a:solidFill>
                  <a:schemeClr val="tx1"/>
                </a:solidFill>
              </a:rPr>
              <a:t>tahapan</a:t>
            </a:r>
            <a:r>
              <a:rPr b="1" dirty="0" sz="4400" lang="en-US" smtClean="0">
                <a:solidFill>
                  <a:schemeClr val="tx1"/>
                </a:solidFill>
              </a:rPr>
              <a:t> </a:t>
            </a:r>
            <a:r>
              <a:rPr b="1" dirty="0" sz="4400" lang="en-US" err="1" smtClean="0">
                <a:solidFill>
                  <a:schemeClr val="tx1"/>
                </a:solidFill>
              </a:rPr>
              <a:t>interaksi</a:t>
            </a:r>
            <a:r>
              <a:rPr b="1" dirty="0" sz="4400" lang="en-US" smtClean="0">
                <a:solidFill>
                  <a:schemeClr val="tx1"/>
                </a:solidFill>
              </a:rPr>
              <a:t> </a:t>
            </a:r>
            <a:r>
              <a:rPr b="1" dirty="0" sz="4400" lang="en-US" err="1" smtClean="0">
                <a:solidFill>
                  <a:schemeClr val="tx1"/>
                </a:solidFill>
              </a:rPr>
              <a:t>terhadap</a:t>
            </a:r>
            <a:r>
              <a:rPr b="1" dirty="0" sz="4400" lang="en-US" smtClean="0">
                <a:solidFill>
                  <a:schemeClr val="tx1"/>
                </a:solidFill>
              </a:rPr>
              <a:t> </a:t>
            </a:r>
            <a:r>
              <a:rPr b="1" dirty="0" sz="4400" lang="en-US" err="1" smtClean="0">
                <a:solidFill>
                  <a:schemeClr val="tx1"/>
                </a:solidFill>
              </a:rPr>
              <a:t>syahadatain</a:t>
            </a:r>
            <a:r>
              <a:rPr b="1" dirty="0" sz="4400" lang="en-US" smtClean="0">
                <a:solidFill>
                  <a:schemeClr val="tx1"/>
                </a:solidFill>
              </a:rPr>
              <a:t>. </a:t>
            </a:r>
          </a:p>
          <a:p>
            <a:pPr indent="-457200" lvl="0" marL="274320">
              <a:buFont typeface="+mj-lt"/>
              <a:buAutoNum type="arabicPeriod"/>
            </a:pPr>
            <a:r>
              <a:rPr b="1" dirty="0" sz="4400" lang="en-US" err="1" smtClean="0">
                <a:solidFill>
                  <a:schemeClr val="tx1"/>
                </a:solidFill>
              </a:rPr>
              <a:t>Menunjukkan</a:t>
            </a:r>
            <a:r>
              <a:rPr b="1" dirty="0" sz="4400" lang="en-US" smtClean="0">
                <a:solidFill>
                  <a:schemeClr val="tx1"/>
                </a:solidFill>
              </a:rPr>
              <a:t> </a:t>
            </a:r>
            <a:r>
              <a:rPr b="1" dirty="0" sz="4400" lang="en-US" err="1" smtClean="0">
                <a:solidFill>
                  <a:schemeClr val="tx1"/>
                </a:solidFill>
              </a:rPr>
              <a:t>dalil</a:t>
            </a:r>
            <a:r>
              <a:rPr b="1" dirty="0" sz="4400" lang="en-US" smtClean="0">
                <a:solidFill>
                  <a:schemeClr val="tx1"/>
                </a:solidFill>
              </a:rPr>
              <a:t> </a:t>
            </a:r>
            <a:r>
              <a:rPr b="1" dirty="0" sz="4400" lang="en-US" err="1" smtClean="0">
                <a:solidFill>
                  <a:schemeClr val="tx1"/>
                </a:solidFill>
              </a:rPr>
              <a:t>baik</a:t>
            </a:r>
            <a:r>
              <a:rPr b="1" dirty="0" sz="4400" lang="en-US" smtClean="0">
                <a:solidFill>
                  <a:schemeClr val="tx1"/>
                </a:solidFill>
              </a:rPr>
              <a:t> Qur’an </a:t>
            </a:r>
            <a:r>
              <a:rPr b="1" dirty="0" sz="4400" lang="en-US" err="1" smtClean="0">
                <a:solidFill>
                  <a:schemeClr val="tx1"/>
                </a:solidFill>
              </a:rPr>
              <a:t>atau</a:t>
            </a:r>
            <a:r>
              <a:rPr b="1" dirty="0" sz="4400" lang="en-US" smtClean="0">
                <a:solidFill>
                  <a:schemeClr val="tx1"/>
                </a:solidFill>
              </a:rPr>
              <a:t> </a:t>
            </a:r>
            <a:r>
              <a:rPr b="1" dirty="0" sz="4400" lang="en-US" err="1" smtClean="0">
                <a:solidFill>
                  <a:schemeClr val="tx1"/>
                </a:solidFill>
              </a:rPr>
              <a:t>Hadits</a:t>
            </a:r>
            <a:r>
              <a:rPr b="1" dirty="0" sz="4400" lang="en-US" smtClean="0">
                <a:solidFill>
                  <a:schemeClr val="tx1"/>
                </a:solidFill>
              </a:rPr>
              <a:t> </a:t>
            </a:r>
            <a:r>
              <a:rPr b="1" dirty="0" sz="4400" lang="en-US" err="1" smtClean="0">
                <a:solidFill>
                  <a:schemeClr val="tx1"/>
                </a:solidFill>
              </a:rPr>
              <a:t>tentang</a:t>
            </a:r>
            <a:r>
              <a:rPr b="1" dirty="0" sz="4400" lang="en-US" smtClean="0">
                <a:solidFill>
                  <a:schemeClr val="tx1"/>
                </a:solidFill>
              </a:rPr>
              <a:t> </a:t>
            </a:r>
            <a:r>
              <a:rPr b="1" dirty="0" sz="4400" lang="en-US" err="1">
                <a:solidFill>
                  <a:schemeClr val="tx1"/>
                </a:solidFill>
              </a:rPr>
              <a:t>tahapan</a:t>
            </a:r>
            <a:r>
              <a:rPr b="1" dirty="0" sz="4400" lang="en-US">
                <a:solidFill>
                  <a:schemeClr val="tx1"/>
                </a:solidFill>
              </a:rPr>
              <a:t> </a:t>
            </a:r>
            <a:r>
              <a:rPr b="1" dirty="0" sz="4400" lang="en-US" err="1">
                <a:solidFill>
                  <a:schemeClr val="tx1"/>
                </a:solidFill>
              </a:rPr>
              <a:t>interaksi</a:t>
            </a:r>
            <a:r>
              <a:rPr b="1" dirty="0" sz="4400" lang="en-US">
                <a:solidFill>
                  <a:schemeClr val="tx1"/>
                </a:solidFill>
              </a:rPr>
              <a:t> </a:t>
            </a:r>
            <a:r>
              <a:rPr b="1" dirty="0" sz="4400" lang="en-US" err="1">
                <a:solidFill>
                  <a:schemeClr val="tx1"/>
                </a:solidFill>
              </a:rPr>
              <a:t>terhadap</a:t>
            </a:r>
            <a:r>
              <a:rPr b="1" dirty="0" sz="4400" lang="en-US">
                <a:solidFill>
                  <a:schemeClr val="tx1"/>
                </a:solidFill>
              </a:rPr>
              <a:t> </a:t>
            </a:r>
            <a:r>
              <a:rPr b="1" dirty="0" sz="4400" lang="en-US" err="1">
                <a:solidFill>
                  <a:schemeClr val="tx1"/>
                </a:solidFill>
              </a:rPr>
              <a:t>syahadatain</a:t>
            </a:r>
            <a:r>
              <a:rPr b="1" dirty="0" sz="4400" lang="en-US">
                <a:solidFill>
                  <a:schemeClr val="tx1"/>
                </a:solidFill>
              </a:rPr>
              <a:t>.</a:t>
            </a:r>
            <a:endParaRPr b="1" dirty="0"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 thruBlk="1"/>
  </p:transition>
  <p:timing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924800" cy="838200"/>
          </a:xfrm>
        </p:spPr>
        <p:txBody>
          <a:bodyPr>
            <a:normAutofit/>
          </a:bodyPr>
          <a:p>
            <a:r>
              <a:rPr b="1" dirty="0" sz="3200" lang="fi-FI" smtClean="0">
                <a:solidFill>
                  <a:srgbClr val="FF000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III. TUJUAN AFEKTIF  DAN PSIKOMOTORIK</a:t>
            </a:r>
            <a:endParaRPr b="1" dirty="0" sz="3200" lang="en-US">
              <a:solidFill>
                <a:srgbClr val="FF0000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8589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077200" cy="4038600"/>
          </a:xfrm>
        </p:spPr>
        <p:txBody>
          <a:bodyPr>
            <a:normAutofit/>
          </a:bodyPr>
          <a:p>
            <a:pPr indent="-531813" marL="531813">
              <a:buFont typeface="+mj-lt"/>
              <a:buAutoNum type="arabicPeriod"/>
            </a:pPr>
            <a:r>
              <a:rPr b="1" dirty="0" sz="3600" lang="en-US" err="1" smtClean="0">
                <a:solidFill>
                  <a:schemeClr val="tx1"/>
                </a:solidFill>
              </a:rPr>
              <a:t>Termotivasi</a:t>
            </a:r>
            <a:r>
              <a:rPr b="1" dirty="0" sz="3600" lang="en-US" smtClean="0">
                <a:solidFill>
                  <a:schemeClr val="tx1"/>
                </a:solidFill>
              </a:rPr>
              <a:t> </a:t>
            </a:r>
            <a:r>
              <a:rPr b="1" dirty="0" sz="3600" lang="en-US" err="1" smtClean="0">
                <a:solidFill>
                  <a:schemeClr val="tx1"/>
                </a:solidFill>
              </a:rPr>
              <a:t>untuk</a:t>
            </a:r>
            <a:r>
              <a:rPr b="1" dirty="0" sz="3600" lang="en-US" smtClean="0">
                <a:solidFill>
                  <a:schemeClr val="tx1"/>
                </a:solidFill>
              </a:rPr>
              <a:t> </a:t>
            </a:r>
            <a:r>
              <a:rPr b="1" dirty="0" sz="3600" lang="en-US" err="1" smtClean="0">
                <a:solidFill>
                  <a:schemeClr val="tx1"/>
                </a:solidFill>
              </a:rPr>
              <a:t>menerapkan</a:t>
            </a:r>
            <a:r>
              <a:rPr b="1" dirty="0" sz="3600" lang="en-US" smtClean="0">
                <a:solidFill>
                  <a:schemeClr val="tx1"/>
                </a:solidFill>
              </a:rPr>
              <a:t> </a:t>
            </a:r>
            <a:r>
              <a:rPr b="1" dirty="0" sz="3600" lang="en-US" err="1" smtClean="0">
                <a:solidFill>
                  <a:schemeClr val="tx1"/>
                </a:solidFill>
              </a:rPr>
              <a:t>tahapan-tahapan</a:t>
            </a:r>
            <a:r>
              <a:rPr b="1" dirty="0" sz="3600" lang="en-US" smtClean="0">
                <a:solidFill>
                  <a:schemeClr val="tx1"/>
                </a:solidFill>
              </a:rPr>
              <a:t> </a:t>
            </a:r>
            <a:r>
              <a:rPr b="1" dirty="0" sz="3600" lang="en-US" err="1" smtClean="0">
                <a:solidFill>
                  <a:schemeClr val="tx1"/>
                </a:solidFill>
              </a:rPr>
              <a:t>berinteraksi</a:t>
            </a:r>
            <a:r>
              <a:rPr b="1" dirty="0" sz="3600" lang="en-US" smtClean="0">
                <a:solidFill>
                  <a:schemeClr val="tx1"/>
                </a:solidFill>
              </a:rPr>
              <a:t> </a:t>
            </a:r>
            <a:r>
              <a:rPr b="1" dirty="0" sz="3600" lang="en-US" err="1" smtClean="0">
                <a:solidFill>
                  <a:schemeClr val="tx1"/>
                </a:solidFill>
              </a:rPr>
              <a:t>dengan</a:t>
            </a:r>
            <a:r>
              <a:rPr b="1" dirty="0" sz="3600" lang="en-US" smtClean="0">
                <a:solidFill>
                  <a:schemeClr val="tx1"/>
                </a:solidFill>
              </a:rPr>
              <a:t> </a:t>
            </a:r>
            <a:r>
              <a:rPr b="1" dirty="0" sz="3600" lang="en-US" err="1" smtClean="0">
                <a:solidFill>
                  <a:schemeClr val="tx1"/>
                </a:solidFill>
              </a:rPr>
              <a:t>syahadatain</a:t>
            </a:r>
            <a:r>
              <a:rPr b="1" dirty="0" sz="3600" lang="en-US" smtClean="0">
                <a:solidFill>
                  <a:schemeClr val="tx1"/>
                </a:solidFill>
              </a:rPr>
              <a:t>. </a:t>
            </a:r>
          </a:p>
          <a:p>
            <a:pPr indent="-531813" marL="531813">
              <a:buFont typeface="+mj-lt"/>
              <a:buAutoNum type="arabicPeriod"/>
            </a:pPr>
            <a:r>
              <a:rPr b="1" dirty="0" sz="3600" lang="en-US" err="1" smtClean="0">
                <a:solidFill>
                  <a:schemeClr val="tx1"/>
                </a:solidFill>
              </a:rPr>
              <a:t>Menyadari</a:t>
            </a:r>
            <a:r>
              <a:rPr b="1" dirty="0" sz="3600" lang="en-US" smtClean="0">
                <a:solidFill>
                  <a:schemeClr val="tx1"/>
                </a:solidFill>
              </a:rPr>
              <a:t> </a:t>
            </a:r>
            <a:r>
              <a:rPr b="1" dirty="0" sz="3600" lang="en-US" err="1" smtClean="0">
                <a:solidFill>
                  <a:schemeClr val="tx1"/>
                </a:solidFill>
              </a:rPr>
              <a:t>nilai</a:t>
            </a:r>
            <a:r>
              <a:rPr b="1" dirty="0" sz="3600" lang="en-US" smtClean="0">
                <a:solidFill>
                  <a:schemeClr val="tx1"/>
                </a:solidFill>
              </a:rPr>
              <a:t> yang </a:t>
            </a:r>
            <a:r>
              <a:rPr b="1" dirty="0" sz="3600" lang="en-US" err="1" smtClean="0">
                <a:solidFill>
                  <a:schemeClr val="tx1"/>
                </a:solidFill>
              </a:rPr>
              <a:t>terkandung</a:t>
            </a:r>
            <a:r>
              <a:rPr b="1" dirty="0" sz="3600" lang="en-US" smtClean="0">
                <a:solidFill>
                  <a:schemeClr val="tx1"/>
                </a:solidFill>
              </a:rPr>
              <a:t> </a:t>
            </a:r>
            <a:r>
              <a:rPr b="1" dirty="0" sz="3600" lang="en-US" err="1" smtClean="0">
                <a:solidFill>
                  <a:schemeClr val="tx1"/>
                </a:solidFill>
              </a:rPr>
              <a:t>dalam</a:t>
            </a:r>
            <a:r>
              <a:rPr b="1" dirty="0" sz="3600" lang="en-US" smtClean="0">
                <a:solidFill>
                  <a:schemeClr val="tx1"/>
                </a:solidFill>
              </a:rPr>
              <a:t> </a:t>
            </a:r>
            <a:r>
              <a:rPr b="1" dirty="0" sz="3600" lang="en-US" err="1" smtClean="0">
                <a:solidFill>
                  <a:schemeClr val="tx1"/>
                </a:solidFill>
              </a:rPr>
              <a:t>interaksi</a:t>
            </a:r>
            <a:r>
              <a:rPr b="1" dirty="0" sz="3600" lang="en-US" smtClean="0">
                <a:solidFill>
                  <a:schemeClr val="tx1"/>
                </a:solidFill>
              </a:rPr>
              <a:t> </a:t>
            </a:r>
            <a:r>
              <a:rPr b="1" dirty="0" sz="3600" lang="en-US" err="1" smtClean="0">
                <a:solidFill>
                  <a:schemeClr val="tx1"/>
                </a:solidFill>
              </a:rPr>
              <a:t>dengan</a:t>
            </a:r>
            <a:r>
              <a:rPr b="1" dirty="0" sz="3600" lang="en-US" smtClean="0">
                <a:solidFill>
                  <a:schemeClr val="tx1"/>
                </a:solidFill>
              </a:rPr>
              <a:t> </a:t>
            </a:r>
            <a:r>
              <a:rPr b="1" dirty="0" sz="3600" lang="en-US" err="1" smtClean="0">
                <a:solidFill>
                  <a:schemeClr val="tx1"/>
                </a:solidFill>
              </a:rPr>
              <a:t>syahadatain</a:t>
            </a:r>
            <a:r>
              <a:rPr b="1" dirty="0" sz="3600" lang="en-US" smtClean="0">
                <a:solidFill>
                  <a:schemeClr val="tx1"/>
                </a:solidFill>
              </a:rPr>
              <a:t>. </a:t>
            </a:r>
          </a:p>
          <a:p>
            <a:pPr indent="-457200" marL="274320">
              <a:buFont typeface="+mj-lt"/>
              <a:buAutoNum type="arabicPeriod"/>
            </a:pPr>
            <a:endParaRPr b="1" dirty="0" sz="3600"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 thruBlk="1"/>
  </p:transition>
  <p:timing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Title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7848600" cy="914400"/>
          </a:xfrm>
        </p:spPr>
        <p:txBody>
          <a:bodyPr/>
          <a:p>
            <a:r>
              <a:rPr dirty="0" lang="en-US" err="1" smtClean="0">
                <a:solidFill>
                  <a:srgbClr val="FF0000"/>
                </a:solidFill>
              </a:rPr>
              <a:t>Syahadatain</a:t>
            </a:r>
            <a:r>
              <a:rPr dirty="0" lang="en-US" smtClean="0">
                <a:solidFill>
                  <a:srgbClr val="FF0000"/>
                </a:solidFill>
              </a:rPr>
              <a:t> </a:t>
            </a:r>
            <a:r>
              <a:rPr dirty="0" lang="en-US" err="1" smtClean="0">
                <a:solidFill>
                  <a:srgbClr val="FF0000"/>
                </a:solidFill>
              </a:rPr>
              <a:t>Menghasilkan</a:t>
            </a:r>
            <a:r>
              <a:rPr dirty="0" lang="en-US" smtClean="0">
                <a:solidFill>
                  <a:srgbClr val="FF0000"/>
                </a:solidFill>
              </a:rPr>
              <a:t> </a:t>
            </a:r>
            <a:r>
              <a:rPr dirty="0" lang="en-US" err="1" smtClean="0">
                <a:solidFill>
                  <a:srgbClr val="FF0000"/>
                </a:solidFill>
              </a:rPr>
              <a:t>Cinta</a:t>
            </a:r>
            <a:endParaRPr dirty="0" lang="en-US">
              <a:solidFill>
                <a:srgbClr val="FF0000"/>
              </a:solidFill>
            </a:endParaRPr>
          </a:p>
        </p:txBody>
      </p:sp>
      <p:sp>
        <p:nvSpPr>
          <p:cNvPr id="1048591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8001000" cy="3886200"/>
          </a:xfrm>
        </p:spPr>
        <p:txBody>
          <a:bodyPr/>
          <a:p>
            <a:r>
              <a:rPr dirty="0" lang="en-US" err="1" smtClean="0"/>
              <a:t>Syahadatain</a:t>
            </a:r>
            <a:r>
              <a:rPr dirty="0" lang="en-US" smtClean="0"/>
              <a:t> yang </a:t>
            </a:r>
            <a:r>
              <a:rPr dirty="0" lang="en-US" err="1" smtClean="0"/>
              <a:t>diucapkan</a:t>
            </a:r>
            <a:r>
              <a:rPr dirty="0" lang="en-US" smtClean="0"/>
              <a:t> </a:t>
            </a:r>
            <a:r>
              <a:rPr dirty="0" lang="en-US" err="1" smtClean="0"/>
              <a:t>harus</a:t>
            </a:r>
            <a:r>
              <a:rPr dirty="0" lang="en-US" smtClean="0"/>
              <a:t> </a:t>
            </a:r>
            <a:r>
              <a:rPr dirty="0" lang="en-US" err="1" smtClean="0"/>
              <a:t>menghasilkan</a:t>
            </a:r>
            <a:r>
              <a:rPr dirty="0" lang="en-US" smtClean="0"/>
              <a:t> </a:t>
            </a:r>
            <a:r>
              <a:rPr dirty="0" lang="en-US" err="1" smtClean="0"/>
              <a:t>cinta</a:t>
            </a:r>
            <a:r>
              <a:rPr dirty="0" lang="en-US" smtClean="0"/>
              <a:t>. </a:t>
            </a:r>
            <a:r>
              <a:rPr dirty="0" lang="en-US" err="1" smtClean="0"/>
              <a:t>Kenapa</a:t>
            </a:r>
            <a:r>
              <a:rPr dirty="0" lang="en-US" smtClean="0"/>
              <a:t>?</a:t>
            </a:r>
          </a:p>
          <a:p>
            <a:r>
              <a:rPr dirty="0" lang="en-US" err="1" smtClean="0"/>
              <a:t>Karena</a:t>
            </a:r>
            <a:r>
              <a:rPr dirty="0" lang="en-US" smtClean="0"/>
              <a:t> “</a:t>
            </a:r>
            <a:r>
              <a:rPr dirty="0" lang="en-US" err="1" smtClean="0"/>
              <a:t>ilah</a:t>
            </a:r>
            <a:r>
              <a:rPr dirty="0" lang="en-US" smtClean="0"/>
              <a:t>” </a:t>
            </a:r>
            <a:r>
              <a:rPr dirty="0" lang="en-US" err="1" smtClean="0"/>
              <a:t>itu</a:t>
            </a:r>
            <a:r>
              <a:rPr dirty="0" lang="en-US" smtClean="0"/>
              <a:t> </a:t>
            </a:r>
            <a:r>
              <a:rPr dirty="0" lang="en-US" err="1" smtClean="0"/>
              <a:t>artinya</a:t>
            </a:r>
            <a:r>
              <a:rPr dirty="0" lang="en-US" smtClean="0"/>
              <a:t> yang </a:t>
            </a:r>
            <a:r>
              <a:rPr dirty="0" lang="en-US" err="1" smtClean="0"/>
              <a:t>dianut</a:t>
            </a:r>
            <a:r>
              <a:rPr dirty="0" lang="en-US" smtClean="0"/>
              <a:t> (</a:t>
            </a:r>
            <a:r>
              <a:rPr dirty="0" lang="en-US" err="1" smtClean="0"/>
              <a:t>panutan</a:t>
            </a:r>
            <a:r>
              <a:rPr dirty="0" lang="en-US" smtClean="0"/>
              <a:t>)</a:t>
            </a:r>
          </a:p>
          <a:p>
            <a:r>
              <a:rPr dirty="0" lang="en-US" err="1" smtClean="0"/>
              <a:t>Orang</a:t>
            </a:r>
            <a:r>
              <a:rPr dirty="0" lang="en-US" smtClean="0"/>
              <a:t> </a:t>
            </a:r>
            <a:r>
              <a:rPr dirty="0" lang="en-US" err="1" smtClean="0"/>
              <a:t>tidak</a:t>
            </a:r>
            <a:r>
              <a:rPr dirty="0" lang="en-US" smtClean="0"/>
              <a:t> </a:t>
            </a:r>
            <a:r>
              <a:rPr dirty="0" lang="en-US" err="1" smtClean="0"/>
              <a:t>akan</a:t>
            </a:r>
            <a:r>
              <a:rPr dirty="0" lang="en-US" smtClean="0"/>
              <a:t> </a:t>
            </a:r>
            <a:r>
              <a:rPr dirty="0" lang="en-US" err="1" smtClean="0"/>
              <a:t>manut</a:t>
            </a:r>
            <a:r>
              <a:rPr dirty="0" lang="en-US" smtClean="0"/>
              <a:t>/</a:t>
            </a:r>
            <a:r>
              <a:rPr dirty="0" lang="en-US" err="1" smtClean="0"/>
              <a:t>taat</a:t>
            </a:r>
            <a:r>
              <a:rPr dirty="0" lang="en-US" smtClean="0"/>
              <a:t> </a:t>
            </a:r>
            <a:r>
              <a:rPr dirty="0" lang="en-US" err="1" smtClean="0"/>
              <a:t>kalau</a:t>
            </a:r>
            <a:r>
              <a:rPr dirty="0" lang="en-US" smtClean="0"/>
              <a:t> </a:t>
            </a:r>
            <a:r>
              <a:rPr dirty="0" lang="en-US" err="1" smtClean="0"/>
              <a:t>tidak</a:t>
            </a:r>
            <a:r>
              <a:rPr dirty="0" lang="en-US" smtClean="0"/>
              <a:t> </a:t>
            </a:r>
            <a:r>
              <a:rPr dirty="0" lang="en-US" err="1" smtClean="0"/>
              <a:t>setia</a:t>
            </a:r>
            <a:r>
              <a:rPr dirty="0" lang="en-US" smtClean="0"/>
              <a:t> (loyal)</a:t>
            </a:r>
          </a:p>
          <a:p>
            <a:r>
              <a:rPr dirty="0" lang="en-US" err="1" smtClean="0"/>
              <a:t>Tidak</a:t>
            </a:r>
            <a:r>
              <a:rPr dirty="0" lang="en-US" smtClean="0"/>
              <a:t> </a:t>
            </a:r>
            <a:r>
              <a:rPr dirty="0" lang="en-US" err="1" smtClean="0"/>
              <a:t>akan</a:t>
            </a:r>
            <a:r>
              <a:rPr dirty="0" lang="en-US" smtClean="0"/>
              <a:t> </a:t>
            </a:r>
            <a:r>
              <a:rPr dirty="0" lang="en-US" err="1" smtClean="0"/>
              <a:t>setia</a:t>
            </a:r>
            <a:r>
              <a:rPr dirty="0" lang="en-US" smtClean="0"/>
              <a:t> </a:t>
            </a:r>
            <a:r>
              <a:rPr dirty="0" lang="en-US" err="1" smtClean="0"/>
              <a:t>kalau</a:t>
            </a:r>
            <a:r>
              <a:rPr dirty="0" lang="en-US" smtClean="0"/>
              <a:t> </a:t>
            </a:r>
            <a:r>
              <a:rPr dirty="0" lang="en-US" err="1" smtClean="0"/>
              <a:t>tidak</a:t>
            </a:r>
            <a:r>
              <a:rPr dirty="0" lang="en-US" smtClean="0"/>
              <a:t> </a:t>
            </a:r>
            <a:r>
              <a:rPr dirty="0" lang="en-US" err="1" smtClean="0"/>
              <a:t>cinta</a:t>
            </a:r>
            <a:endParaRPr dirty="0" lang="en-US" smtClean="0"/>
          </a:p>
          <a:p>
            <a:r>
              <a:rPr dirty="0" lang="en-US" err="1" smtClean="0"/>
              <a:t>Jadi</a:t>
            </a:r>
            <a:r>
              <a:rPr dirty="0" lang="en-US" smtClean="0"/>
              <a:t> </a:t>
            </a:r>
            <a:r>
              <a:rPr dirty="0" lang="en-US" err="1" smtClean="0"/>
              <a:t>tuntutan</a:t>
            </a:r>
            <a:r>
              <a:rPr dirty="0" lang="en-US" smtClean="0"/>
              <a:t> </a:t>
            </a:r>
            <a:r>
              <a:rPr dirty="0" lang="en-US" err="1" smtClean="0"/>
              <a:t>syahadatain</a:t>
            </a:r>
            <a:r>
              <a:rPr dirty="0" lang="en-US" smtClean="0"/>
              <a:t>: </a:t>
            </a:r>
            <a:r>
              <a:rPr dirty="0" lang="en-US" err="1" smtClean="0"/>
              <a:t>adanya</a:t>
            </a:r>
            <a:r>
              <a:rPr dirty="0" lang="en-US" smtClean="0"/>
              <a:t> </a:t>
            </a:r>
            <a:r>
              <a:rPr dirty="0" lang="en-US" err="1" smtClean="0"/>
              <a:t>cinta</a:t>
            </a:r>
            <a:endParaRPr dirty="0" lang="en-US" smtClean="0"/>
          </a:p>
          <a:p>
            <a:r>
              <a:rPr dirty="0" lang="en-US" err="1" smtClean="0"/>
              <a:t>Cinta</a:t>
            </a:r>
            <a:r>
              <a:rPr dirty="0" lang="en-US" smtClean="0"/>
              <a:t> </a:t>
            </a:r>
            <a:r>
              <a:rPr dirty="0" lang="en-US" err="1" smtClean="0"/>
              <a:t>seperti</a:t>
            </a:r>
            <a:r>
              <a:rPr dirty="0" lang="en-US" smtClean="0"/>
              <a:t> </a:t>
            </a:r>
            <a:r>
              <a:rPr dirty="0" lang="en-US" err="1" smtClean="0"/>
              <a:t>apa</a:t>
            </a:r>
            <a:r>
              <a:rPr dirty="0" lang="en-US" smtClean="0"/>
              <a:t>?</a:t>
            </a:r>
            <a:endParaRPr dirty="0" lang="en-US"/>
          </a:p>
        </p:txBody>
      </p:sp>
    </p:spTree>
  </p:cSld>
  <p:clrMapOvr>
    <a:masterClrMapping/>
  </p:clrMapOvr>
  <p:transition>
    <p:fade thruBlk="1"/>
  </p:transition>
  <p:timing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US" err="1" smtClean="0"/>
              <a:t>Cinta</a:t>
            </a:r>
            <a:r>
              <a:rPr dirty="0" lang="en-US" smtClean="0"/>
              <a:t> yang </a:t>
            </a:r>
            <a:r>
              <a:rPr dirty="0" lang="en-US" err="1" smtClean="0"/>
              <a:t>Dituntut</a:t>
            </a:r>
            <a:r>
              <a:rPr dirty="0" lang="en-US" smtClean="0"/>
              <a:t> (</a:t>
            </a:r>
            <a:r>
              <a:rPr dirty="0" lang="ar-SA" smtClean="0"/>
              <a:t>مُقْتَضَيَاتُ الحُبِّ</a:t>
            </a:r>
            <a:r>
              <a:rPr dirty="0" lang="en-US" smtClean="0"/>
              <a:t>)</a:t>
            </a:r>
            <a:endParaRPr dirty="0" lang="en-US"/>
          </a:p>
        </p:txBody>
      </p:sp>
      <p:sp>
        <p:nvSpPr>
          <p:cNvPr id="104859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indent="-514350" marL="514350">
              <a:buFont typeface="+mj-lt"/>
              <a:buAutoNum type="arabicPeriod"/>
            </a:pPr>
            <a:r>
              <a:rPr dirty="0" sz="3200" lang="en-US" err="1" smtClean="0"/>
              <a:t>Cinta</a:t>
            </a:r>
            <a:r>
              <a:rPr dirty="0" sz="3200" lang="en-US" smtClean="0"/>
              <a:t> yang </a:t>
            </a:r>
            <a:r>
              <a:rPr dirty="0" sz="3200" lang="en-US" err="1" smtClean="0"/>
              <a:t>sempurna</a:t>
            </a:r>
            <a:r>
              <a:rPr dirty="0" sz="3200" lang="en-US" smtClean="0"/>
              <a:t> (</a:t>
            </a:r>
            <a:r>
              <a:rPr dirty="0" sz="3200" lang="ar-SA" smtClean="0"/>
              <a:t>كَمَالُ الحُبِّ</a:t>
            </a:r>
            <a:r>
              <a:rPr dirty="0" sz="3200" lang="en-US" smtClean="0"/>
              <a:t>)</a:t>
            </a:r>
          </a:p>
          <a:p>
            <a:pPr indent="-514350" marL="514350">
              <a:buFont typeface="+mj-lt"/>
              <a:buAutoNum type="arabicPeriod"/>
            </a:pPr>
            <a:r>
              <a:rPr dirty="0" sz="3200" lang="en-US" err="1" smtClean="0"/>
              <a:t>Mencintai</a:t>
            </a:r>
            <a:r>
              <a:rPr dirty="0" sz="3200" lang="en-US" smtClean="0"/>
              <a:t> </a:t>
            </a:r>
            <a:r>
              <a:rPr dirty="0" sz="3200" lang="en-US" err="1" smtClean="0"/>
              <a:t>apa</a:t>
            </a:r>
            <a:r>
              <a:rPr dirty="0" sz="3200" lang="en-US" smtClean="0"/>
              <a:t> yang </a:t>
            </a:r>
            <a:r>
              <a:rPr dirty="0" sz="3200" lang="en-US" err="1" smtClean="0"/>
              <a:t>dicintai</a:t>
            </a:r>
            <a:r>
              <a:rPr dirty="0" sz="3200" lang="en-US" smtClean="0"/>
              <a:t> Allah </a:t>
            </a:r>
            <a:r>
              <a:rPr dirty="0" sz="3200" lang="en-US" err="1" smtClean="0"/>
              <a:t>dan</a:t>
            </a:r>
            <a:r>
              <a:rPr dirty="0" sz="3200" lang="en-US" smtClean="0"/>
              <a:t> </a:t>
            </a:r>
            <a:r>
              <a:rPr dirty="0" sz="3200" lang="en-US" err="1" smtClean="0"/>
              <a:t>RasulNya</a:t>
            </a:r>
            <a:r>
              <a:rPr dirty="0" sz="3200" lang="en-US" smtClean="0"/>
              <a:t> (</a:t>
            </a:r>
            <a:r>
              <a:rPr dirty="0" sz="3200" lang="ar-SA" smtClean="0"/>
              <a:t>مَحَبَّةُ مَا أَحَبَّهُ اللهُ وَرَسُوْلُهُ</a:t>
            </a:r>
            <a:r>
              <a:rPr dirty="0" sz="3200" lang="en-US" smtClean="0"/>
              <a:t>)</a:t>
            </a:r>
          </a:p>
          <a:p>
            <a:pPr indent="-514350" marL="514350">
              <a:buFont typeface="+mj-lt"/>
              <a:buAutoNum type="arabicPeriod"/>
            </a:pPr>
            <a:r>
              <a:rPr dirty="0" sz="3200" lang="en-US" err="1" smtClean="0"/>
              <a:t>Membenci</a:t>
            </a:r>
            <a:r>
              <a:rPr dirty="0" sz="3200" lang="en-US" smtClean="0"/>
              <a:t> </a:t>
            </a:r>
            <a:r>
              <a:rPr dirty="0" sz="3200" lang="en-US" err="1" smtClean="0"/>
              <a:t>apa</a:t>
            </a:r>
            <a:r>
              <a:rPr dirty="0" sz="3200" lang="en-US" smtClean="0"/>
              <a:t> yang </a:t>
            </a:r>
            <a:r>
              <a:rPr dirty="0" sz="3200" lang="en-US" err="1" smtClean="0"/>
              <a:t>dibenci</a:t>
            </a:r>
            <a:r>
              <a:rPr dirty="0" sz="3200" lang="en-US" smtClean="0"/>
              <a:t> Allah </a:t>
            </a:r>
            <a:r>
              <a:rPr dirty="0" sz="3200" lang="en-US" err="1" smtClean="0"/>
              <a:t>dan</a:t>
            </a:r>
            <a:r>
              <a:rPr dirty="0" sz="3200" lang="en-US" smtClean="0"/>
              <a:t> </a:t>
            </a:r>
            <a:r>
              <a:rPr dirty="0" sz="3200" lang="en-US" err="1" smtClean="0"/>
              <a:t>RasulNya</a:t>
            </a:r>
            <a:r>
              <a:rPr dirty="0" sz="3200" lang="en-US" smtClean="0"/>
              <a:t> (</a:t>
            </a:r>
            <a:r>
              <a:rPr dirty="0" sz="3200" lang="ar-SA" smtClean="0"/>
              <a:t>بُغْضُ مَا أَبْغَضُهُ اللهُ وَرَسُوْلُهُ</a:t>
            </a:r>
            <a:r>
              <a:rPr dirty="0" sz="3200" lang="en-US" smtClean="0"/>
              <a:t>)</a:t>
            </a:r>
          </a:p>
        </p:txBody>
      </p:sp>
    </p:spTree>
  </p:cSld>
  <p:clrMapOvr>
    <a:masterClrMapping/>
  </p:clrMapOvr>
  <p:transition>
    <p:fade thruBlk="1"/>
  </p:transition>
  <p:timing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7086600" cy="1371600"/>
          </a:xfrm>
        </p:spPr>
        <p:txBody>
          <a:bodyPr/>
          <a:p>
            <a:pPr indent="-514350" marL="514350"/>
            <a:r>
              <a:rPr dirty="0" lang="en-US" err="1" smtClean="0"/>
              <a:t>Cinta</a:t>
            </a:r>
            <a:r>
              <a:rPr dirty="0" lang="en-US" smtClean="0"/>
              <a:t> yang </a:t>
            </a:r>
            <a:r>
              <a:rPr dirty="0" lang="en-US" err="1" smtClean="0"/>
              <a:t>sempurna</a:t>
            </a:r>
            <a:r>
              <a:rPr dirty="0" lang="en-US" smtClean="0"/>
              <a:t> (</a:t>
            </a:r>
            <a:r>
              <a:rPr dirty="0" lang="ar-SA" smtClean="0"/>
              <a:t>كَمَالُ الحُبِّ</a:t>
            </a:r>
            <a:r>
              <a:rPr dirty="0" lang="en-US" smtClean="0"/>
              <a:t>)</a:t>
            </a:r>
          </a:p>
        </p:txBody>
      </p:sp>
      <p:sp>
        <p:nvSpPr>
          <p:cNvPr id="1048595" name="Content Placeholder 2"/>
          <p:cNvSpPr>
            <a:spLocks noGrp="1"/>
          </p:cNvSpPr>
          <p:nvPr>
            <p:ph idx="1"/>
          </p:nvPr>
        </p:nvSpPr>
        <p:spPr>
          <a:xfrm>
            <a:off x="1524000" y="1371600"/>
            <a:ext cx="7086600" cy="3505200"/>
          </a:xfrm>
        </p:spPr>
        <p:txBody>
          <a:bodyPr/>
          <a:p>
            <a:pPr indent="-514350" marL="514350"/>
            <a:r>
              <a:rPr dirty="0" lang="en-US" smtClean="0"/>
              <a:t>Allah </a:t>
            </a:r>
            <a:r>
              <a:rPr dirty="0" lang="en-US" err="1" smtClean="0"/>
              <a:t>dan</a:t>
            </a:r>
            <a:r>
              <a:rPr dirty="0" lang="en-US" smtClean="0"/>
              <a:t> </a:t>
            </a:r>
            <a:r>
              <a:rPr dirty="0" lang="en-US" err="1" smtClean="0"/>
              <a:t>RasulNya</a:t>
            </a:r>
            <a:r>
              <a:rPr dirty="0" lang="en-US" smtClean="0"/>
              <a:t> </a:t>
            </a:r>
            <a:r>
              <a:rPr dirty="0" lang="en-US" err="1" smtClean="0"/>
              <a:t>lebih</a:t>
            </a:r>
            <a:r>
              <a:rPr dirty="0" lang="en-US" smtClean="0"/>
              <a:t> </a:t>
            </a:r>
            <a:r>
              <a:rPr dirty="0" lang="en-US" err="1" smtClean="0"/>
              <a:t>dicintai</a:t>
            </a:r>
            <a:r>
              <a:rPr dirty="0" lang="en-US" smtClean="0"/>
              <a:t> </a:t>
            </a:r>
            <a:r>
              <a:rPr dirty="0" lang="en-US" err="1" smtClean="0"/>
              <a:t>dari</a:t>
            </a:r>
            <a:r>
              <a:rPr dirty="0" lang="en-US" smtClean="0"/>
              <a:t> </a:t>
            </a:r>
            <a:r>
              <a:rPr dirty="0" lang="en-US" err="1" smtClean="0"/>
              <a:t>pada</a:t>
            </a:r>
            <a:r>
              <a:rPr dirty="0" lang="en-US" smtClean="0"/>
              <a:t> yang lain (9:24 </a:t>
            </a:r>
            <a:r>
              <a:rPr dirty="0" lang="en-US" err="1" smtClean="0"/>
              <a:t>dan</a:t>
            </a:r>
            <a:r>
              <a:rPr dirty="0" lang="en-US" smtClean="0"/>
              <a:t> 2:165)</a:t>
            </a:r>
          </a:p>
          <a:p>
            <a:pPr indent="-514350" lvl="1" marL="914400"/>
            <a:r>
              <a:rPr dirty="0" lang="en-US" err="1" smtClean="0"/>
              <a:t>Tidak</a:t>
            </a:r>
            <a:r>
              <a:rPr dirty="0" lang="en-US" smtClean="0"/>
              <a:t> </a:t>
            </a:r>
            <a:r>
              <a:rPr dirty="0" lang="en-US" err="1" smtClean="0"/>
              <a:t>boleh</a:t>
            </a:r>
            <a:r>
              <a:rPr dirty="0" lang="en-US" smtClean="0"/>
              <a:t> SAMA </a:t>
            </a:r>
            <a:r>
              <a:rPr dirty="0" lang="en-US" err="1" smtClean="0"/>
              <a:t>CINTAnya</a:t>
            </a:r>
            <a:r>
              <a:rPr dirty="0" lang="en-US" smtClean="0"/>
              <a:t> (</a:t>
            </a:r>
            <a:r>
              <a:rPr dirty="0" lang="ar-SA" smtClean="0"/>
              <a:t>يُحِبُّونَهُمْ كَحُبِّ اللَّهِ</a:t>
            </a:r>
            <a:r>
              <a:rPr dirty="0" lang="en-US" smtClean="0"/>
              <a:t>)</a:t>
            </a:r>
          </a:p>
          <a:p>
            <a:pPr indent="-514350" lvl="1" marL="914400"/>
            <a:r>
              <a:rPr dirty="0" lang="en-US" err="1" smtClean="0"/>
              <a:t>Tidak</a:t>
            </a:r>
            <a:r>
              <a:rPr dirty="0" lang="en-US" smtClean="0"/>
              <a:t> </a:t>
            </a:r>
            <a:r>
              <a:rPr dirty="0" lang="en-US" err="1" smtClean="0"/>
              <a:t>boleh</a:t>
            </a:r>
            <a:r>
              <a:rPr dirty="0" lang="en-US" smtClean="0"/>
              <a:t> LEBIH CINTA </a:t>
            </a:r>
            <a:r>
              <a:rPr dirty="0" lang="en-US" err="1" smtClean="0"/>
              <a:t>kepada</a:t>
            </a:r>
            <a:r>
              <a:rPr dirty="0" lang="en-US" smtClean="0"/>
              <a:t> yang lain (</a:t>
            </a:r>
            <a:r>
              <a:rPr dirty="0" lang="ar-SA" smtClean="0"/>
              <a:t>أَحَبَّ إِلَيْكُمْ مِنَ اللَّهِ وَرَسُولِهِ وَجِهَادٍ فِي سَبِيلِهِ</a:t>
            </a:r>
            <a:r>
              <a:rPr dirty="0" lang="en-US" smtClean="0"/>
              <a:t>)</a:t>
            </a:r>
          </a:p>
          <a:p>
            <a:pPr indent="-514350" lvl="1" marL="914400"/>
            <a:r>
              <a:rPr dirty="0" lang="en-US" err="1" smtClean="0"/>
              <a:t>Harus</a:t>
            </a:r>
            <a:r>
              <a:rPr dirty="0" lang="en-US" smtClean="0"/>
              <a:t> SANGAT </a:t>
            </a:r>
            <a:r>
              <a:rPr dirty="0" lang="en-US" err="1" smtClean="0"/>
              <a:t>CINTAnya</a:t>
            </a:r>
            <a:r>
              <a:rPr dirty="0" lang="en-US" smtClean="0"/>
              <a:t> </a:t>
            </a:r>
            <a:r>
              <a:rPr dirty="0" lang="en-US" err="1" smtClean="0"/>
              <a:t>kepada</a:t>
            </a:r>
            <a:r>
              <a:rPr dirty="0" lang="en-US" smtClean="0"/>
              <a:t> Allah (</a:t>
            </a:r>
            <a:r>
              <a:rPr dirty="0" lang="ar-SA" smtClean="0"/>
              <a:t>أَشَدُّ حُبًّا لِلَّهِ</a:t>
            </a:r>
            <a:r>
              <a:rPr dirty="0" lang="en-US" smtClean="0"/>
              <a:t>)</a:t>
            </a:r>
          </a:p>
          <a:p>
            <a:pPr algn="ctr" indent="-514350" marL="514350">
              <a:buNone/>
            </a:pPr>
            <a:r>
              <a:rPr b="1" dirty="0" sz="4000" lang="ar-SA" smtClean="0">
                <a:cs typeface="Traditional Arabic" pitchFamily="2" charset="-78"/>
              </a:rPr>
              <a:t>لَا يُؤْمِنُ أَحَدُكُمْ حَتَّى أَكُونَ أَحَبَّ إِلَيْهِ مِنْ وَالِدِهِ وَوَلَدِهِ وَالنَّاسِ أَجْمَعِينَ</a:t>
            </a:r>
            <a:endParaRPr b="1" dirty="0" sz="4000" lang="en-US" smtClean="0">
              <a:cs typeface="Traditional Arabic" pitchFamily="2" charset="-78"/>
            </a:endParaRPr>
          </a:p>
          <a:p>
            <a:pPr algn="ctr" indent="-514350" marL="514350">
              <a:buNone/>
            </a:pPr>
            <a:r>
              <a:rPr dirty="0" sz="2400" i="1" lang="en-US" smtClean="0">
                <a:cs typeface="Traditional Arabic" pitchFamily="2" charset="-78"/>
              </a:rPr>
              <a:t>“</a:t>
            </a:r>
            <a:r>
              <a:rPr dirty="0" sz="2400" i="1" lang="en-US" err="1" smtClean="0">
                <a:cs typeface="Traditional Arabic" pitchFamily="2" charset="-78"/>
              </a:rPr>
              <a:t>Tidak</a:t>
            </a:r>
            <a:r>
              <a:rPr dirty="0" sz="2400" i="1" lang="en-US" smtClean="0">
                <a:cs typeface="Traditional Arabic" pitchFamily="2" charset="-78"/>
              </a:rPr>
              <a:t> </a:t>
            </a:r>
            <a:r>
              <a:rPr dirty="0" sz="2400" i="1" lang="en-US" err="1" smtClean="0">
                <a:cs typeface="Traditional Arabic" pitchFamily="2" charset="-78"/>
              </a:rPr>
              <a:t>beriman</a:t>
            </a:r>
            <a:r>
              <a:rPr dirty="0" sz="2400" i="1" lang="en-US" smtClean="0">
                <a:cs typeface="Traditional Arabic" pitchFamily="2" charset="-78"/>
              </a:rPr>
              <a:t> </a:t>
            </a:r>
            <a:r>
              <a:rPr dirty="0" sz="2400" i="1" lang="en-US" err="1" smtClean="0">
                <a:cs typeface="Traditional Arabic" pitchFamily="2" charset="-78"/>
              </a:rPr>
              <a:t>seseorang</a:t>
            </a:r>
            <a:r>
              <a:rPr dirty="0" sz="2400" i="1" lang="en-US" smtClean="0">
                <a:cs typeface="Traditional Arabic" pitchFamily="2" charset="-78"/>
              </a:rPr>
              <a:t> </a:t>
            </a:r>
            <a:r>
              <a:rPr dirty="0" sz="2400" i="1" lang="en-US" err="1" smtClean="0">
                <a:cs typeface="Traditional Arabic" pitchFamily="2" charset="-78"/>
              </a:rPr>
              <a:t>dari</a:t>
            </a:r>
            <a:r>
              <a:rPr dirty="0" sz="2400" i="1" lang="en-US" smtClean="0">
                <a:cs typeface="Traditional Arabic" pitchFamily="2" charset="-78"/>
              </a:rPr>
              <a:t> kalian </a:t>
            </a:r>
            <a:r>
              <a:rPr dirty="0" sz="2400" i="1" lang="en-US" err="1" smtClean="0">
                <a:cs typeface="Traditional Arabic" pitchFamily="2" charset="-78"/>
              </a:rPr>
              <a:t>hingga</a:t>
            </a:r>
            <a:r>
              <a:rPr dirty="0" sz="2400" i="1" lang="en-US" smtClean="0">
                <a:cs typeface="Traditional Arabic" pitchFamily="2" charset="-78"/>
              </a:rPr>
              <a:t> </a:t>
            </a:r>
            <a:r>
              <a:rPr dirty="0" sz="2400" i="1" lang="en-US" err="1" smtClean="0">
                <a:cs typeface="Traditional Arabic" pitchFamily="2" charset="-78"/>
              </a:rPr>
              <a:t>menjadikan</a:t>
            </a:r>
            <a:r>
              <a:rPr dirty="0" sz="2400" i="1" lang="en-US" smtClean="0">
                <a:cs typeface="Traditional Arabic" pitchFamily="2" charset="-78"/>
              </a:rPr>
              <a:t> </a:t>
            </a:r>
            <a:r>
              <a:rPr dirty="0" sz="2400" i="1" lang="en-US" err="1" smtClean="0">
                <a:cs typeface="Traditional Arabic" pitchFamily="2" charset="-78"/>
              </a:rPr>
              <a:t>aku</a:t>
            </a:r>
            <a:r>
              <a:rPr dirty="0" sz="2400" i="1" lang="en-US" smtClean="0">
                <a:cs typeface="Traditional Arabic" pitchFamily="2" charset="-78"/>
              </a:rPr>
              <a:t> </a:t>
            </a:r>
            <a:r>
              <a:rPr dirty="0" sz="2400" i="1" lang="en-US" err="1" smtClean="0">
                <a:cs typeface="Traditional Arabic" pitchFamily="2" charset="-78"/>
              </a:rPr>
              <a:t>lebih</a:t>
            </a:r>
            <a:r>
              <a:rPr dirty="0" sz="2400" i="1" lang="en-US" smtClean="0">
                <a:cs typeface="Traditional Arabic" pitchFamily="2" charset="-78"/>
              </a:rPr>
              <a:t> </a:t>
            </a:r>
            <a:r>
              <a:rPr dirty="0" sz="2400" i="1" lang="en-US" err="1" smtClean="0">
                <a:cs typeface="Traditional Arabic" pitchFamily="2" charset="-78"/>
              </a:rPr>
              <a:t>dia</a:t>
            </a:r>
            <a:r>
              <a:rPr dirty="0" sz="2400" i="1" lang="en-US" smtClean="0">
                <a:cs typeface="Traditional Arabic" pitchFamily="2" charset="-78"/>
              </a:rPr>
              <a:t> </a:t>
            </a:r>
            <a:r>
              <a:rPr dirty="0" sz="2400" i="1" lang="en-US" err="1" smtClean="0">
                <a:cs typeface="Traditional Arabic" pitchFamily="2" charset="-78"/>
              </a:rPr>
              <a:t>cintai</a:t>
            </a:r>
            <a:r>
              <a:rPr dirty="0" sz="2400" i="1" lang="en-US" smtClean="0">
                <a:cs typeface="Traditional Arabic" pitchFamily="2" charset="-78"/>
              </a:rPr>
              <a:t> </a:t>
            </a:r>
            <a:r>
              <a:rPr dirty="0" sz="2400" i="1" lang="en-US" err="1" smtClean="0">
                <a:cs typeface="Traditional Arabic" pitchFamily="2" charset="-78"/>
              </a:rPr>
              <a:t>dari</a:t>
            </a:r>
            <a:r>
              <a:rPr dirty="0" sz="2400" i="1" lang="en-US" smtClean="0">
                <a:cs typeface="Traditional Arabic" pitchFamily="2" charset="-78"/>
              </a:rPr>
              <a:t> </a:t>
            </a:r>
            <a:r>
              <a:rPr dirty="0" sz="2400" i="1" lang="en-US" err="1" smtClean="0">
                <a:cs typeface="Traditional Arabic" pitchFamily="2" charset="-78"/>
              </a:rPr>
              <a:t>orang</a:t>
            </a:r>
            <a:r>
              <a:rPr dirty="0" sz="2400" i="1" lang="en-US" smtClean="0">
                <a:cs typeface="Traditional Arabic" pitchFamily="2" charset="-78"/>
              </a:rPr>
              <a:t> </a:t>
            </a:r>
            <a:r>
              <a:rPr dirty="0" sz="2400" i="1" lang="en-US" err="1" smtClean="0">
                <a:cs typeface="Traditional Arabic" pitchFamily="2" charset="-78"/>
              </a:rPr>
              <a:t>tuanya</a:t>
            </a:r>
            <a:r>
              <a:rPr dirty="0" sz="2400" i="1" lang="en-US" smtClean="0">
                <a:cs typeface="Traditional Arabic" pitchFamily="2" charset="-78"/>
              </a:rPr>
              <a:t>, </a:t>
            </a:r>
            <a:r>
              <a:rPr dirty="0" sz="2400" i="1" lang="en-US" err="1" smtClean="0">
                <a:cs typeface="Traditional Arabic" pitchFamily="2" charset="-78"/>
              </a:rPr>
              <a:t>anaknya</a:t>
            </a:r>
            <a:r>
              <a:rPr dirty="0" sz="2400" i="1" lang="en-US" smtClean="0">
                <a:cs typeface="Traditional Arabic" pitchFamily="2" charset="-78"/>
              </a:rPr>
              <a:t>, </a:t>
            </a:r>
            <a:r>
              <a:rPr dirty="0" sz="2400" i="1" lang="en-US" err="1" smtClean="0">
                <a:cs typeface="Traditional Arabic" pitchFamily="2" charset="-78"/>
              </a:rPr>
              <a:t>dan</a:t>
            </a:r>
            <a:r>
              <a:rPr dirty="0" sz="2400" i="1" lang="en-US" smtClean="0">
                <a:cs typeface="Traditional Arabic" pitchFamily="2" charset="-78"/>
              </a:rPr>
              <a:t> </a:t>
            </a:r>
            <a:r>
              <a:rPr dirty="0" sz="2400" i="1" lang="en-US" err="1" smtClean="0">
                <a:cs typeface="Traditional Arabic" pitchFamily="2" charset="-78"/>
              </a:rPr>
              <a:t>manusia</a:t>
            </a:r>
            <a:r>
              <a:rPr dirty="0" sz="2400" i="1" lang="en-US" smtClean="0">
                <a:cs typeface="Traditional Arabic" pitchFamily="2" charset="-78"/>
              </a:rPr>
              <a:t> </a:t>
            </a:r>
            <a:r>
              <a:rPr dirty="0" sz="2400" i="1" lang="en-US" err="1" smtClean="0">
                <a:cs typeface="Traditional Arabic" pitchFamily="2" charset="-78"/>
              </a:rPr>
              <a:t>semuanya</a:t>
            </a:r>
            <a:r>
              <a:rPr dirty="0" sz="2400" i="1" lang="en-US" smtClean="0">
                <a:cs typeface="Traditional Arabic" pitchFamily="2" charset="-78"/>
              </a:rPr>
              <a:t>.’ </a:t>
            </a:r>
            <a:r>
              <a:rPr dirty="0" sz="2400" lang="en-US" smtClean="0">
                <a:cs typeface="Traditional Arabic" pitchFamily="2" charset="-78"/>
              </a:rPr>
              <a:t>(HR </a:t>
            </a:r>
            <a:r>
              <a:rPr dirty="0" sz="2400" lang="en-US" err="1" smtClean="0">
                <a:cs typeface="Traditional Arabic" pitchFamily="2" charset="-78"/>
              </a:rPr>
              <a:t>Bukhari</a:t>
            </a:r>
            <a:r>
              <a:rPr dirty="0" sz="2400" lang="en-US" smtClean="0">
                <a:cs typeface="Traditional Arabic" pitchFamily="2" charset="-78"/>
              </a:rPr>
              <a:t>)</a:t>
            </a:r>
            <a:endParaRPr dirty="0" sz="2400" i="1" lang="en-US" smtClean="0">
              <a:cs typeface="Traditional Arabic" pitchFamily="2" charset="-78"/>
            </a:endParaRPr>
          </a:p>
        </p:txBody>
      </p:sp>
    </p:spTree>
  </p:cSld>
  <p:clrMapOvr>
    <a:masterClrMapping/>
  </p:clrMapOvr>
  <p:transition>
    <p:fade thruBlk="1"/>
  </p:transition>
  <p:timing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sz="3600" lang="en-US" err="1" smtClean="0"/>
              <a:t>Mencintai</a:t>
            </a:r>
            <a:r>
              <a:rPr dirty="0" sz="3600" lang="en-US" smtClean="0"/>
              <a:t> </a:t>
            </a:r>
            <a:r>
              <a:rPr dirty="0" sz="3600" lang="en-US" err="1" smtClean="0"/>
              <a:t>Apa</a:t>
            </a:r>
            <a:r>
              <a:rPr dirty="0" sz="3600" lang="en-US" smtClean="0"/>
              <a:t> yang </a:t>
            </a:r>
            <a:r>
              <a:rPr dirty="0" sz="3600" lang="en-US" err="1" smtClean="0"/>
              <a:t>Dicintai</a:t>
            </a:r>
            <a:r>
              <a:rPr dirty="0" sz="3600" lang="en-US" smtClean="0"/>
              <a:t> Allah </a:t>
            </a:r>
            <a:r>
              <a:rPr dirty="0" sz="3600" lang="en-US" err="1" smtClean="0"/>
              <a:t>dan</a:t>
            </a:r>
            <a:r>
              <a:rPr dirty="0" sz="3600" lang="en-US" smtClean="0"/>
              <a:t> </a:t>
            </a:r>
            <a:r>
              <a:rPr dirty="0" sz="3600" lang="en-US" err="1" smtClean="0"/>
              <a:t>Rasulnya</a:t>
            </a:r>
            <a:r>
              <a:rPr dirty="0" sz="3600" lang="en-US" smtClean="0"/>
              <a:t> (</a:t>
            </a:r>
            <a:r>
              <a:rPr dirty="0" sz="3600" lang="ar-SA" smtClean="0"/>
              <a:t>مَحَبَّةُ مَا أَحَبَّهُ اللهُ وَرَسُوْلُهُ</a:t>
            </a:r>
            <a:r>
              <a:rPr dirty="0" sz="3600" lang="en-US" smtClean="0"/>
              <a:t>)</a:t>
            </a:r>
            <a:endParaRPr dirty="0" sz="3600" lang="en-US"/>
          </a:p>
        </p:txBody>
      </p:sp>
      <p:sp>
        <p:nvSpPr>
          <p:cNvPr id="1048597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n-US" err="1" smtClean="0"/>
              <a:t>Adanya</a:t>
            </a:r>
            <a:r>
              <a:rPr dirty="0" lang="en-US" smtClean="0"/>
              <a:t> </a:t>
            </a:r>
            <a:r>
              <a:rPr dirty="0" lang="en-US" err="1" smtClean="0"/>
              <a:t>penyesuaian</a:t>
            </a:r>
            <a:r>
              <a:rPr dirty="0" lang="en-US" smtClean="0"/>
              <a:t> </a:t>
            </a:r>
            <a:r>
              <a:rPr dirty="0" lang="en-US" err="1" smtClean="0"/>
              <a:t>dalam</a:t>
            </a:r>
            <a:r>
              <a:rPr dirty="0" lang="en-US" smtClean="0"/>
              <a:t> </a:t>
            </a:r>
            <a:r>
              <a:rPr dirty="0" lang="en-US" err="1" smtClean="0"/>
              <a:t>kecintaan</a:t>
            </a:r>
            <a:endParaRPr dirty="0" lang="en-US" smtClean="0"/>
          </a:p>
          <a:p>
            <a:r>
              <a:rPr dirty="0" lang="en-US" err="1" smtClean="0"/>
              <a:t>Karena</a:t>
            </a:r>
            <a:r>
              <a:rPr dirty="0" lang="en-US" smtClean="0"/>
              <a:t> </a:t>
            </a:r>
            <a:r>
              <a:rPr dirty="0" lang="en-US" err="1" smtClean="0"/>
              <a:t>belum</a:t>
            </a:r>
            <a:r>
              <a:rPr dirty="0" lang="en-US" smtClean="0"/>
              <a:t> </a:t>
            </a:r>
            <a:r>
              <a:rPr dirty="0" lang="en-US" err="1" smtClean="0"/>
              <a:t>tentu</a:t>
            </a:r>
            <a:r>
              <a:rPr dirty="0" lang="en-US" smtClean="0"/>
              <a:t> yang </a:t>
            </a:r>
            <a:r>
              <a:rPr dirty="0" lang="en-US" err="1" smtClean="0"/>
              <a:t>kita</a:t>
            </a:r>
            <a:r>
              <a:rPr dirty="0" lang="en-US" smtClean="0"/>
              <a:t> </a:t>
            </a:r>
            <a:r>
              <a:rPr dirty="0" lang="en-US" err="1" smtClean="0"/>
              <a:t>cintai</a:t>
            </a:r>
            <a:r>
              <a:rPr dirty="0" lang="en-US" smtClean="0"/>
              <a:t>, pun </a:t>
            </a:r>
            <a:r>
              <a:rPr dirty="0" lang="en-US" err="1" smtClean="0"/>
              <a:t>dicintai</a:t>
            </a:r>
            <a:r>
              <a:rPr dirty="0" lang="en-US" smtClean="0"/>
              <a:t> Allah </a:t>
            </a:r>
            <a:r>
              <a:rPr dirty="0" lang="en-US" err="1" smtClean="0"/>
              <a:t>dan</a:t>
            </a:r>
            <a:r>
              <a:rPr dirty="0" lang="en-US" smtClean="0"/>
              <a:t> </a:t>
            </a:r>
            <a:r>
              <a:rPr dirty="0" lang="en-US" err="1" smtClean="0"/>
              <a:t>RasulNya</a:t>
            </a:r>
            <a:r>
              <a:rPr dirty="0" lang="en-US" smtClean="0"/>
              <a:t>, </a:t>
            </a:r>
            <a:r>
              <a:rPr dirty="0" lang="en-US" err="1" smtClean="0"/>
              <a:t>seperti</a:t>
            </a:r>
            <a:r>
              <a:rPr dirty="0" lang="en-US" smtClean="0"/>
              <a:t> </a:t>
            </a:r>
            <a:r>
              <a:rPr dirty="0" lang="en-US" err="1" smtClean="0"/>
              <a:t>perang</a:t>
            </a:r>
            <a:r>
              <a:rPr dirty="0" lang="en-US" smtClean="0"/>
              <a:t> (2:216)</a:t>
            </a:r>
          </a:p>
          <a:p>
            <a:r>
              <a:rPr dirty="0" lang="en-US" err="1" smtClean="0"/>
              <a:t>Ulama</a:t>
            </a:r>
            <a:r>
              <a:rPr dirty="0" lang="en-US" smtClean="0"/>
              <a:t> </a:t>
            </a:r>
            <a:r>
              <a:rPr dirty="0" lang="en-US" err="1" smtClean="0"/>
              <a:t>berkata</a:t>
            </a:r>
            <a:r>
              <a:rPr dirty="0" lang="en-US" smtClean="0"/>
              <a:t>:</a:t>
            </a:r>
          </a:p>
          <a:p>
            <a:pPr algn="ctr">
              <a:buNone/>
            </a:pPr>
            <a:r>
              <a:rPr dirty="0" lang="ar-SA" smtClean="0"/>
              <a:t>مَحَبَّةُ مَحْبُوْبِ الْمَحْبُوْبِ مِنْ تَمَامِ مَحَبَّةِ الْمَحْبُوْبِ</a:t>
            </a:r>
          </a:p>
          <a:p>
            <a:pPr algn="ctr">
              <a:buNone/>
            </a:pPr>
            <a:r>
              <a:rPr dirty="0" lang="en-US" smtClean="0"/>
              <a:t>“</a:t>
            </a:r>
            <a:r>
              <a:rPr dirty="0" lang="en-US" err="1" smtClean="0"/>
              <a:t>Mencintai</a:t>
            </a:r>
            <a:r>
              <a:rPr dirty="0" lang="en-US" smtClean="0"/>
              <a:t> yang </a:t>
            </a:r>
            <a:r>
              <a:rPr dirty="0" lang="en-US" err="1" smtClean="0"/>
              <a:t>dicintai</a:t>
            </a:r>
            <a:r>
              <a:rPr dirty="0" lang="en-US" smtClean="0"/>
              <a:t> </a:t>
            </a:r>
            <a:r>
              <a:rPr dirty="0" lang="en-US" err="1" smtClean="0"/>
              <a:t>kekasih</a:t>
            </a:r>
            <a:r>
              <a:rPr dirty="0" lang="en-US" smtClean="0"/>
              <a:t> </a:t>
            </a:r>
            <a:r>
              <a:rPr dirty="0" lang="en-US" err="1" smtClean="0"/>
              <a:t>adalah</a:t>
            </a:r>
            <a:r>
              <a:rPr dirty="0" lang="en-US" smtClean="0"/>
              <a:t> </a:t>
            </a:r>
            <a:r>
              <a:rPr dirty="0" lang="en-US" err="1" smtClean="0"/>
              <a:t>tanda</a:t>
            </a:r>
            <a:r>
              <a:rPr dirty="0" lang="en-US" smtClean="0"/>
              <a:t> </a:t>
            </a:r>
            <a:r>
              <a:rPr dirty="0" lang="en-US" err="1" smtClean="0"/>
              <a:t>kesempurnaan</a:t>
            </a:r>
            <a:r>
              <a:rPr dirty="0" lang="en-US" smtClean="0"/>
              <a:t> </a:t>
            </a:r>
            <a:r>
              <a:rPr dirty="0" lang="en-US" err="1" smtClean="0"/>
              <a:t>cintainya</a:t>
            </a:r>
            <a:r>
              <a:rPr dirty="0" lang="en-US" smtClean="0"/>
              <a:t> </a:t>
            </a:r>
            <a:r>
              <a:rPr dirty="0" lang="en-US" err="1" smtClean="0"/>
              <a:t>kepada</a:t>
            </a:r>
            <a:r>
              <a:rPr dirty="0" lang="en-US" smtClean="0"/>
              <a:t> </a:t>
            </a:r>
            <a:r>
              <a:rPr dirty="0" lang="en-US" err="1" smtClean="0"/>
              <a:t>kekasih</a:t>
            </a:r>
            <a:r>
              <a:rPr dirty="0" lang="en-US" smtClean="0"/>
              <a:t>”</a:t>
            </a:r>
            <a:endParaRPr dirty="0" lang="en-US"/>
          </a:p>
        </p:txBody>
      </p:sp>
    </p:spTree>
  </p:cSld>
  <p:clrMapOvr>
    <a:masterClrMapping/>
  </p:clrMapOvr>
  <p:transition>
    <p:fade thruBlk="1"/>
  </p:transition>
  <p:timing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sz="3200" lang="en-US" err="1" smtClean="0"/>
              <a:t>Membenci</a:t>
            </a:r>
            <a:r>
              <a:rPr dirty="0" sz="3200" lang="en-US" smtClean="0"/>
              <a:t> </a:t>
            </a:r>
            <a:r>
              <a:rPr dirty="0" sz="3200" lang="en-US" err="1" smtClean="0"/>
              <a:t>Apa</a:t>
            </a:r>
            <a:r>
              <a:rPr dirty="0" sz="3200" lang="en-US" smtClean="0"/>
              <a:t> Yang </a:t>
            </a:r>
            <a:r>
              <a:rPr dirty="0" sz="3200" lang="en-US" err="1" smtClean="0"/>
              <a:t>Dibenci</a:t>
            </a:r>
            <a:r>
              <a:rPr dirty="0" sz="3200" lang="en-US" smtClean="0"/>
              <a:t> Allah </a:t>
            </a:r>
            <a:r>
              <a:rPr dirty="0" sz="3200" lang="en-US" err="1" smtClean="0"/>
              <a:t>dan</a:t>
            </a:r>
            <a:r>
              <a:rPr dirty="0" sz="3200" lang="en-US" smtClean="0"/>
              <a:t> </a:t>
            </a:r>
            <a:r>
              <a:rPr dirty="0" sz="3200" lang="en-US" err="1" smtClean="0"/>
              <a:t>Rasulnya</a:t>
            </a:r>
            <a:r>
              <a:rPr dirty="0" sz="3200" lang="en-US" smtClean="0"/>
              <a:t> (</a:t>
            </a:r>
            <a:r>
              <a:rPr dirty="0" sz="3200" lang="ar-SA" smtClean="0"/>
              <a:t>بُغْضُ مَا أَبْغَضُهُ اللهُ وَرَسُوْلُهُ</a:t>
            </a:r>
            <a:r>
              <a:rPr dirty="0" sz="3200" lang="en-US" smtClean="0"/>
              <a:t>)</a:t>
            </a:r>
            <a:endParaRPr dirty="0" sz="3200" lang="en-US"/>
          </a:p>
        </p:txBody>
      </p:sp>
      <p:sp>
        <p:nvSpPr>
          <p:cNvPr id="1048602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n-US" smtClean="0"/>
              <a:t>Allah </a:t>
            </a:r>
            <a:r>
              <a:rPr dirty="0" lang="en-US" err="1" smtClean="0"/>
              <a:t>dan</a:t>
            </a:r>
            <a:r>
              <a:rPr dirty="0" lang="en-US" smtClean="0"/>
              <a:t> </a:t>
            </a:r>
            <a:r>
              <a:rPr dirty="0" lang="en-US" err="1" smtClean="0"/>
              <a:t>RasulNya</a:t>
            </a:r>
            <a:r>
              <a:rPr dirty="0" lang="en-US" smtClean="0"/>
              <a:t> </a:t>
            </a:r>
            <a:r>
              <a:rPr dirty="0" lang="en-US" err="1" smtClean="0"/>
              <a:t>membenci</a:t>
            </a:r>
            <a:r>
              <a:rPr dirty="0" lang="en-US" smtClean="0"/>
              <a:t> </a:t>
            </a:r>
            <a:r>
              <a:rPr dirty="0" lang="en-US" err="1" smtClean="0"/>
              <a:t>perbuatan</a:t>
            </a:r>
            <a:r>
              <a:rPr dirty="0" lang="en-US" smtClean="0"/>
              <a:t> (</a:t>
            </a:r>
            <a:r>
              <a:rPr dirty="0" lang="ar-SA" smtClean="0"/>
              <a:t>الْفَحْشَاءِ</a:t>
            </a:r>
            <a:r>
              <a:rPr dirty="0" lang="en-US" smtClean="0"/>
              <a:t>), </a:t>
            </a:r>
            <a:r>
              <a:rPr dirty="0" lang="en-US" err="1" smtClean="0"/>
              <a:t>kemungkaran</a:t>
            </a:r>
            <a:r>
              <a:rPr dirty="0" lang="en-US" smtClean="0"/>
              <a:t> (</a:t>
            </a:r>
            <a:r>
              <a:rPr dirty="0" lang="ar-SA" smtClean="0"/>
              <a:t>الْمُنْكَرِ</a:t>
            </a:r>
            <a:r>
              <a:rPr dirty="0" lang="en-US" smtClean="0"/>
              <a:t>) </a:t>
            </a:r>
            <a:r>
              <a:rPr dirty="0" lang="en-US" err="1" smtClean="0"/>
              <a:t>dan</a:t>
            </a:r>
            <a:r>
              <a:rPr dirty="0" lang="en-US" smtClean="0"/>
              <a:t> </a:t>
            </a:r>
            <a:r>
              <a:rPr dirty="0" lang="en-US" err="1" smtClean="0"/>
              <a:t>permusuhan</a:t>
            </a:r>
            <a:r>
              <a:rPr dirty="0" lang="en-US" smtClean="0"/>
              <a:t> (</a:t>
            </a:r>
            <a:r>
              <a:rPr dirty="0" lang="ar-SA" smtClean="0"/>
              <a:t>الْبَغْيِ</a:t>
            </a:r>
            <a:r>
              <a:rPr dirty="0" lang="en-US" smtClean="0"/>
              <a:t>) 16:90 </a:t>
            </a:r>
            <a:r>
              <a:rPr dirty="0" lang="en-US" smtClean="0">
                <a:sym typeface="Wingdings" pitchFamily="2" charset="2"/>
              </a:rPr>
              <a:t> </a:t>
            </a:r>
            <a:r>
              <a:rPr dirty="0" lang="en-US" err="1" smtClean="0">
                <a:sym typeface="Wingdings" pitchFamily="2" charset="2"/>
              </a:rPr>
              <a:t>kita</a:t>
            </a:r>
            <a:r>
              <a:rPr dirty="0" lang="en-US" smtClean="0">
                <a:sym typeface="Wingdings" pitchFamily="2" charset="2"/>
              </a:rPr>
              <a:t> pun </a:t>
            </a:r>
            <a:r>
              <a:rPr dirty="0" lang="en-US" err="1" smtClean="0">
                <a:sym typeface="Wingdings" pitchFamily="2" charset="2"/>
              </a:rPr>
              <a:t>membencinya</a:t>
            </a:r>
            <a:endParaRPr dirty="0" lang="en-US" smtClean="0">
              <a:sym typeface="Wingdings" pitchFamily="2" charset="2"/>
            </a:endParaRPr>
          </a:p>
          <a:p>
            <a:r>
              <a:rPr dirty="0" lang="en-US" err="1" smtClean="0">
                <a:sym typeface="Wingdings" pitchFamily="2" charset="2"/>
              </a:rPr>
              <a:t>Sungguh</a:t>
            </a:r>
            <a:r>
              <a:rPr dirty="0" lang="en-US" smtClean="0">
                <a:sym typeface="Wingdings" pitchFamily="2" charset="2"/>
              </a:rPr>
              <a:t> </a:t>
            </a:r>
            <a:r>
              <a:rPr dirty="0" lang="en-US" err="1" smtClean="0">
                <a:sym typeface="Wingdings" pitchFamily="2" charset="2"/>
              </a:rPr>
              <a:t>akan</a:t>
            </a:r>
            <a:r>
              <a:rPr dirty="0" lang="en-US" smtClean="0">
                <a:sym typeface="Wingdings" pitchFamily="2" charset="2"/>
              </a:rPr>
              <a:t> </a:t>
            </a:r>
            <a:r>
              <a:rPr dirty="0" lang="en-US" err="1" smtClean="0">
                <a:sym typeface="Wingdings" pitchFamily="2" charset="2"/>
              </a:rPr>
              <a:t>membuatnya</a:t>
            </a:r>
            <a:r>
              <a:rPr dirty="0" lang="en-US" smtClean="0">
                <a:sym typeface="Wingdings" pitchFamily="2" charset="2"/>
              </a:rPr>
              <a:t> </a:t>
            </a:r>
            <a:r>
              <a:rPr dirty="0" lang="en-US" err="1" smtClean="0">
                <a:sym typeface="Wingdings" pitchFamily="2" charset="2"/>
              </a:rPr>
              <a:t>tersinggung</a:t>
            </a:r>
            <a:r>
              <a:rPr dirty="0" lang="en-US" smtClean="0">
                <a:sym typeface="Wingdings" pitchFamily="2" charset="2"/>
              </a:rPr>
              <a:t> </a:t>
            </a:r>
            <a:r>
              <a:rPr dirty="0" lang="en-US" err="1" smtClean="0">
                <a:sym typeface="Wingdings" pitchFamily="2" charset="2"/>
              </a:rPr>
              <a:t>apabila</a:t>
            </a:r>
            <a:r>
              <a:rPr dirty="0" lang="en-US" smtClean="0">
                <a:sym typeface="Wingdings" pitchFamily="2" charset="2"/>
              </a:rPr>
              <a:t> </a:t>
            </a:r>
            <a:r>
              <a:rPr dirty="0" lang="en-US" err="1" smtClean="0">
                <a:sym typeface="Wingdings" pitchFamily="2" charset="2"/>
              </a:rPr>
              <a:t>kekasih</a:t>
            </a:r>
            <a:r>
              <a:rPr dirty="0" lang="en-US" smtClean="0">
                <a:sym typeface="Wingdings" pitchFamily="2" charset="2"/>
              </a:rPr>
              <a:t> </a:t>
            </a:r>
            <a:r>
              <a:rPr dirty="0" lang="en-US" err="1" smtClean="0">
                <a:sym typeface="Wingdings" pitchFamily="2" charset="2"/>
              </a:rPr>
              <a:t>membenci</a:t>
            </a:r>
            <a:r>
              <a:rPr dirty="0" lang="en-US" smtClean="0">
                <a:sym typeface="Wingdings" pitchFamily="2" charset="2"/>
              </a:rPr>
              <a:t> </a:t>
            </a:r>
            <a:r>
              <a:rPr dirty="0" lang="en-US" err="1" smtClean="0">
                <a:sym typeface="Wingdings" pitchFamily="2" charset="2"/>
              </a:rPr>
              <a:t>sesuatu</a:t>
            </a:r>
            <a:r>
              <a:rPr dirty="0" lang="en-US" smtClean="0">
                <a:sym typeface="Wingdings" pitchFamily="2" charset="2"/>
              </a:rPr>
              <a:t> </a:t>
            </a:r>
            <a:r>
              <a:rPr dirty="0" lang="en-US" err="1" smtClean="0">
                <a:sym typeface="Wingdings" pitchFamily="2" charset="2"/>
              </a:rPr>
              <a:t>tapi</a:t>
            </a:r>
            <a:r>
              <a:rPr dirty="0" lang="en-US" smtClean="0">
                <a:sym typeface="Wingdings" pitchFamily="2" charset="2"/>
              </a:rPr>
              <a:t> </a:t>
            </a:r>
            <a:r>
              <a:rPr dirty="0" lang="en-US" err="1" smtClean="0">
                <a:sym typeface="Wingdings" pitchFamily="2" charset="2"/>
              </a:rPr>
              <a:t>kita</a:t>
            </a:r>
            <a:r>
              <a:rPr dirty="0" lang="en-US" smtClean="0">
                <a:sym typeface="Wingdings" pitchFamily="2" charset="2"/>
              </a:rPr>
              <a:t> </a:t>
            </a:r>
            <a:r>
              <a:rPr dirty="0" lang="en-US" err="1" smtClean="0">
                <a:sym typeface="Wingdings" pitchFamily="2" charset="2"/>
              </a:rPr>
              <a:t>malah</a:t>
            </a:r>
            <a:r>
              <a:rPr dirty="0" lang="en-US" smtClean="0">
                <a:sym typeface="Wingdings" pitchFamily="2" charset="2"/>
              </a:rPr>
              <a:t> </a:t>
            </a:r>
            <a:r>
              <a:rPr dirty="0" lang="en-US" err="1" smtClean="0">
                <a:sym typeface="Wingdings" pitchFamily="2" charset="2"/>
              </a:rPr>
              <a:t>menyukainya</a:t>
            </a:r>
            <a:endParaRPr dirty="0" lang="en-US"/>
          </a:p>
        </p:txBody>
      </p:sp>
    </p:spTree>
  </p:cSld>
  <p:clrMapOvr>
    <a:masterClrMapping/>
  </p:clrMapOvr>
  <p:transition>
    <p:fade thruBlk="1"/>
  </p:transition>
  <p:timing/>
</p:sld>
</file>

<file path=ppt/theme/theme1.xml><?xml version="1.0" encoding="utf-8"?>
<a:theme xmlns:a="http://schemas.openxmlformats.org/drawingml/2006/main" name="01018438">
  <a:themeElements>
    <a:clrScheme name="Office Theme 1">
      <a:dk1>
        <a:srgbClr val="009999"/>
      </a:dk1>
      <a:lt1>
        <a:srgbClr val="FFFFFF"/>
      </a:lt1>
      <a:dk2>
        <a:srgbClr val="000066"/>
      </a:dk2>
      <a:lt2>
        <a:srgbClr val="339966"/>
      </a:lt2>
      <a:accent1>
        <a:srgbClr val="00CC99"/>
      </a:accent1>
      <a:accent2>
        <a:srgbClr val="0099CC"/>
      </a:accent2>
      <a:accent3>
        <a:srgbClr val="AAAAB8"/>
      </a:accent3>
      <a:accent4>
        <a:srgbClr val="DADADA"/>
      </a:accent4>
      <a:accent5>
        <a:srgbClr val="AAE2CA"/>
      </a:accent5>
      <a:accent6>
        <a:srgbClr val="008AB9"/>
      </a:accent6>
      <a:hlink>
        <a:srgbClr val="336699"/>
      </a:hlink>
      <a:folHlink>
        <a:srgbClr val="B2B2B2"/>
      </a:folHlink>
    </a:clrScheme>
    <a:fontScheme name="Office Them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Office Theme 1">
        <a:dk1>
          <a:srgbClr val="009999"/>
        </a:dk1>
        <a:lt1>
          <a:srgbClr val="FFFFFF"/>
        </a:lt1>
        <a:dk2>
          <a:srgbClr val="000066"/>
        </a:dk2>
        <a:lt2>
          <a:srgbClr val="339966"/>
        </a:lt2>
        <a:accent1>
          <a:srgbClr val="00CC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E2CA"/>
        </a:accent5>
        <a:accent6>
          <a:srgbClr val="008AB9"/>
        </a:accent6>
        <a:hlink>
          <a:srgbClr val="33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9900"/>
        </a:dk2>
        <a:lt2>
          <a:srgbClr val="CC0000"/>
        </a:lt2>
        <a:accent1>
          <a:srgbClr val="CCCC00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2D2DB9"/>
        </a:accent6>
        <a:hlink>
          <a:srgbClr val="00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333399"/>
        </a:dk1>
        <a:lt1>
          <a:srgbClr val="FFFFCC"/>
        </a:lt1>
        <a:dk2>
          <a:srgbClr val="000000"/>
        </a:dk2>
        <a:lt2>
          <a:srgbClr val="0000FF"/>
        </a:lt2>
        <a:accent1>
          <a:srgbClr val="800000"/>
        </a:accent1>
        <a:accent2>
          <a:srgbClr val="3366CC"/>
        </a:accent2>
        <a:accent3>
          <a:srgbClr val="AAAAAA"/>
        </a:accent3>
        <a:accent4>
          <a:srgbClr val="DADAAE"/>
        </a:accent4>
        <a:accent5>
          <a:srgbClr val="C0AAAA"/>
        </a:accent5>
        <a:accent6>
          <a:srgbClr val="2D5CB9"/>
        </a:accent6>
        <a:hlink>
          <a:srgbClr val="FFFF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CC3300"/>
        </a:dk1>
        <a:lt1>
          <a:srgbClr val="FFFFCC"/>
        </a:lt1>
        <a:dk2>
          <a:srgbClr val="000000"/>
        </a:dk2>
        <a:lt2>
          <a:srgbClr val="CC6600"/>
        </a:lt2>
        <a:accent1>
          <a:srgbClr val="993300"/>
        </a:accent1>
        <a:accent2>
          <a:srgbClr val="808000"/>
        </a:accent2>
        <a:accent3>
          <a:srgbClr val="AAAAAA"/>
        </a:accent3>
        <a:accent4>
          <a:srgbClr val="DADAAE"/>
        </a:accent4>
        <a:accent5>
          <a:srgbClr val="CAADAA"/>
        </a:accent5>
        <a:accent6>
          <a:srgbClr val="7373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66CCFF"/>
        </a:dk1>
        <a:lt1>
          <a:srgbClr val="CCECFF"/>
        </a:lt1>
        <a:dk2>
          <a:srgbClr val="000000"/>
        </a:dk2>
        <a:lt2>
          <a:srgbClr val="9999FF"/>
        </a:lt2>
        <a:accent1>
          <a:srgbClr val="FFFFFF"/>
        </a:accent1>
        <a:accent2>
          <a:srgbClr val="99CCFF"/>
        </a:accent2>
        <a:accent3>
          <a:srgbClr val="AAAAAA"/>
        </a:accent3>
        <a:accent4>
          <a:srgbClr val="AEC9DA"/>
        </a:accent4>
        <a:accent5>
          <a:srgbClr val="FFFFFF"/>
        </a:accent5>
        <a:accent6>
          <a:srgbClr val="8AB9E7"/>
        </a:accent6>
        <a:hlink>
          <a:srgbClr val="CCE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993366"/>
        </a:dk1>
        <a:lt1>
          <a:srgbClr val="FFFFCC"/>
        </a:lt1>
        <a:dk2>
          <a:srgbClr val="333399"/>
        </a:dk2>
        <a:lt2>
          <a:srgbClr val="0066FF"/>
        </a:lt2>
        <a:accent1>
          <a:srgbClr val="6600FF"/>
        </a:accent1>
        <a:accent2>
          <a:srgbClr val="0099CC"/>
        </a:accent2>
        <a:accent3>
          <a:srgbClr val="ADADCA"/>
        </a:accent3>
        <a:accent4>
          <a:srgbClr val="DADAAE"/>
        </a:accent4>
        <a:accent5>
          <a:srgbClr val="B8AAFF"/>
        </a:accent5>
        <a:accent6>
          <a:srgbClr val="008AB9"/>
        </a:accent6>
        <a:hlink>
          <a:srgbClr val="66FF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993366"/>
        </a:dk1>
        <a:lt1>
          <a:srgbClr val="EAEAEA"/>
        </a:lt1>
        <a:dk2>
          <a:srgbClr val="660066"/>
        </a:dk2>
        <a:lt2>
          <a:srgbClr val="CC0000"/>
        </a:lt2>
        <a:accent1>
          <a:srgbClr val="A50021"/>
        </a:accent1>
        <a:accent2>
          <a:srgbClr val="660033"/>
        </a:accent2>
        <a:accent3>
          <a:srgbClr val="B8AAB8"/>
        </a:accent3>
        <a:accent4>
          <a:srgbClr val="C8C8C8"/>
        </a:accent4>
        <a:accent5>
          <a:srgbClr val="CFAAAB"/>
        </a:accent5>
        <a:accent6>
          <a:srgbClr val="5C00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Company>UTM Skudai Johor</Company>
  <LinksUpToDate>0</LinksUpToDate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مَعْنَى الشَّهَادَةِ</dc:title>
  <dc:creator>Abdul Wahid Surhim</dc:creator>
  <cp:lastModifiedBy>My-Computer</cp:lastModifiedBy>
  <dcterms:created xsi:type="dcterms:W3CDTF">2008-06-11T16:34:00Z</dcterms:created>
  <dcterms:modified xsi:type="dcterms:W3CDTF">2024-10-14T02:04:15Z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de1409b067074280ac36be7f27cbfec7</vt:lpwstr>
  </property>
</Properties>
</file>