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91" r:id="rId3"/>
    <p:sldId id="333" r:id="rId4"/>
    <p:sldId id="334" r:id="rId5"/>
    <p:sldId id="335" r:id="rId6"/>
    <p:sldId id="337" r:id="rId7"/>
    <p:sldId id="303" r:id="rId8"/>
  </p:sldIdLst>
  <p:sldSz cx="9144000" cy="6858000" type="screen4x3"/>
  <p:notesSz cx="6761163" cy="9942513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E0602"/>
    <a:srgbClr val="0033CC"/>
    <a:srgbClr val="07F9A8"/>
    <a:srgbClr val="660033"/>
    <a:srgbClr val="FFFF99"/>
    <a:srgbClr val="1C1C1C"/>
    <a:srgbClr val="19F3F3"/>
    <a:srgbClr val="08E823"/>
    <a:srgbClr val="33CC33"/>
    <a:srgbClr val="00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90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KONSEP MOTIVASI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Pokok bahasan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886201"/>
          </a:xfrm>
        </p:spPr>
        <p:txBody>
          <a:bodyPr>
            <a:noAutofit/>
          </a:bodyPr>
          <a:lstStyle/>
          <a:p>
            <a:pPr lvl="0"/>
            <a:r>
              <a:rPr lang="id-ID" dirty="0" smtClean="0">
                <a:latin typeface="Arial" pitchFamily="34" charset="0"/>
                <a:cs typeface="Arial" pitchFamily="34" charset="0"/>
              </a:rPr>
              <a:t>Teori hierarki kebutuhan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id-ID" dirty="0" smtClean="0">
                <a:latin typeface="Arial" pitchFamily="34" charset="0"/>
                <a:cs typeface="Arial" pitchFamily="34" charset="0"/>
              </a:rPr>
              <a:t>Teori X dan Y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id-ID" dirty="0" smtClean="0">
                <a:latin typeface="Arial" pitchFamily="34" charset="0"/>
                <a:cs typeface="Arial" pitchFamily="34" charset="0"/>
              </a:rPr>
              <a:t>Teori dua faktor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id-ID" dirty="0" smtClean="0">
                <a:latin typeface="Arial" pitchFamily="34" charset="0"/>
                <a:cs typeface="Arial" pitchFamily="34" charset="0"/>
              </a:rPr>
              <a:t>Teori kebutuhan Mc Clelland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Hierarki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b="0" i="1" dirty="0" smtClean="0"/>
              <a:t>(Hierarchy of need)</a:t>
            </a:r>
            <a:endParaRPr lang="id-ID" b="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Hierarki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kebutuhan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Maslow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2514600"/>
            <a:ext cx="7162800" cy="3693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57755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Teori</a:t>
            </a:r>
            <a:r>
              <a:rPr lang="en-US" dirty="0" smtClean="0"/>
              <a:t> X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Y</a:t>
            </a:r>
            <a:endParaRPr lang="id-ID" dirty="0"/>
          </a:p>
        </p:txBody>
      </p:sp>
      <p:pic>
        <p:nvPicPr>
          <p:cNvPr id="9" name="Content Placeholder 8" descr="theory-x-and-theory-y-douglas-mcgregor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14387" y="1143000"/>
            <a:ext cx="7515225" cy="4877594"/>
          </a:xfrm>
        </p:spPr>
      </p:pic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/>
            </a:r>
            <a:br>
              <a:rPr lang="en-US" dirty="0" smtClean="0"/>
            </a:b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Model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motivasi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dua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faktor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Herzberg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990600" y="2590800"/>
          <a:ext cx="7010400" cy="34747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505200"/>
                <a:gridCol w="3505200"/>
              </a:tblGrid>
              <a:tr h="45057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Faktor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Hygiene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Motivator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140226">
                <a:tc>
                  <a:txBody>
                    <a:bodyPr/>
                    <a:lstStyle/>
                    <a:p>
                      <a:endParaRPr lang="en-US" sz="2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Gaji</a:t>
                      </a:r>
                      <a:endParaRPr lang="en-US" sz="2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Kondisi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kerja</a:t>
                      </a:r>
                      <a:endParaRPr lang="en-US" sz="2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Kebijakan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perusahaan</a:t>
                      </a:r>
                      <a:endParaRPr lang="en-US" sz="2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Penyeliaan</a:t>
                      </a:r>
                      <a:endParaRPr lang="en-US" sz="2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Kelompok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kerja</a:t>
                      </a:r>
                      <a:endParaRPr lang="en-US" sz="2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Kemajuan</a:t>
                      </a:r>
                      <a:endParaRPr lang="en-US" sz="2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Perkembangan</a:t>
                      </a:r>
                      <a:endParaRPr lang="en-US" sz="2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Tanggung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jawab</a:t>
                      </a:r>
                      <a:endParaRPr lang="en-US" sz="2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Penghargaan</a:t>
                      </a:r>
                      <a:endParaRPr lang="en-US" sz="2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Prestasi</a:t>
                      </a:r>
                      <a:endParaRPr lang="en-US" sz="2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Pekerjaan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itu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sendiri</a:t>
                      </a:r>
                      <a:endParaRPr lang="en-US" sz="2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smtClean="0"/>
              <a:t>Mc</a:t>
            </a:r>
            <a:r>
              <a:rPr lang="id-ID" smtClean="0"/>
              <a:t> </a:t>
            </a:r>
            <a:r>
              <a:rPr lang="en-US" smtClean="0"/>
              <a:t>Clelland</a:t>
            </a: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Content Placeholder 8" descr="david-mcclellands-motivational-need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47800" y="1786970"/>
            <a:ext cx="5943600" cy="4376877"/>
          </a:xfrm>
        </p:spPr>
      </p:pic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10863</TotalTime>
  <Words>179</Words>
  <Application>Microsoft Office PowerPoint</Application>
  <PresentationFormat>On-screen Show (4:3)</PresentationFormat>
  <Paragraphs>55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Pokok bahasan</vt:lpstr>
      <vt:lpstr>Teori Hierarki Kebutuhan  (Hierarchy of need)</vt:lpstr>
      <vt:lpstr>Teori X dan Teori Y</vt:lpstr>
      <vt:lpstr>Teori Dua Faktor </vt:lpstr>
      <vt:lpstr>Teori kebutuhan Mc Clelland</vt:lpstr>
      <vt:lpstr>Slide 7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Cahyani Prastiti</cp:lastModifiedBy>
  <cp:revision>594</cp:revision>
  <cp:lastPrinted>2015-09-17T08:41:14Z</cp:lastPrinted>
  <dcterms:created xsi:type="dcterms:W3CDTF">2010-04-18T12:06:30Z</dcterms:created>
  <dcterms:modified xsi:type="dcterms:W3CDTF">2017-09-04T06:46:18Z</dcterms:modified>
</cp:coreProperties>
</file>