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8" r:id="rId1"/>
    <p:sldMasterId id="2147483981" r:id="rId2"/>
  </p:sldMasterIdLst>
  <p:notesMasterIdLst>
    <p:notesMasterId r:id="rId34"/>
  </p:notesMasterIdLst>
  <p:sldIdLst>
    <p:sldId id="256" r:id="rId3"/>
    <p:sldId id="276" r:id="rId4"/>
    <p:sldId id="277" r:id="rId5"/>
    <p:sldId id="279" r:id="rId6"/>
    <p:sldId id="278" r:id="rId7"/>
    <p:sldId id="280" r:id="rId8"/>
    <p:sldId id="281" r:id="rId9"/>
    <p:sldId id="282" r:id="rId10"/>
    <p:sldId id="305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7" r:id="rId22"/>
    <p:sldId id="294" r:id="rId23"/>
    <p:sldId id="295" r:id="rId24"/>
    <p:sldId id="301" r:id="rId25"/>
    <p:sldId id="296" r:id="rId26"/>
    <p:sldId id="298" r:id="rId27"/>
    <p:sldId id="299" r:id="rId28"/>
    <p:sldId id="304" r:id="rId29"/>
    <p:sldId id="300" r:id="rId30"/>
    <p:sldId id="302" r:id="rId31"/>
    <p:sldId id="303" r:id="rId32"/>
    <p:sldId id="26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0" autoAdjust="0"/>
    <p:restoredTop sz="94660"/>
  </p:normalViewPr>
  <p:slideViewPr>
    <p:cSldViewPr snapToGrid="0">
      <p:cViewPr>
        <p:scale>
          <a:sx n="70" d="100"/>
          <a:sy n="70" d="100"/>
        </p:scale>
        <p:origin x="104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3314FE-3F97-4C62-AE59-9A16589B947B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D"/>
        </a:p>
      </dgm:t>
    </dgm:pt>
    <dgm:pt modelId="{C49E45D9-4B0B-4DBB-B6B1-94F3FCE5996D}">
      <dgm:prSet phldrT="[Text]"/>
      <dgm:spPr/>
      <dgm:t>
        <a:bodyPr/>
        <a:lstStyle/>
        <a:p>
          <a:r>
            <a:rPr lang="en-US" dirty="0" err="1"/>
            <a:t>Jangkauan</a:t>
          </a:r>
          <a:r>
            <a:rPr lang="en-US" dirty="0"/>
            <a:t> Global</a:t>
          </a:r>
          <a:endParaRPr lang="en-ID" dirty="0"/>
        </a:p>
      </dgm:t>
    </dgm:pt>
    <dgm:pt modelId="{0266F096-7DD9-46CF-8AB2-C679194FE7A6}" type="parTrans" cxnId="{7E1F25A4-6A6A-403D-9BBE-EC794F6E2299}">
      <dgm:prSet/>
      <dgm:spPr/>
      <dgm:t>
        <a:bodyPr/>
        <a:lstStyle/>
        <a:p>
          <a:endParaRPr lang="en-ID"/>
        </a:p>
      </dgm:t>
    </dgm:pt>
    <dgm:pt modelId="{523DBF15-46F6-44E3-AAAF-5CBE21B5D656}" type="sibTrans" cxnId="{7E1F25A4-6A6A-403D-9BBE-EC794F6E2299}">
      <dgm:prSet/>
      <dgm:spPr/>
      <dgm:t>
        <a:bodyPr/>
        <a:lstStyle/>
        <a:p>
          <a:endParaRPr lang="en-ID"/>
        </a:p>
      </dgm:t>
    </dgm:pt>
    <dgm:pt modelId="{A90F846C-4928-4BA8-B362-038768971389}">
      <dgm:prSet phldrT="[Text]"/>
      <dgm:spPr/>
      <dgm:t>
        <a:bodyPr/>
        <a:lstStyle/>
        <a:p>
          <a:r>
            <a:rPr lang="en-US" dirty="0" err="1"/>
            <a:t>Biaya</a:t>
          </a:r>
          <a:r>
            <a:rPr lang="en-US" dirty="0"/>
            <a:t> </a:t>
          </a:r>
          <a:r>
            <a:rPr lang="en-US" dirty="0" err="1"/>
            <a:t>Rendah</a:t>
          </a:r>
          <a:endParaRPr lang="en-ID" dirty="0"/>
        </a:p>
      </dgm:t>
    </dgm:pt>
    <dgm:pt modelId="{0A5BC329-EA47-4BC4-86E3-3A940A806FC3}" type="parTrans" cxnId="{DFCB653D-DE31-4CC9-B309-C73716D7B912}">
      <dgm:prSet/>
      <dgm:spPr/>
      <dgm:t>
        <a:bodyPr/>
        <a:lstStyle/>
        <a:p>
          <a:endParaRPr lang="en-ID"/>
        </a:p>
      </dgm:t>
    </dgm:pt>
    <dgm:pt modelId="{BD13CC5E-640C-4CBA-B2DB-2C3ADA5FA9D6}" type="sibTrans" cxnId="{DFCB653D-DE31-4CC9-B309-C73716D7B912}">
      <dgm:prSet/>
      <dgm:spPr/>
      <dgm:t>
        <a:bodyPr/>
        <a:lstStyle/>
        <a:p>
          <a:endParaRPr lang="en-ID"/>
        </a:p>
      </dgm:t>
    </dgm:pt>
    <dgm:pt modelId="{C55B353A-B1A4-40D0-9E3D-E36370028210}">
      <dgm:prSet phldrT="[Text]"/>
      <dgm:spPr/>
      <dgm:t>
        <a:bodyPr/>
        <a:lstStyle/>
        <a:p>
          <a:r>
            <a:rPr lang="en-US" dirty="0" err="1"/>
            <a:t>Tertarget</a:t>
          </a:r>
          <a:endParaRPr lang="en-ID" dirty="0"/>
        </a:p>
      </dgm:t>
    </dgm:pt>
    <dgm:pt modelId="{24CD6530-939E-4BC2-8D08-6A7E3A3908EB}" type="parTrans" cxnId="{0BF77F27-63B5-4A7E-B534-F728F16A132C}">
      <dgm:prSet/>
      <dgm:spPr/>
      <dgm:t>
        <a:bodyPr/>
        <a:lstStyle/>
        <a:p>
          <a:endParaRPr lang="en-ID"/>
        </a:p>
      </dgm:t>
    </dgm:pt>
    <dgm:pt modelId="{850556D9-86D6-4E84-AB9D-053CB7DC735C}" type="sibTrans" cxnId="{0BF77F27-63B5-4A7E-B534-F728F16A132C}">
      <dgm:prSet/>
      <dgm:spPr/>
      <dgm:t>
        <a:bodyPr/>
        <a:lstStyle/>
        <a:p>
          <a:endParaRPr lang="en-ID"/>
        </a:p>
      </dgm:t>
    </dgm:pt>
    <dgm:pt modelId="{EEC369D8-C015-4E69-A896-DE69DB502AAF}">
      <dgm:prSet phldrT="[Text]"/>
      <dgm:spPr/>
      <dgm:t>
        <a:bodyPr/>
        <a:lstStyle/>
        <a:p>
          <a:r>
            <a:rPr lang="en-US" dirty="0" err="1"/>
            <a:t>Memberikan</a:t>
          </a:r>
          <a:r>
            <a:rPr lang="en-US" dirty="0"/>
            <a:t> </a:t>
          </a:r>
          <a:r>
            <a:rPr lang="en-US" dirty="0" err="1"/>
            <a:t>Peluang</a:t>
          </a:r>
          <a:r>
            <a:rPr lang="en-US" dirty="0"/>
            <a:t> Yang </a:t>
          </a:r>
          <a:r>
            <a:rPr lang="en-US" dirty="0" err="1"/>
            <a:t>Setara</a:t>
          </a:r>
          <a:r>
            <a:rPr lang="en-US" dirty="0"/>
            <a:t> </a:t>
          </a:r>
          <a:r>
            <a:rPr lang="en-US" dirty="0" err="1"/>
            <a:t>Untuk</a:t>
          </a:r>
          <a:r>
            <a:rPr lang="en-US" dirty="0"/>
            <a:t> </a:t>
          </a:r>
          <a:r>
            <a:rPr lang="en-US" dirty="0" err="1"/>
            <a:t>Berbagai</a:t>
          </a:r>
          <a:r>
            <a:rPr lang="en-US" dirty="0"/>
            <a:t> </a:t>
          </a:r>
          <a:r>
            <a:rPr lang="en-US" dirty="0" err="1"/>
            <a:t>Ukuran</a:t>
          </a:r>
          <a:r>
            <a:rPr lang="en-US" dirty="0"/>
            <a:t> </a:t>
          </a:r>
          <a:r>
            <a:rPr lang="en-US" dirty="0" err="1"/>
            <a:t>Bisnis</a:t>
          </a:r>
          <a:endParaRPr lang="en-ID" dirty="0"/>
        </a:p>
      </dgm:t>
    </dgm:pt>
    <dgm:pt modelId="{7D417B66-4B69-4451-B149-EEDBB619FABF}" type="parTrans" cxnId="{12115497-1D67-4258-9F9A-2E3445637CDB}">
      <dgm:prSet/>
      <dgm:spPr/>
      <dgm:t>
        <a:bodyPr/>
        <a:lstStyle/>
        <a:p>
          <a:endParaRPr lang="en-ID"/>
        </a:p>
      </dgm:t>
    </dgm:pt>
    <dgm:pt modelId="{6087A19F-525F-4857-B0FF-D1AC4F7A4349}" type="sibTrans" cxnId="{12115497-1D67-4258-9F9A-2E3445637CDB}">
      <dgm:prSet/>
      <dgm:spPr/>
      <dgm:t>
        <a:bodyPr/>
        <a:lstStyle/>
        <a:p>
          <a:endParaRPr lang="en-ID"/>
        </a:p>
      </dgm:t>
    </dgm:pt>
    <dgm:pt modelId="{61441222-8D88-4356-9150-459CEF3FCC54}">
      <dgm:prSet phldrT="[Text]"/>
      <dgm:spPr/>
      <dgm:t>
        <a:bodyPr/>
        <a:lstStyle/>
        <a:p>
          <a:r>
            <a:rPr lang="en-US" dirty="0" err="1"/>
            <a:t>Membangun</a:t>
          </a:r>
          <a:r>
            <a:rPr lang="en-US" dirty="0"/>
            <a:t> </a:t>
          </a:r>
          <a:r>
            <a:rPr lang="en-US" dirty="0" err="1"/>
            <a:t>Reputasi</a:t>
          </a:r>
          <a:r>
            <a:rPr lang="en-US" dirty="0"/>
            <a:t> </a:t>
          </a:r>
          <a:r>
            <a:rPr lang="en-US" dirty="0" err="1"/>
            <a:t>Merek</a:t>
          </a:r>
          <a:r>
            <a:rPr lang="en-US" dirty="0"/>
            <a:t> </a:t>
          </a:r>
          <a:r>
            <a:rPr lang="en-US" dirty="0" err="1"/>
            <a:t>Bisnis</a:t>
          </a:r>
          <a:endParaRPr lang="en-ID" dirty="0"/>
        </a:p>
      </dgm:t>
    </dgm:pt>
    <dgm:pt modelId="{F351D2E8-F02C-49CF-AE79-19E813D80AD2}" type="parTrans" cxnId="{49A5B253-750D-4BF3-A33A-58DEF0656CA1}">
      <dgm:prSet/>
      <dgm:spPr/>
      <dgm:t>
        <a:bodyPr/>
        <a:lstStyle/>
        <a:p>
          <a:endParaRPr lang="en-ID"/>
        </a:p>
      </dgm:t>
    </dgm:pt>
    <dgm:pt modelId="{5D2520CF-3F80-4F56-8B61-69BB9DE8C578}" type="sibTrans" cxnId="{49A5B253-750D-4BF3-A33A-58DEF0656CA1}">
      <dgm:prSet/>
      <dgm:spPr/>
      <dgm:t>
        <a:bodyPr/>
        <a:lstStyle/>
        <a:p>
          <a:endParaRPr lang="en-ID"/>
        </a:p>
      </dgm:t>
    </dgm:pt>
    <dgm:pt modelId="{7DA10C34-6468-455C-9111-EE9ECBDBE277}">
      <dgm:prSet phldrT="[Text]"/>
      <dgm:spPr/>
      <dgm:t>
        <a:bodyPr/>
        <a:lstStyle/>
        <a:p>
          <a:r>
            <a:rPr lang="en-US" dirty="0"/>
            <a:t>Hasil </a:t>
          </a:r>
          <a:r>
            <a:rPr lang="en-US" dirty="0" err="1"/>
            <a:t>Terukur</a:t>
          </a:r>
          <a:endParaRPr lang="en-ID" dirty="0"/>
        </a:p>
      </dgm:t>
    </dgm:pt>
    <dgm:pt modelId="{A2B5A10C-8D0B-4D72-A370-628A22FEEF09}" type="parTrans" cxnId="{370B841E-F277-46EC-9575-292B97EA3BAB}">
      <dgm:prSet/>
      <dgm:spPr/>
      <dgm:t>
        <a:bodyPr/>
        <a:lstStyle/>
        <a:p>
          <a:endParaRPr lang="en-ID"/>
        </a:p>
      </dgm:t>
    </dgm:pt>
    <dgm:pt modelId="{AF32605D-731A-467A-BAF0-45B3FCEA38FE}" type="sibTrans" cxnId="{370B841E-F277-46EC-9575-292B97EA3BAB}">
      <dgm:prSet/>
      <dgm:spPr/>
      <dgm:t>
        <a:bodyPr/>
        <a:lstStyle/>
        <a:p>
          <a:endParaRPr lang="en-ID"/>
        </a:p>
      </dgm:t>
    </dgm:pt>
    <dgm:pt modelId="{7118EBC3-9A73-46E7-9386-FEA33B58D79F}">
      <dgm:prSet phldrT="[Text]"/>
      <dgm:spPr/>
      <dgm:t>
        <a:bodyPr/>
        <a:lstStyle/>
        <a:p>
          <a:r>
            <a:rPr lang="en-US" dirty="0" err="1"/>
            <a:t>Mendatangkan</a:t>
          </a:r>
          <a:r>
            <a:rPr lang="en-US" dirty="0"/>
            <a:t> </a:t>
          </a:r>
          <a:r>
            <a:rPr lang="en-US" dirty="0" err="1"/>
            <a:t>Pelanggan</a:t>
          </a:r>
          <a:r>
            <a:rPr lang="en-US" dirty="0"/>
            <a:t> </a:t>
          </a:r>
          <a:r>
            <a:rPr lang="en-US" dirty="0" err="1"/>
            <a:t>Baru</a:t>
          </a:r>
          <a:endParaRPr lang="en-ID" dirty="0"/>
        </a:p>
      </dgm:t>
    </dgm:pt>
    <dgm:pt modelId="{DC0444DF-0CBA-47A6-BA59-F6800A7AB0CF}" type="parTrans" cxnId="{C77E40F7-9956-460F-A6BC-338A4EEF1458}">
      <dgm:prSet/>
      <dgm:spPr/>
      <dgm:t>
        <a:bodyPr/>
        <a:lstStyle/>
        <a:p>
          <a:endParaRPr lang="en-ID"/>
        </a:p>
      </dgm:t>
    </dgm:pt>
    <dgm:pt modelId="{087368E9-68BE-462B-A53E-CE3D9AFA676B}" type="sibTrans" cxnId="{C77E40F7-9956-460F-A6BC-338A4EEF1458}">
      <dgm:prSet/>
      <dgm:spPr/>
      <dgm:t>
        <a:bodyPr/>
        <a:lstStyle/>
        <a:p>
          <a:endParaRPr lang="en-ID"/>
        </a:p>
      </dgm:t>
    </dgm:pt>
    <dgm:pt modelId="{8528F45C-ABE4-4113-B5E6-B2932D27610F}">
      <dgm:prSet phldrT="[Text]"/>
      <dgm:spPr/>
      <dgm:t>
        <a:bodyPr/>
        <a:lstStyle/>
        <a:p>
          <a:r>
            <a:rPr lang="en-US" dirty="0" err="1"/>
            <a:t>Kemudahan</a:t>
          </a:r>
          <a:r>
            <a:rPr lang="en-US" dirty="0"/>
            <a:t> </a:t>
          </a:r>
          <a:r>
            <a:rPr lang="en-US" dirty="0" err="1"/>
            <a:t>Membangun</a:t>
          </a:r>
          <a:r>
            <a:rPr lang="en-US" dirty="0"/>
            <a:t> Database</a:t>
          </a:r>
          <a:endParaRPr lang="en-ID" dirty="0"/>
        </a:p>
      </dgm:t>
    </dgm:pt>
    <dgm:pt modelId="{810B79CB-C741-475C-B4D1-7B1FD8104611}" type="parTrans" cxnId="{7A5CBA98-86DA-432D-A8B9-0C98767A8308}">
      <dgm:prSet/>
      <dgm:spPr/>
      <dgm:t>
        <a:bodyPr/>
        <a:lstStyle/>
        <a:p>
          <a:endParaRPr lang="en-ID"/>
        </a:p>
      </dgm:t>
    </dgm:pt>
    <dgm:pt modelId="{E84B5D25-942A-4083-BE79-BE32B966C58A}" type="sibTrans" cxnId="{7A5CBA98-86DA-432D-A8B9-0C98767A8308}">
      <dgm:prSet/>
      <dgm:spPr/>
      <dgm:t>
        <a:bodyPr/>
        <a:lstStyle/>
        <a:p>
          <a:endParaRPr lang="en-ID"/>
        </a:p>
      </dgm:t>
    </dgm:pt>
    <dgm:pt modelId="{366FEA65-9EB8-4FF7-9E9A-5C7B49BC2ACA}" type="pres">
      <dgm:prSet presAssocID="{663314FE-3F97-4C62-AE59-9A16589B947B}" presName="diagram" presStyleCnt="0">
        <dgm:presLayoutVars>
          <dgm:dir/>
          <dgm:resizeHandles val="exact"/>
        </dgm:presLayoutVars>
      </dgm:prSet>
      <dgm:spPr/>
    </dgm:pt>
    <dgm:pt modelId="{6B2CF95B-B7F0-4AA4-A9DD-7E0266930BAA}" type="pres">
      <dgm:prSet presAssocID="{C49E45D9-4B0B-4DBB-B6B1-94F3FCE5996D}" presName="node" presStyleLbl="node1" presStyleIdx="0" presStyleCnt="8">
        <dgm:presLayoutVars>
          <dgm:bulletEnabled val="1"/>
        </dgm:presLayoutVars>
      </dgm:prSet>
      <dgm:spPr/>
    </dgm:pt>
    <dgm:pt modelId="{9B4712C4-D0C3-4FD5-B3E2-3DC24B666D59}" type="pres">
      <dgm:prSet presAssocID="{523DBF15-46F6-44E3-AAAF-5CBE21B5D656}" presName="sibTrans" presStyleCnt="0"/>
      <dgm:spPr/>
    </dgm:pt>
    <dgm:pt modelId="{E2EFC2FA-0B58-47BF-925F-F820B0F90817}" type="pres">
      <dgm:prSet presAssocID="{7DA10C34-6468-455C-9111-EE9ECBDBE277}" presName="node" presStyleLbl="node1" presStyleIdx="1" presStyleCnt="8">
        <dgm:presLayoutVars>
          <dgm:bulletEnabled val="1"/>
        </dgm:presLayoutVars>
      </dgm:prSet>
      <dgm:spPr/>
    </dgm:pt>
    <dgm:pt modelId="{7F21CF44-67B6-484B-BFFD-371BAC0072BC}" type="pres">
      <dgm:prSet presAssocID="{AF32605D-731A-467A-BAF0-45B3FCEA38FE}" presName="sibTrans" presStyleCnt="0"/>
      <dgm:spPr/>
    </dgm:pt>
    <dgm:pt modelId="{A39C089A-D4B8-423C-A2A4-6CEFA9375CCB}" type="pres">
      <dgm:prSet presAssocID="{A90F846C-4928-4BA8-B362-038768971389}" presName="node" presStyleLbl="node1" presStyleIdx="2" presStyleCnt="8">
        <dgm:presLayoutVars>
          <dgm:bulletEnabled val="1"/>
        </dgm:presLayoutVars>
      </dgm:prSet>
      <dgm:spPr/>
    </dgm:pt>
    <dgm:pt modelId="{724798A0-9916-4553-A4C7-F2F78E3691B9}" type="pres">
      <dgm:prSet presAssocID="{BD13CC5E-640C-4CBA-B2DB-2C3ADA5FA9D6}" presName="sibTrans" presStyleCnt="0"/>
      <dgm:spPr/>
    </dgm:pt>
    <dgm:pt modelId="{BAD9A904-447B-4320-81A2-A005BE5010FE}" type="pres">
      <dgm:prSet presAssocID="{C55B353A-B1A4-40D0-9E3D-E36370028210}" presName="node" presStyleLbl="node1" presStyleIdx="3" presStyleCnt="8">
        <dgm:presLayoutVars>
          <dgm:bulletEnabled val="1"/>
        </dgm:presLayoutVars>
      </dgm:prSet>
      <dgm:spPr/>
    </dgm:pt>
    <dgm:pt modelId="{46DCE27F-CE44-4CC7-A71C-9A6FEF651A09}" type="pres">
      <dgm:prSet presAssocID="{850556D9-86D6-4E84-AB9D-053CB7DC735C}" presName="sibTrans" presStyleCnt="0"/>
      <dgm:spPr/>
    </dgm:pt>
    <dgm:pt modelId="{802D5FF6-F87D-4C6C-A32B-0665406E2B62}" type="pres">
      <dgm:prSet presAssocID="{EEC369D8-C015-4E69-A896-DE69DB502AAF}" presName="node" presStyleLbl="node1" presStyleIdx="4" presStyleCnt="8">
        <dgm:presLayoutVars>
          <dgm:bulletEnabled val="1"/>
        </dgm:presLayoutVars>
      </dgm:prSet>
      <dgm:spPr/>
    </dgm:pt>
    <dgm:pt modelId="{A4F409FA-8388-49DE-9F86-C01D102F7867}" type="pres">
      <dgm:prSet presAssocID="{6087A19F-525F-4857-B0FF-D1AC4F7A4349}" presName="sibTrans" presStyleCnt="0"/>
      <dgm:spPr/>
    </dgm:pt>
    <dgm:pt modelId="{C4F9871C-6A39-491F-9AD6-254B96E84566}" type="pres">
      <dgm:prSet presAssocID="{61441222-8D88-4356-9150-459CEF3FCC54}" presName="node" presStyleLbl="node1" presStyleIdx="5" presStyleCnt="8">
        <dgm:presLayoutVars>
          <dgm:bulletEnabled val="1"/>
        </dgm:presLayoutVars>
      </dgm:prSet>
      <dgm:spPr/>
    </dgm:pt>
    <dgm:pt modelId="{49BD1466-B10C-45F7-ACBE-90AA0B2ACF10}" type="pres">
      <dgm:prSet presAssocID="{5D2520CF-3F80-4F56-8B61-69BB9DE8C578}" presName="sibTrans" presStyleCnt="0"/>
      <dgm:spPr/>
    </dgm:pt>
    <dgm:pt modelId="{470BC319-FBD7-4E75-B444-83266D51BFBD}" type="pres">
      <dgm:prSet presAssocID="{7118EBC3-9A73-46E7-9386-FEA33B58D79F}" presName="node" presStyleLbl="node1" presStyleIdx="6" presStyleCnt="8">
        <dgm:presLayoutVars>
          <dgm:bulletEnabled val="1"/>
        </dgm:presLayoutVars>
      </dgm:prSet>
      <dgm:spPr/>
    </dgm:pt>
    <dgm:pt modelId="{D8ADE313-DB70-4940-9134-765FE9312F14}" type="pres">
      <dgm:prSet presAssocID="{087368E9-68BE-462B-A53E-CE3D9AFA676B}" presName="sibTrans" presStyleCnt="0"/>
      <dgm:spPr/>
    </dgm:pt>
    <dgm:pt modelId="{74B30617-B231-47BF-99CC-9BF1E12A2C31}" type="pres">
      <dgm:prSet presAssocID="{8528F45C-ABE4-4113-B5E6-B2932D27610F}" presName="node" presStyleLbl="node1" presStyleIdx="7" presStyleCnt="8">
        <dgm:presLayoutVars>
          <dgm:bulletEnabled val="1"/>
        </dgm:presLayoutVars>
      </dgm:prSet>
      <dgm:spPr/>
    </dgm:pt>
  </dgm:ptLst>
  <dgm:cxnLst>
    <dgm:cxn modelId="{370B841E-F277-46EC-9575-292B97EA3BAB}" srcId="{663314FE-3F97-4C62-AE59-9A16589B947B}" destId="{7DA10C34-6468-455C-9111-EE9ECBDBE277}" srcOrd="1" destOrd="0" parTransId="{A2B5A10C-8D0B-4D72-A370-628A22FEEF09}" sibTransId="{AF32605D-731A-467A-BAF0-45B3FCEA38FE}"/>
    <dgm:cxn modelId="{0BF77F27-63B5-4A7E-B534-F728F16A132C}" srcId="{663314FE-3F97-4C62-AE59-9A16589B947B}" destId="{C55B353A-B1A4-40D0-9E3D-E36370028210}" srcOrd="3" destOrd="0" parTransId="{24CD6530-939E-4BC2-8D08-6A7E3A3908EB}" sibTransId="{850556D9-86D6-4E84-AB9D-053CB7DC735C}"/>
    <dgm:cxn modelId="{A3CEAF34-6A4C-4597-9827-2FB0F4EE2561}" type="presOf" srcId="{A90F846C-4928-4BA8-B362-038768971389}" destId="{A39C089A-D4B8-423C-A2A4-6CEFA9375CCB}" srcOrd="0" destOrd="0" presId="urn:microsoft.com/office/officeart/2005/8/layout/default"/>
    <dgm:cxn modelId="{DAA5B136-3028-438D-B9F5-1AF1E1B42420}" type="presOf" srcId="{EEC369D8-C015-4E69-A896-DE69DB502AAF}" destId="{802D5FF6-F87D-4C6C-A32B-0665406E2B62}" srcOrd="0" destOrd="0" presId="urn:microsoft.com/office/officeart/2005/8/layout/default"/>
    <dgm:cxn modelId="{DFCB653D-DE31-4CC9-B309-C73716D7B912}" srcId="{663314FE-3F97-4C62-AE59-9A16589B947B}" destId="{A90F846C-4928-4BA8-B362-038768971389}" srcOrd="2" destOrd="0" parTransId="{0A5BC329-EA47-4BC4-86E3-3A940A806FC3}" sibTransId="{BD13CC5E-640C-4CBA-B2DB-2C3ADA5FA9D6}"/>
    <dgm:cxn modelId="{73734F71-77A8-4A84-851A-0076EC6610B8}" type="presOf" srcId="{7DA10C34-6468-455C-9111-EE9ECBDBE277}" destId="{E2EFC2FA-0B58-47BF-925F-F820B0F90817}" srcOrd="0" destOrd="0" presId="urn:microsoft.com/office/officeart/2005/8/layout/default"/>
    <dgm:cxn modelId="{49A5B253-750D-4BF3-A33A-58DEF0656CA1}" srcId="{663314FE-3F97-4C62-AE59-9A16589B947B}" destId="{61441222-8D88-4356-9150-459CEF3FCC54}" srcOrd="5" destOrd="0" parTransId="{F351D2E8-F02C-49CF-AE79-19E813D80AD2}" sibTransId="{5D2520CF-3F80-4F56-8B61-69BB9DE8C578}"/>
    <dgm:cxn modelId="{5ECBA083-E8A6-4ABB-91EA-56199CF8251F}" type="presOf" srcId="{C49E45D9-4B0B-4DBB-B6B1-94F3FCE5996D}" destId="{6B2CF95B-B7F0-4AA4-A9DD-7E0266930BAA}" srcOrd="0" destOrd="0" presId="urn:microsoft.com/office/officeart/2005/8/layout/default"/>
    <dgm:cxn modelId="{12115497-1D67-4258-9F9A-2E3445637CDB}" srcId="{663314FE-3F97-4C62-AE59-9A16589B947B}" destId="{EEC369D8-C015-4E69-A896-DE69DB502AAF}" srcOrd="4" destOrd="0" parTransId="{7D417B66-4B69-4451-B149-EEDBB619FABF}" sibTransId="{6087A19F-525F-4857-B0FF-D1AC4F7A4349}"/>
    <dgm:cxn modelId="{7A5CBA98-86DA-432D-A8B9-0C98767A8308}" srcId="{663314FE-3F97-4C62-AE59-9A16589B947B}" destId="{8528F45C-ABE4-4113-B5E6-B2932D27610F}" srcOrd="7" destOrd="0" parTransId="{810B79CB-C741-475C-B4D1-7B1FD8104611}" sibTransId="{E84B5D25-942A-4083-BE79-BE32B966C58A}"/>
    <dgm:cxn modelId="{7E1F25A4-6A6A-403D-9BBE-EC794F6E2299}" srcId="{663314FE-3F97-4C62-AE59-9A16589B947B}" destId="{C49E45D9-4B0B-4DBB-B6B1-94F3FCE5996D}" srcOrd="0" destOrd="0" parTransId="{0266F096-7DD9-46CF-8AB2-C679194FE7A6}" sibTransId="{523DBF15-46F6-44E3-AAAF-5CBE21B5D656}"/>
    <dgm:cxn modelId="{998D46BA-FA65-49E4-AFC6-2F816F416574}" type="presOf" srcId="{7118EBC3-9A73-46E7-9386-FEA33B58D79F}" destId="{470BC319-FBD7-4E75-B444-83266D51BFBD}" srcOrd="0" destOrd="0" presId="urn:microsoft.com/office/officeart/2005/8/layout/default"/>
    <dgm:cxn modelId="{FACF58D3-6A84-4C56-A24E-B77DD1D93638}" type="presOf" srcId="{663314FE-3F97-4C62-AE59-9A16589B947B}" destId="{366FEA65-9EB8-4FF7-9E9A-5C7B49BC2ACA}" srcOrd="0" destOrd="0" presId="urn:microsoft.com/office/officeart/2005/8/layout/default"/>
    <dgm:cxn modelId="{EA7FD8EE-E787-4A11-9CAD-4BA7FDCAF6A7}" type="presOf" srcId="{61441222-8D88-4356-9150-459CEF3FCC54}" destId="{C4F9871C-6A39-491F-9AD6-254B96E84566}" srcOrd="0" destOrd="0" presId="urn:microsoft.com/office/officeart/2005/8/layout/default"/>
    <dgm:cxn modelId="{8A029DF2-0D6D-491F-B617-445CEED92C06}" type="presOf" srcId="{C55B353A-B1A4-40D0-9E3D-E36370028210}" destId="{BAD9A904-447B-4320-81A2-A005BE5010FE}" srcOrd="0" destOrd="0" presId="urn:microsoft.com/office/officeart/2005/8/layout/default"/>
    <dgm:cxn modelId="{CE9A31F4-B9FB-48FB-8671-9BE8D7C98F14}" type="presOf" srcId="{8528F45C-ABE4-4113-B5E6-B2932D27610F}" destId="{74B30617-B231-47BF-99CC-9BF1E12A2C31}" srcOrd="0" destOrd="0" presId="urn:microsoft.com/office/officeart/2005/8/layout/default"/>
    <dgm:cxn modelId="{C77E40F7-9956-460F-A6BC-338A4EEF1458}" srcId="{663314FE-3F97-4C62-AE59-9A16589B947B}" destId="{7118EBC3-9A73-46E7-9386-FEA33B58D79F}" srcOrd="6" destOrd="0" parTransId="{DC0444DF-0CBA-47A6-BA59-F6800A7AB0CF}" sibTransId="{087368E9-68BE-462B-A53E-CE3D9AFA676B}"/>
    <dgm:cxn modelId="{FBB43D83-F712-43C5-8F2A-C6B4772E5C78}" type="presParOf" srcId="{366FEA65-9EB8-4FF7-9E9A-5C7B49BC2ACA}" destId="{6B2CF95B-B7F0-4AA4-A9DD-7E0266930BAA}" srcOrd="0" destOrd="0" presId="urn:microsoft.com/office/officeart/2005/8/layout/default"/>
    <dgm:cxn modelId="{BC00E4EE-3D9A-4CDF-9F5B-3D5F517C973B}" type="presParOf" srcId="{366FEA65-9EB8-4FF7-9E9A-5C7B49BC2ACA}" destId="{9B4712C4-D0C3-4FD5-B3E2-3DC24B666D59}" srcOrd="1" destOrd="0" presId="urn:microsoft.com/office/officeart/2005/8/layout/default"/>
    <dgm:cxn modelId="{A4E62D07-4ABB-45A2-9A92-137C28E009FD}" type="presParOf" srcId="{366FEA65-9EB8-4FF7-9E9A-5C7B49BC2ACA}" destId="{E2EFC2FA-0B58-47BF-925F-F820B0F90817}" srcOrd="2" destOrd="0" presId="urn:microsoft.com/office/officeart/2005/8/layout/default"/>
    <dgm:cxn modelId="{1AC4EA50-C53A-4150-A3E4-CEDE1C5C8CED}" type="presParOf" srcId="{366FEA65-9EB8-4FF7-9E9A-5C7B49BC2ACA}" destId="{7F21CF44-67B6-484B-BFFD-371BAC0072BC}" srcOrd="3" destOrd="0" presId="urn:microsoft.com/office/officeart/2005/8/layout/default"/>
    <dgm:cxn modelId="{01D4A975-0AB9-4E98-8D9E-1BB99ABD216E}" type="presParOf" srcId="{366FEA65-9EB8-4FF7-9E9A-5C7B49BC2ACA}" destId="{A39C089A-D4B8-423C-A2A4-6CEFA9375CCB}" srcOrd="4" destOrd="0" presId="urn:microsoft.com/office/officeart/2005/8/layout/default"/>
    <dgm:cxn modelId="{5B96D99C-DE48-4C63-AB6C-573563E7268B}" type="presParOf" srcId="{366FEA65-9EB8-4FF7-9E9A-5C7B49BC2ACA}" destId="{724798A0-9916-4553-A4C7-F2F78E3691B9}" srcOrd="5" destOrd="0" presId="urn:microsoft.com/office/officeart/2005/8/layout/default"/>
    <dgm:cxn modelId="{7130A006-F600-4722-A8A2-979F9F440CF3}" type="presParOf" srcId="{366FEA65-9EB8-4FF7-9E9A-5C7B49BC2ACA}" destId="{BAD9A904-447B-4320-81A2-A005BE5010FE}" srcOrd="6" destOrd="0" presId="urn:microsoft.com/office/officeart/2005/8/layout/default"/>
    <dgm:cxn modelId="{4910AC9A-427B-4664-90CC-0C275C944F68}" type="presParOf" srcId="{366FEA65-9EB8-4FF7-9E9A-5C7B49BC2ACA}" destId="{46DCE27F-CE44-4CC7-A71C-9A6FEF651A09}" srcOrd="7" destOrd="0" presId="urn:microsoft.com/office/officeart/2005/8/layout/default"/>
    <dgm:cxn modelId="{43B9FA48-389B-4ED9-9AD2-D1F67E474222}" type="presParOf" srcId="{366FEA65-9EB8-4FF7-9E9A-5C7B49BC2ACA}" destId="{802D5FF6-F87D-4C6C-A32B-0665406E2B62}" srcOrd="8" destOrd="0" presId="urn:microsoft.com/office/officeart/2005/8/layout/default"/>
    <dgm:cxn modelId="{71D3C640-D2AD-4D7D-B2DD-5F4FCCBB8E23}" type="presParOf" srcId="{366FEA65-9EB8-4FF7-9E9A-5C7B49BC2ACA}" destId="{A4F409FA-8388-49DE-9F86-C01D102F7867}" srcOrd="9" destOrd="0" presId="urn:microsoft.com/office/officeart/2005/8/layout/default"/>
    <dgm:cxn modelId="{C32AA386-B5C8-4BAF-98EF-2F52C93188E1}" type="presParOf" srcId="{366FEA65-9EB8-4FF7-9E9A-5C7B49BC2ACA}" destId="{C4F9871C-6A39-491F-9AD6-254B96E84566}" srcOrd="10" destOrd="0" presId="urn:microsoft.com/office/officeart/2005/8/layout/default"/>
    <dgm:cxn modelId="{0F3191B7-656E-4DF3-8493-8D5DF4F5FE3E}" type="presParOf" srcId="{366FEA65-9EB8-4FF7-9E9A-5C7B49BC2ACA}" destId="{49BD1466-B10C-45F7-ACBE-90AA0B2ACF10}" srcOrd="11" destOrd="0" presId="urn:microsoft.com/office/officeart/2005/8/layout/default"/>
    <dgm:cxn modelId="{6BBB341C-F271-4B21-920A-3438D1B56F46}" type="presParOf" srcId="{366FEA65-9EB8-4FF7-9E9A-5C7B49BC2ACA}" destId="{470BC319-FBD7-4E75-B444-83266D51BFBD}" srcOrd="12" destOrd="0" presId="urn:microsoft.com/office/officeart/2005/8/layout/default"/>
    <dgm:cxn modelId="{FBD8A935-6B9E-453E-AC14-27D23F074749}" type="presParOf" srcId="{366FEA65-9EB8-4FF7-9E9A-5C7B49BC2ACA}" destId="{D8ADE313-DB70-4940-9134-765FE9312F14}" srcOrd="13" destOrd="0" presId="urn:microsoft.com/office/officeart/2005/8/layout/default"/>
    <dgm:cxn modelId="{1212348C-0BB2-43D7-A72C-64F5CF7A1C4A}" type="presParOf" srcId="{366FEA65-9EB8-4FF7-9E9A-5C7B49BC2ACA}" destId="{74B30617-B231-47BF-99CC-9BF1E12A2C31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805784-21A1-43AE-9B66-B029C153085C}" type="doc">
      <dgm:prSet loTypeId="urn:diagrams.loki3.com/Bracke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4DD1037A-8F8E-445B-A82B-75052BA7ED4E}">
      <dgm:prSet phldrT="[Text]"/>
      <dgm:spPr/>
      <dgm:t>
        <a:bodyPr/>
        <a:lstStyle/>
        <a:p>
          <a:r>
            <a:rPr lang="en-US" dirty="0"/>
            <a:t>Digital Busines B2B</a:t>
          </a:r>
          <a:endParaRPr lang="en-ID" dirty="0"/>
        </a:p>
      </dgm:t>
    </dgm:pt>
    <dgm:pt modelId="{869F84C1-DCD3-43B2-A649-5DE11FFD64AE}" type="parTrans" cxnId="{78A673D5-BF88-40E9-BC08-1D2233C4209D}">
      <dgm:prSet/>
      <dgm:spPr/>
      <dgm:t>
        <a:bodyPr/>
        <a:lstStyle/>
        <a:p>
          <a:endParaRPr lang="en-ID"/>
        </a:p>
      </dgm:t>
    </dgm:pt>
    <dgm:pt modelId="{93CDA89C-0CC2-441C-AF72-1EA43061C258}" type="sibTrans" cxnId="{78A673D5-BF88-40E9-BC08-1D2233C4209D}">
      <dgm:prSet/>
      <dgm:spPr/>
      <dgm:t>
        <a:bodyPr/>
        <a:lstStyle/>
        <a:p>
          <a:endParaRPr lang="en-ID"/>
        </a:p>
      </dgm:t>
    </dgm:pt>
    <dgm:pt modelId="{8C2AF448-1D10-4213-B189-0FAD116034E1}">
      <dgm:prSet phldrT="[Text]"/>
      <dgm:spPr/>
      <dgm:t>
        <a:bodyPr/>
        <a:lstStyle/>
        <a:p>
          <a:r>
            <a:rPr lang="en-US" dirty="0"/>
            <a:t>Jika </a:t>
          </a:r>
          <a:r>
            <a:rPr lang="en-US" dirty="0" err="1"/>
            <a:t>bisnis</a:t>
          </a:r>
          <a:r>
            <a:rPr lang="en-US" dirty="0"/>
            <a:t> </a:t>
          </a:r>
          <a:r>
            <a:rPr lang="en-US" dirty="0" err="1"/>
            <a:t>anda</a:t>
          </a:r>
          <a:r>
            <a:rPr lang="en-US" dirty="0"/>
            <a:t> </a:t>
          </a:r>
          <a:r>
            <a:rPr lang="en-US" dirty="0" err="1"/>
            <a:t>adalah</a:t>
          </a:r>
          <a:r>
            <a:rPr lang="en-US" dirty="0"/>
            <a:t> B2B </a:t>
          </a:r>
          <a:r>
            <a:rPr lang="en-US" dirty="0" err="1"/>
            <a:t>maka</a:t>
          </a:r>
          <a:r>
            <a:rPr lang="en-US" dirty="0"/>
            <a:t> </a:t>
          </a:r>
          <a:r>
            <a:rPr lang="en-US" dirty="0" err="1"/>
            <a:t>upaya</a:t>
          </a:r>
          <a:r>
            <a:rPr lang="en-US" dirty="0"/>
            <a:t> digital marketing yang </a:t>
          </a:r>
          <a:r>
            <a:rPr lang="en-US" dirty="0" err="1"/>
            <a:t>anda</a:t>
          </a:r>
          <a:r>
            <a:rPr lang="en-US" dirty="0"/>
            <a:t> </a:t>
          </a:r>
          <a:r>
            <a:rPr lang="en-US" dirty="0" err="1"/>
            <a:t>lakukan</a:t>
          </a:r>
          <a:r>
            <a:rPr lang="en-US" dirty="0"/>
            <a:t> </a:t>
          </a:r>
          <a:r>
            <a:rPr lang="en-US" dirty="0" err="1"/>
            <a:t>sebaiknya</a:t>
          </a:r>
          <a:r>
            <a:rPr lang="en-US" dirty="0"/>
            <a:t> </a:t>
          </a:r>
          <a:r>
            <a:rPr lang="en-US" dirty="0" err="1"/>
            <a:t>berfokus</a:t>
          </a:r>
          <a:r>
            <a:rPr lang="en-US" dirty="0"/>
            <a:t> pada lead generation (</a:t>
          </a:r>
          <a:r>
            <a:rPr lang="en-US" dirty="0" err="1"/>
            <a:t>menghasilkan</a:t>
          </a:r>
          <a:r>
            <a:rPr lang="en-US" dirty="0"/>
            <a:t> </a:t>
          </a:r>
          <a:r>
            <a:rPr lang="en-US" dirty="0" err="1"/>
            <a:t>prospek</a:t>
          </a:r>
          <a:r>
            <a:rPr lang="en-US" dirty="0"/>
            <a:t>) yang mana </a:t>
          </a:r>
          <a:r>
            <a:rPr lang="en-US" dirty="0" err="1"/>
            <a:t>prospek</a:t>
          </a:r>
          <a:r>
            <a:rPr lang="en-US" dirty="0"/>
            <a:t> </a:t>
          </a:r>
          <a:r>
            <a:rPr lang="en-US" dirty="0" err="1"/>
            <a:t>tersebut</a:t>
          </a:r>
          <a:r>
            <a:rPr lang="en-US" dirty="0"/>
            <a:t> </a:t>
          </a:r>
          <a:r>
            <a:rPr lang="en-US" dirty="0" err="1"/>
            <a:t>akan</a:t>
          </a:r>
          <a:r>
            <a:rPr lang="en-US" dirty="0"/>
            <a:t> di </a:t>
          </a:r>
          <a:r>
            <a:rPr lang="en-US" dirty="0" err="1"/>
            <a:t>followup</a:t>
          </a:r>
          <a:r>
            <a:rPr lang="en-US" dirty="0"/>
            <a:t> oleh </a:t>
          </a:r>
          <a:r>
            <a:rPr lang="en-US" dirty="0" err="1"/>
            <a:t>tim</a:t>
          </a:r>
          <a:r>
            <a:rPr lang="en-US" dirty="0"/>
            <a:t> sales</a:t>
          </a:r>
          <a:endParaRPr lang="en-ID" dirty="0"/>
        </a:p>
      </dgm:t>
    </dgm:pt>
    <dgm:pt modelId="{7FE7D18C-1374-4035-9E7F-6A01660EDC47}" type="parTrans" cxnId="{6ED78BCD-7C90-47D0-9BD4-3647786D6C7B}">
      <dgm:prSet/>
      <dgm:spPr/>
      <dgm:t>
        <a:bodyPr/>
        <a:lstStyle/>
        <a:p>
          <a:endParaRPr lang="en-ID"/>
        </a:p>
      </dgm:t>
    </dgm:pt>
    <dgm:pt modelId="{21D40C2E-9C4C-4690-9EE7-5E382FF8D6FE}" type="sibTrans" cxnId="{6ED78BCD-7C90-47D0-9BD4-3647786D6C7B}">
      <dgm:prSet/>
      <dgm:spPr/>
      <dgm:t>
        <a:bodyPr/>
        <a:lstStyle/>
        <a:p>
          <a:endParaRPr lang="en-ID"/>
        </a:p>
      </dgm:t>
    </dgm:pt>
    <dgm:pt modelId="{33310328-2DB5-4529-9BC0-1B0F5F27881D}">
      <dgm:prSet phldrT="[Text]"/>
      <dgm:spPr/>
      <dgm:t>
        <a:bodyPr/>
        <a:lstStyle/>
        <a:p>
          <a:r>
            <a:rPr lang="en-US" dirty="0"/>
            <a:t>Digital Business B2C</a:t>
          </a:r>
          <a:endParaRPr lang="en-ID" dirty="0"/>
        </a:p>
      </dgm:t>
    </dgm:pt>
    <dgm:pt modelId="{9AE48691-4242-46E9-8B78-9E8D53148940}" type="parTrans" cxnId="{E43B6C82-F055-4785-9353-DAF8EF804F7F}">
      <dgm:prSet/>
      <dgm:spPr/>
      <dgm:t>
        <a:bodyPr/>
        <a:lstStyle/>
        <a:p>
          <a:endParaRPr lang="en-ID"/>
        </a:p>
      </dgm:t>
    </dgm:pt>
    <dgm:pt modelId="{8223382A-8FE1-4703-8F92-E485B9FD3AB1}" type="sibTrans" cxnId="{E43B6C82-F055-4785-9353-DAF8EF804F7F}">
      <dgm:prSet/>
      <dgm:spPr/>
      <dgm:t>
        <a:bodyPr/>
        <a:lstStyle/>
        <a:p>
          <a:endParaRPr lang="en-ID"/>
        </a:p>
      </dgm:t>
    </dgm:pt>
    <dgm:pt modelId="{642B80F1-910D-4F89-B30C-5DBEF619AFB2}">
      <dgm:prSet phldrT="[Text]"/>
      <dgm:spPr/>
      <dgm:t>
        <a:bodyPr/>
        <a:lstStyle/>
        <a:p>
          <a:r>
            <a:rPr lang="en-US" dirty="0" err="1"/>
            <a:t>Sedang</a:t>
          </a:r>
          <a:r>
            <a:rPr lang="en-US" dirty="0"/>
            <a:t> </a:t>
          </a:r>
          <a:r>
            <a:rPr lang="en-US" dirty="0" err="1"/>
            <a:t>untuk</a:t>
          </a:r>
          <a:r>
            <a:rPr lang="en-US" dirty="0"/>
            <a:t> </a:t>
          </a:r>
          <a:r>
            <a:rPr lang="en-US" dirty="0" err="1"/>
            <a:t>bisnis</a:t>
          </a:r>
          <a:r>
            <a:rPr lang="en-US" dirty="0"/>
            <a:t> B2C </a:t>
          </a:r>
          <a:r>
            <a:rPr lang="en-US" dirty="0" err="1"/>
            <a:t>lebih</a:t>
          </a:r>
          <a:r>
            <a:rPr lang="en-US" dirty="0"/>
            <a:t> </a:t>
          </a:r>
          <a:r>
            <a:rPr lang="en-US" dirty="0" err="1"/>
            <a:t>berfokus</a:t>
          </a:r>
          <a:r>
            <a:rPr lang="en-US" dirty="0"/>
            <a:t> </a:t>
          </a:r>
          <a:r>
            <a:rPr lang="en-US" dirty="0" err="1"/>
            <a:t>untuk</a:t>
          </a:r>
          <a:r>
            <a:rPr lang="en-US" dirty="0"/>
            <a:t> </a:t>
          </a:r>
          <a:r>
            <a:rPr lang="en-US" dirty="0" err="1"/>
            <a:t>mendatangkan</a:t>
          </a:r>
          <a:r>
            <a:rPr lang="en-US" dirty="0"/>
            <a:t> </a:t>
          </a:r>
          <a:r>
            <a:rPr lang="en-US" dirty="0" err="1"/>
            <a:t>pengunjung</a:t>
          </a:r>
          <a:r>
            <a:rPr lang="en-US" dirty="0"/>
            <a:t> </a:t>
          </a:r>
          <a:r>
            <a:rPr lang="en-US" dirty="0" err="1"/>
            <a:t>ke</a:t>
          </a:r>
          <a:r>
            <a:rPr lang="en-US" dirty="0"/>
            <a:t> website/took online </a:t>
          </a:r>
          <a:r>
            <a:rPr lang="en-US" dirty="0" err="1"/>
            <a:t>sehingga</a:t>
          </a:r>
          <a:r>
            <a:rPr lang="en-US" dirty="0"/>
            <a:t> </a:t>
          </a:r>
          <a:r>
            <a:rPr lang="en-US" dirty="0" err="1"/>
            <a:t>mereka</a:t>
          </a:r>
          <a:r>
            <a:rPr lang="en-US" dirty="0"/>
            <a:t> </a:t>
          </a:r>
          <a:r>
            <a:rPr lang="en-US" dirty="0" err="1"/>
            <a:t>menjadi</a:t>
          </a:r>
          <a:r>
            <a:rPr lang="en-US" dirty="0"/>
            <a:t> </a:t>
          </a:r>
          <a:r>
            <a:rPr lang="en-US" dirty="0" err="1"/>
            <a:t>pelanggan</a:t>
          </a:r>
          <a:r>
            <a:rPr lang="en-US" dirty="0"/>
            <a:t> </a:t>
          </a:r>
          <a:r>
            <a:rPr lang="en-US" dirty="0" err="1"/>
            <a:t>tanpa</a:t>
          </a:r>
          <a:r>
            <a:rPr lang="en-US" dirty="0"/>
            <a:t> </a:t>
          </a:r>
          <a:r>
            <a:rPr lang="en-US" dirty="0" err="1"/>
            <a:t>harus</a:t>
          </a:r>
          <a:r>
            <a:rPr lang="en-US" dirty="0"/>
            <a:t> </a:t>
          </a:r>
          <a:r>
            <a:rPr lang="en-US" dirty="0" err="1"/>
            <a:t>melalui</a:t>
          </a:r>
          <a:r>
            <a:rPr lang="en-US" dirty="0"/>
            <a:t> </a:t>
          </a:r>
          <a:r>
            <a:rPr lang="en-US" dirty="0" err="1"/>
            <a:t>tim</a:t>
          </a:r>
          <a:r>
            <a:rPr lang="en-US" dirty="0"/>
            <a:t> sales</a:t>
          </a:r>
          <a:endParaRPr lang="en-ID" dirty="0"/>
        </a:p>
      </dgm:t>
    </dgm:pt>
    <dgm:pt modelId="{8C24A4E1-CB41-4263-A0AB-4A9F4AF63D42}" type="parTrans" cxnId="{DFCD77D4-6787-4EDB-9F2F-56624BE918B4}">
      <dgm:prSet/>
      <dgm:spPr/>
      <dgm:t>
        <a:bodyPr/>
        <a:lstStyle/>
        <a:p>
          <a:endParaRPr lang="en-ID"/>
        </a:p>
      </dgm:t>
    </dgm:pt>
    <dgm:pt modelId="{FE30F609-AF65-4F7C-AD8B-DFBF0101568C}" type="sibTrans" cxnId="{DFCD77D4-6787-4EDB-9F2F-56624BE918B4}">
      <dgm:prSet/>
      <dgm:spPr/>
      <dgm:t>
        <a:bodyPr/>
        <a:lstStyle/>
        <a:p>
          <a:endParaRPr lang="en-ID"/>
        </a:p>
      </dgm:t>
    </dgm:pt>
    <dgm:pt modelId="{6A633F09-38D4-43CB-A52D-5D868D35F4F3}" type="pres">
      <dgm:prSet presAssocID="{83805784-21A1-43AE-9B66-B029C153085C}" presName="Name0" presStyleCnt="0">
        <dgm:presLayoutVars>
          <dgm:dir/>
          <dgm:animLvl val="lvl"/>
          <dgm:resizeHandles val="exact"/>
        </dgm:presLayoutVars>
      </dgm:prSet>
      <dgm:spPr/>
    </dgm:pt>
    <dgm:pt modelId="{1F44B968-A5E6-4784-B97D-E85E19854C8E}" type="pres">
      <dgm:prSet presAssocID="{4DD1037A-8F8E-445B-A82B-75052BA7ED4E}" presName="linNode" presStyleCnt="0"/>
      <dgm:spPr/>
    </dgm:pt>
    <dgm:pt modelId="{3E259530-F2E0-4F98-9E32-87C0174FAC81}" type="pres">
      <dgm:prSet presAssocID="{4DD1037A-8F8E-445B-A82B-75052BA7ED4E}" presName="parTx" presStyleLbl="revTx" presStyleIdx="0" presStyleCnt="2">
        <dgm:presLayoutVars>
          <dgm:chMax val="1"/>
          <dgm:bulletEnabled val="1"/>
        </dgm:presLayoutVars>
      </dgm:prSet>
      <dgm:spPr/>
    </dgm:pt>
    <dgm:pt modelId="{5560E6F4-5E72-4A52-ADD0-78768FF52D6C}" type="pres">
      <dgm:prSet presAssocID="{4DD1037A-8F8E-445B-A82B-75052BA7ED4E}" presName="bracket" presStyleLbl="parChTrans1D1" presStyleIdx="0" presStyleCnt="2"/>
      <dgm:spPr/>
    </dgm:pt>
    <dgm:pt modelId="{50FE524E-0CC5-4F73-89E5-254223EB94AE}" type="pres">
      <dgm:prSet presAssocID="{4DD1037A-8F8E-445B-A82B-75052BA7ED4E}" presName="spH" presStyleCnt="0"/>
      <dgm:spPr/>
    </dgm:pt>
    <dgm:pt modelId="{D0FF94F5-08DC-43D1-AE67-21A46FEF489A}" type="pres">
      <dgm:prSet presAssocID="{4DD1037A-8F8E-445B-A82B-75052BA7ED4E}" presName="desTx" presStyleLbl="node1" presStyleIdx="0" presStyleCnt="2">
        <dgm:presLayoutVars>
          <dgm:bulletEnabled val="1"/>
        </dgm:presLayoutVars>
      </dgm:prSet>
      <dgm:spPr/>
    </dgm:pt>
    <dgm:pt modelId="{1C2B668A-2A56-4261-AB2C-E74B67E6B8EF}" type="pres">
      <dgm:prSet presAssocID="{93CDA89C-0CC2-441C-AF72-1EA43061C258}" presName="spV" presStyleCnt="0"/>
      <dgm:spPr/>
    </dgm:pt>
    <dgm:pt modelId="{15F36706-2406-479B-B759-17FDBDBB7B18}" type="pres">
      <dgm:prSet presAssocID="{33310328-2DB5-4529-9BC0-1B0F5F27881D}" presName="linNode" presStyleCnt="0"/>
      <dgm:spPr/>
    </dgm:pt>
    <dgm:pt modelId="{475DABEA-854A-4651-ABDF-D1BECB0A26CF}" type="pres">
      <dgm:prSet presAssocID="{33310328-2DB5-4529-9BC0-1B0F5F27881D}" presName="parTx" presStyleLbl="revTx" presStyleIdx="1" presStyleCnt="2">
        <dgm:presLayoutVars>
          <dgm:chMax val="1"/>
          <dgm:bulletEnabled val="1"/>
        </dgm:presLayoutVars>
      </dgm:prSet>
      <dgm:spPr/>
    </dgm:pt>
    <dgm:pt modelId="{0878E259-58F6-4625-85C9-F537BDE73722}" type="pres">
      <dgm:prSet presAssocID="{33310328-2DB5-4529-9BC0-1B0F5F27881D}" presName="bracket" presStyleLbl="parChTrans1D1" presStyleIdx="1" presStyleCnt="2"/>
      <dgm:spPr/>
    </dgm:pt>
    <dgm:pt modelId="{37B68B21-761A-4744-AACF-00C096B35BBA}" type="pres">
      <dgm:prSet presAssocID="{33310328-2DB5-4529-9BC0-1B0F5F27881D}" presName="spH" presStyleCnt="0"/>
      <dgm:spPr/>
    </dgm:pt>
    <dgm:pt modelId="{ED748A15-41CD-4783-88AE-30A331278564}" type="pres">
      <dgm:prSet presAssocID="{33310328-2DB5-4529-9BC0-1B0F5F27881D}" presName="desTx" presStyleLbl="node1" presStyleIdx="1" presStyleCnt="2">
        <dgm:presLayoutVars>
          <dgm:bulletEnabled val="1"/>
        </dgm:presLayoutVars>
      </dgm:prSet>
      <dgm:spPr/>
    </dgm:pt>
  </dgm:ptLst>
  <dgm:cxnLst>
    <dgm:cxn modelId="{88819271-AD82-4DF9-8D6D-C6E8C1511BE5}" type="presOf" srcId="{33310328-2DB5-4529-9BC0-1B0F5F27881D}" destId="{475DABEA-854A-4651-ABDF-D1BECB0A26CF}" srcOrd="0" destOrd="0" presId="urn:diagrams.loki3.com/BracketList"/>
    <dgm:cxn modelId="{E43B6C82-F055-4785-9353-DAF8EF804F7F}" srcId="{83805784-21A1-43AE-9B66-B029C153085C}" destId="{33310328-2DB5-4529-9BC0-1B0F5F27881D}" srcOrd="1" destOrd="0" parTransId="{9AE48691-4242-46E9-8B78-9E8D53148940}" sibTransId="{8223382A-8FE1-4703-8F92-E485B9FD3AB1}"/>
    <dgm:cxn modelId="{CD873C9B-4BD7-404D-84AB-EEF8F86BDC1E}" type="presOf" srcId="{642B80F1-910D-4F89-B30C-5DBEF619AFB2}" destId="{ED748A15-41CD-4783-88AE-30A331278564}" srcOrd="0" destOrd="0" presId="urn:diagrams.loki3.com/BracketList"/>
    <dgm:cxn modelId="{CA787AAA-4EE1-464D-ADC3-7CB45E1DEA76}" type="presOf" srcId="{4DD1037A-8F8E-445B-A82B-75052BA7ED4E}" destId="{3E259530-F2E0-4F98-9E32-87C0174FAC81}" srcOrd="0" destOrd="0" presId="urn:diagrams.loki3.com/BracketList"/>
    <dgm:cxn modelId="{7BE156BE-7A0B-4AE1-9B78-84368BE29149}" type="presOf" srcId="{8C2AF448-1D10-4213-B189-0FAD116034E1}" destId="{D0FF94F5-08DC-43D1-AE67-21A46FEF489A}" srcOrd="0" destOrd="0" presId="urn:diagrams.loki3.com/BracketList"/>
    <dgm:cxn modelId="{6ED78BCD-7C90-47D0-9BD4-3647786D6C7B}" srcId="{4DD1037A-8F8E-445B-A82B-75052BA7ED4E}" destId="{8C2AF448-1D10-4213-B189-0FAD116034E1}" srcOrd="0" destOrd="0" parTransId="{7FE7D18C-1374-4035-9E7F-6A01660EDC47}" sibTransId="{21D40C2E-9C4C-4690-9EE7-5E382FF8D6FE}"/>
    <dgm:cxn modelId="{2C3B10D2-22F5-45A9-8B22-AB01B0FD37A8}" type="presOf" srcId="{83805784-21A1-43AE-9B66-B029C153085C}" destId="{6A633F09-38D4-43CB-A52D-5D868D35F4F3}" srcOrd="0" destOrd="0" presId="urn:diagrams.loki3.com/BracketList"/>
    <dgm:cxn modelId="{DFCD77D4-6787-4EDB-9F2F-56624BE918B4}" srcId="{33310328-2DB5-4529-9BC0-1B0F5F27881D}" destId="{642B80F1-910D-4F89-B30C-5DBEF619AFB2}" srcOrd="0" destOrd="0" parTransId="{8C24A4E1-CB41-4263-A0AB-4A9F4AF63D42}" sibTransId="{FE30F609-AF65-4F7C-AD8B-DFBF0101568C}"/>
    <dgm:cxn modelId="{78A673D5-BF88-40E9-BC08-1D2233C4209D}" srcId="{83805784-21A1-43AE-9B66-B029C153085C}" destId="{4DD1037A-8F8E-445B-A82B-75052BA7ED4E}" srcOrd="0" destOrd="0" parTransId="{869F84C1-DCD3-43B2-A649-5DE11FFD64AE}" sibTransId="{93CDA89C-0CC2-441C-AF72-1EA43061C258}"/>
    <dgm:cxn modelId="{76EC3A37-093B-413A-809D-463B8FC7E49F}" type="presParOf" srcId="{6A633F09-38D4-43CB-A52D-5D868D35F4F3}" destId="{1F44B968-A5E6-4784-B97D-E85E19854C8E}" srcOrd="0" destOrd="0" presId="urn:diagrams.loki3.com/BracketList"/>
    <dgm:cxn modelId="{D622758C-532A-4BF5-9DF6-515C1C81C95A}" type="presParOf" srcId="{1F44B968-A5E6-4784-B97D-E85E19854C8E}" destId="{3E259530-F2E0-4F98-9E32-87C0174FAC81}" srcOrd="0" destOrd="0" presId="urn:diagrams.loki3.com/BracketList"/>
    <dgm:cxn modelId="{4FC26E73-2260-4CE6-BA68-1C686919C4DF}" type="presParOf" srcId="{1F44B968-A5E6-4784-B97D-E85E19854C8E}" destId="{5560E6F4-5E72-4A52-ADD0-78768FF52D6C}" srcOrd="1" destOrd="0" presId="urn:diagrams.loki3.com/BracketList"/>
    <dgm:cxn modelId="{8FCF2BDB-4705-4395-BE2B-3D744F34040D}" type="presParOf" srcId="{1F44B968-A5E6-4784-B97D-E85E19854C8E}" destId="{50FE524E-0CC5-4F73-89E5-254223EB94AE}" srcOrd="2" destOrd="0" presId="urn:diagrams.loki3.com/BracketList"/>
    <dgm:cxn modelId="{8B5F097B-B080-4F4A-BD3A-739D0649C8EC}" type="presParOf" srcId="{1F44B968-A5E6-4784-B97D-E85E19854C8E}" destId="{D0FF94F5-08DC-43D1-AE67-21A46FEF489A}" srcOrd="3" destOrd="0" presId="urn:diagrams.loki3.com/BracketList"/>
    <dgm:cxn modelId="{B90AA207-BA22-45EF-AF95-A30CF37964FC}" type="presParOf" srcId="{6A633F09-38D4-43CB-A52D-5D868D35F4F3}" destId="{1C2B668A-2A56-4261-AB2C-E74B67E6B8EF}" srcOrd="1" destOrd="0" presId="urn:diagrams.loki3.com/BracketList"/>
    <dgm:cxn modelId="{13B1BBFB-3A3B-4A43-ABC5-8A464DBE04F1}" type="presParOf" srcId="{6A633F09-38D4-43CB-A52D-5D868D35F4F3}" destId="{15F36706-2406-479B-B759-17FDBDBB7B18}" srcOrd="2" destOrd="0" presId="urn:diagrams.loki3.com/BracketList"/>
    <dgm:cxn modelId="{4C1A73AD-E812-4AED-BC17-36190BACB818}" type="presParOf" srcId="{15F36706-2406-479B-B759-17FDBDBB7B18}" destId="{475DABEA-854A-4651-ABDF-D1BECB0A26CF}" srcOrd="0" destOrd="0" presId="urn:diagrams.loki3.com/BracketList"/>
    <dgm:cxn modelId="{3DBF776A-F480-425B-9D7F-84A2634C44EF}" type="presParOf" srcId="{15F36706-2406-479B-B759-17FDBDBB7B18}" destId="{0878E259-58F6-4625-85C9-F537BDE73722}" srcOrd="1" destOrd="0" presId="urn:diagrams.loki3.com/BracketList"/>
    <dgm:cxn modelId="{99C1211C-C625-45ED-AEF3-D896D470B550}" type="presParOf" srcId="{15F36706-2406-479B-B759-17FDBDBB7B18}" destId="{37B68B21-761A-4744-AACF-00C096B35BBA}" srcOrd="2" destOrd="0" presId="urn:diagrams.loki3.com/BracketList"/>
    <dgm:cxn modelId="{BCD0D2C7-3C00-4444-868F-68EDF493F9B2}" type="presParOf" srcId="{15F36706-2406-479B-B759-17FDBDBB7B18}" destId="{ED748A15-41CD-4783-88AE-30A331278564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2CF95B-B7F0-4AA4-A9DD-7E0266930BAA}">
      <dsp:nvSpPr>
        <dsp:cNvPr id="0" name=""/>
        <dsp:cNvSpPr/>
      </dsp:nvSpPr>
      <dsp:spPr>
        <a:xfrm>
          <a:off x="3216" y="696050"/>
          <a:ext cx="2551560" cy="153093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Jangkauan</a:t>
          </a:r>
          <a:r>
            <a:rPr lang="en-US" sz="2300" kern="1200" dirty="0"/>
            <a:t> Global</a:t>
          </a:r>
          <a:endParaRPr lang="en-ID" sz="2300" kern="1200" dirty="0"/>
        </a:p>
      </dsp:txBody>
      <dsp:txXfrm>
        <a:off x="3216" y="696050"/>
        <a:ext cx="2551560" cy="1530936"/>
      </dsp:txXfrm>
    </dsp:sp>
    <dsp:sp modelId="{E2EFC2FA-0B58-47BF-925F-F820B0F90817}">
      <dsp:nvSpPr>
        <dsp:cNvPr id="0" name=""/>
        <dsp:cNvSpPr/>
      </dsp:nvSpPr>
      <dsp:spPr>
        <a:xfrm>
          <a:off x="2809932" y="696050"/>
          <a:ext cx="2551560" cy="153093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Hasil </a:t>
          </a:r>
          <a:r>
            <a:rPr lang="en-US" sz="2300" kern="1200" dirty="0" err="1"/>
            <a:t>Terukur</a:t>
          </a:r>
          <a:endParaRPr lang="en-ID" sz="2300" kern="1200" dirty="0"/>
        </a:p>
      </dsp:txBody>
      <dsp:txXfrm>
        <a:off x="2809932" y="696050"/>
        <a:ext cx="2551560" cy="1530936"/>
      </dsp:txXfrm>
    </dsp:sp>
    <dsp:sp modelId="{A39C089A-D4B8-423C-A2A4-6CEFA9375CCB}">
      <dsp:nvSpPr>
        <dsp:cNvPr id="0" name=""/>
        <dsp:cNvSpPr/>
      </dsp:nvSpPr>
      <dsp:spPr>
        <a:xfrm>
          <a:off x="5616648" y="696050"/>
          <a:ext cx="2551560" cy="153093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Biaya</a:t>
          </a:r>
          <a:r>
            <a:rPr lang="en-US" sz="2300" kern="1200" dirty="0"/>
            <a:t> </a:t>
          </a:r>
          <a:r>
            <a:rPr lang="en-US" sz="2300" kern="1200" dirty="0" err="1"/>
            <a:t>Rendah</a:t>
          </a:r>
          <a:endParaRPr lang="en-ID" sz="2300" kern="1200" dirty="0"/>
        </a:p>
      </dsp:txBody>
      <dsp:txXfrm>
        <a:off x="5616648" y="696050"/>
        <a:ext cx="2551560" cy="1530936"/>
      </dsp:txXfrm>
    </dsp:sp>
    <dsp:sp modelId="{BAD9A904-447B-4320-81A2-A005BE5010FE}">
      <dsp:nvSpPr>
        <dsp:cNvPr id="0" name=""/>
        <dsp:cNvSpPr/>
      </dsp:nvSpPr>
      <dsp:spPr>
        <a:xfrm>
          <a:off x="8423364" y="696050"/>
          <a:ext cx="2551560" cy="153093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Tertarget</a:t>
          </a:r>
          <a:endParaRPr lang="en-ID" sz="2300" kern="1200" dirty="0"/>
        </a:p>
      </dsp:txBody>
      <dsp:txXfrm>
        <a:off x="8423364" y="696050"/>
        <a:ext cx="2551560" cy="1530936"/>
      </dsp:txXfrm>
    </dsp:sp>
    <dsp:sp modelId="{802D5FF6-F87D-4C6C-A32B-0665406E2B62}">
      <dsp:nvSpPr>
        <dsp:cNvPr id="0" name=""/>
        <dsp:cNvSpPr/>
      </dsp:nvSpPr>
      <dsp:spPr>
        <a:xfrm>
          <a:off x="3216" y="2482142"/>
          <a:ext cx="2551560" cy="15309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Memberikan</a:t>
          </a:r>
          <a:r>
            <a:rPr lang="en-US" sz="2300" kern="1200" dirty="0"/>
            <a:t> </a:t>
          </a:r>
          <a:r>
            <a:rPr lang="en-US" sz="2300" kern="1200" dirty="0" err="1"/>
            <a:t>Peluang</a:t>
          </a:r>
          <a:r>
            <a:rPr lang="en-US" sz="2300" kern="1200" dirty="0"/>
            <a:t> Yang </a:t>
          </a:r>
          <a:r>
            <a:rPr lang="en-US" sz="2300" kern="1200" dirty="0" err="1"/>
            <a:t>Setara</a:t>
          </a:r>
          <a:r>
            <a:rPr lang="en-US" sz="2300" kern="1200" dirty="0"/>
            <a:t> </a:t>
          </a:r>
          <a:r>
            <a:rPr lang="en-US" sz="2300" kern="1200" dirty="0" err="1"/>
            <a:t>Untuk</a:t>
          </a:r>
          <a:r>
            <a:rPr lang="en-US" sz="2300" kern="1200" dirty="0"/>
            <a:t> </a:t>
          </a:r>
          <a:r>
            <a:rPr lang="en-US" sz="2300" kern="1200" dirty="0" err="1"/>
            <a:t>Berbagai</a:t>
          </a:r>
          <a:r>
            <a:rPr lang="en-US" sz="2300" kern="1200" dirty="0"/>
            <a:t> </a:t>
          </a:r>
          <a:r>
            <a:rPr lang="en-US" sz="2300" kern="1200" dirty="0" err="1"/>
            <a:t>Ukuran</a:t>
          </a:r>
          <a:r>
            <a:rPr lang="en-US" sz="2300" kern="1200" dirty="0"/>
            <a:t> </a:t>
          </a:r>
          <a:r>
            <a:rPr lang="en-US" sz="2300" kern="1200" dirty="0" err="1"/>
            <a:t>Bisnis</a:t>
          </a:r>
          <a:endParaRPr lang="en-ID" sz="2300" kern="1200" dirty="0"/>
        </a:p>
      </dsp:txBody>
      <dsp:txXfrm>
        <a:off x="3216" y="2482142"/>
        <a:ext cx="2551560" cy="1530936"/>
      </dsp:txXfrm>
    </dsp:sp>
    <dsp:sp modelId="{C4F9871C-6A39-491F-9AD6-254B96E84566}">
      <dsp:nvSpPr>
        <dsp:cNvPr id="0" name=""/>
        <dsp:cNvSpPr/>
      </dsp:nvSpPr>
      <dsp:spPr>
        <a:xfrm>
          <a:off x="2809932" y="2482142"/>
          <a:ext cx="2551560" cy="153093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Membangun</a:t>
          </a:r>
          <a:r>
            <a:rPr lang="en-US" sz="2300" kern="1200" dirty="0"/>
            <a:t> </a:t>
          </a:r>
          <a:r>
            <a:rPr lang="en-US" sz="2300" kern="1200" dirty="0" err="1"/>
            <a:t>Reputasi</a:t>
          </a:r>
          <a:r>
            <a:rPr lang="en-US" sz="2300" kern="1200" dirty="0"/>
            <a:t> </a:t>
          </a:r>
          <a:r>
            <a:rPr lang="en-US" sz="2300" kern="1200" dirty="0" err="1"/>
            <a:t>Merek</a:t>
          </a:r>
          <a:r>
            <a:rPr lang="en-US" sz="2300" kern="1200" dirty="0"/>
            <a:t> </a:t>
          </a:r>
          <a:r>
            <a:rPr lang="en-US" sz="2300" kern="1200" dirty="0" err="1"/>
            <a:t>Bisnis</a:t>
          </a:r>
          <a:endParaRPr lang="en-ID" sz="2300" kern="1200" dirty="0"/>
        </a:p>
      </dsp:txBody>
      <dsp:txXfrm>
        <a:off x="2809932" y="2482142"/>
        <a:ext cx="2551560" cy="1530936"/>
      </dsp:txXfrm>
    </dsp:sp>
    <dsp:sp modelId="{470BC319-FBD7-4E75-B444-83266D51BFBD}">
      <dsp:nvSpPr>
        <dsp:cNvPr id="0" name=""/>
        <dsp:cNvSpPr/>
      </dsp:nvSpPr>
      <dsp:spPr>
        <a:xfrm>
          <a:off x="5616648" y="2482142"/>
          <a:ext cx="2551560" cy="153093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Mendatangkan</a:t>
          </a:r>
          <a:r>
            <a:rPr lang="en-US" sz="2300" kern="1200" dirty="0"/>
            <a:t> </a:t>
          </a:r>
          <a:r>
            <a:rPr lang="en-US" sz="2300" kern="1200" dirty="0" err="1"/>
            <a:t>Pelanggan</a:t>
          </a:r>
          <a:r>
            <a:rPr lang="en-US" sz="2300" kern="1200" dirty="0"/>
            <a:t> </a:t>
          </a:r>
          <a:r>
            <a:rPr lang="en-US" sz="2300" kern="1200" dirty="0" err="1"/>
            <a:t>Baru</a:t>
          </a:r>
          <a:endParaRPr lang="en-ID" sz="2300" kern="1200" dirty="0"/>
        </a:p>
      </dsp:txBody>
      <dsp:txXfrm>
        <a:off x="5616648" y="2482142"/>
        <a:ext cx="2551560" cy="1530936"/>
      </dsp:txXfrm>
    </dsp:sp>
    <dsp:sp modelId="{74B30617-B231-47BF-99CC-9BF1E12A2C31}">
      <dsp:nvSpPr>
        <dsp:cNvPr id="0" name=""/>
        <dsp:cNvSpPr/>
      </dsp:nvSpPr>
      <dsp:spPr>
        <a:xfrm>
          <a:off x="8423364" y="2482142"/>
          <a:ext cx="2551560" cy="153093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Kemudahan</a:t>
          </a:r>
          <a:r>
            <a:rPr lang="en-US" sz="2300" kern="1200" dirty="0"/>
            <a:t> </a:t>
          </a:r>
          <a:r>
            <a:rPr lang="en-US" sz="2300" kern="1200" dirty="0" err="1"/>
            <a:t>Membangun</a:t>
          </a:r>
          <a:r>
            <a:rPr lang="en-US" sz="2300" kern="1200" dirty="0"/>
            <a:t> Database</a:t>
          </a:r>
          <a:endParaRPr lang="en-ID" sz="2300" kern="1200" dirty="0"/>
        </a:p>
      </dsp:txBody>
      <dsp:txXfrm>
        <a:off x="8423364" y="2482142"/>
        <a:ext cx="2551560" cy="15309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259530-F2E0-4F98-9E32-87C0174FAC81}">
      <dsp:nvSpPr>
        <dsp:cNvPr id="0" name=""/>
        <dsp:cNvSpPr/>
      </dsp:nvSpPr>
      <dsp:spPr>
        <a:xfrm>
          <a:off x="5340" y="674854"/>
          <a:ext cx="2731640" cy="968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73660" rIns="206248" bIns="73660" numCol="1" spcCol="1270" anchor="ctr" anchorCtr="0">
          <a:noAutofit/>
        </a:bodyPr>
        <a:lstStyle/>
        <a:p>
          <a:pPr marL="0" lvl="0" indent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Digital Busines B2B</a:t>
          </a:r>
          <a:endParaRPr lang="en-ID" sz="2900" kern="1200" dirty="0"/>
        </a:p>
      </dsp:txBody>
      <dsp:txXfrm>
        <a:off x="5340" y="674854"/>
        <a:ext cx="2731640" cy="968962"/>
      </dsp:txXfrm>
    </dsp:sp>
    <dsp:sp modelId="{5560E6F4-5E72-4A52-ADD0-78768FF52D6C}">
      <dsp:nvSpPr>
        <dsp:cNvPr id="0" name=""/>
        <dsp:cNvSpPr/>
      </dsp:nvSpPr>
      <dsp:spPr>
        <a:xfrm>
          <a:off x="2736980" y="8693"/>
          <a:ext cx="546328" cy="2301285"/>
        </a:xfrm>
        <a:prstGeom prst="leftBrace">
          <a:avLst>
            <a:gd name="adj1" fmla="val 35000"/>
            <a:gd name="adj2" fmla="val 50000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FF94F5-08DC-43D1-AE67-21A46FEF489A}">
      <dsp:nvSpPr>
        <dsp:cNvPr id="0" name=""/>
        <dsp:cNvSpPr/>
      </dsp:nvSpPr>
      <dsp:spPr>
        <a:xfrm>
          <a:off x="3501839" y="8693"/>
          <a:ext cx="7430060" cy="23012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/>
            <a:t>Jika </a:t>
          </a:r>
          <a:r>
            <a:rPr lang="en-US" sz="2900" kern="1200" dirty="0" err="1"/>
            <a:t>bisnis</a:t>
          </a:r>
          <a:r>
            <a:rPr lang="en-US" sz="2900" kern="1200" dirty="0"/>
            <a:t> </a:t>
          </a:r>
          <a:r>
            <a:rPr lang="en-US" sz="2900" kern="1200" dirty="0" err="1"/>
            <a:t>anda</a:t>
          </a:r>
          <a:r>
            <a:rPr lang="en-US" sz="2900" kern="1200" dirty="0"/>
            <a:t> </a:t>
          </a:r>
          <a:r>
            <a:rPr lang="en-US" sz="2900" kern="1200" dirty="0" err="1"/>
            <a:t>adalah</a:t>
          </a:r>
          <a:r>
            <a:rPr lang="en-US" sz="2900" kern="1200" dirty="0"/>
            <a:t> B2B </a:t>
          </a:r>
          <a:r>
            <a:rPr lang="en-US" sz="2900" kern="1200" dirty="0" err="1"/>
            <a:t>maka</a:t>
          </a:r>
          <a:r>
            <a:rPr lang="en-US" sz="2900" kern="1200" dirty="0"/>
            <a:t> </a:t>
          </a:r>
          <a:r>
            <a:rPr lang="en-US" sz="2900" kern="1200" dirty="0" err="1"/>
            <a:t>upaya</a:t>
          </a:r>
          <a:r>
            <a:rPr lang="en-US" sz="2900" kern="1200" dirty="0"/>
            <a:t> digital marketing yang </a:t>
          </a:r>
          <a:r>
            <a:rPr lang="en-US" sz="2900" kern="1200" dirty="0" err="1"/>
            <a:t>anda</a:t>
          </a:r>
          <a:r>
            <a:rPr lang="en-US" sz="2900" kern="1200" dirty="0"/>
            <a:t> </a:t>
          </a:r>
          <a:r>
            <a:rPr lang="en-US" sz="2900" kern="1200" dirty="0" err="1"/>
            <a:t>lakukan</a:t>
          </a:r>
          <a:r>
            <a:rPr lang="en-US" sz="2900" kern="1200" dirty="0"/>
            <a:t> </a:t>
          </a:r>
          <a:r>
            <a:rPr lang="en-US" sz="2900" kern="1200" dirty="0" err="1"/>
            <a:t>sebaiknya</a:t>
          </a:r>
          <a:r>
            <a:rPr lang="en-US" sz="2900" kern="1200" dirty="0"/>
            <a:t> </a:t>
          </a:r>
          <a:r>
            <a:rPr lang="en-US" sz="2900" kern="1200" dirty="0" err="1"/>
            <a:t>berfokus</a:t>
          </a:r>
          <a:r>
            <a:rPr lang="en-US" sz="2900" kern="1200" dirty="0"/>
            <a:t> pada lead generation (</a:t>
          </a:r>
          <a:r>
            <a:rPr lang="en-US" sz="2900" kern="1200" dirty="0" err="1"/>
            <a:t>menghasilkan</a:t>
          </a:r>
          <a:r>
            <a:rPr lang="en-US" sz="2900" kern="1200" dirty="0"/>
            <a:t> </a:t>
          </a:r>
          <a:r>
            <a:rPr lang="en-US" sz="2900" kern="1200" dirty="0" err="1"/>
            <a:t>prospek</a:t>
          </a:r>
          <a:r>
            <a:rPr lang="en-US" sz="2900" kern="1200" dirty="0"/>
            <a:t>) yang mana </a:t>
          </a:r>
          <a:r>
            <a:rPr lang="en-US" sz="2900" kern="1200" dirty="0" err="1"/>
            <a:t>prospek</a:t>
          </a:r>
          <a:r>
            <a:rPr lang="en-US" sz="2900" kern="1200" dirty="0"/>
            <a:t> </a:t>
          </a:r>
          <a:r>
            <a:rPr lang="en-US" sz="2900" kern="1200" dirty="0" err="1"/>
            <a:t>tersebut</a:t>
          </a:r>
          <a:r>
            <a:rPr lang="en-US" sz="2900" kern="1200" dirty="0"/>
            <a:t> </a:t>
          </a:r>
          <a:r>
            <a:rPr lang="en-US" sz="2900" kern="1200" dirty="0" err="1"/>
            <a:t>akan</a:t>
          </a:r>
          <a:r>
            <a:rPr lang="en-US" sz="2900" kern="1200" dirty="0"/>
            <a:t> di </a:t>
          </a:r>
          <a:r>
            <a:rPr lang="en-US" sz="2900" kern="1200" dirty="0" err="1"/>
            <a:t>followup</a:t>
          </a:r>
          <a:r>
            <a:rPr lang="en-US" sz="2900" kern="1200" dirty="0"/>
            <a:t> oleh </a:t>
          </a:r>
          <a:r>
            <a:rPr lang="en-US" sz="2900" kern="1200" dirty="0" err="1"/>
            <a:t>tim</a:t>
          </a:r>
          <a:r>
            <a:rPr lang="en-US" sz="2900" kern="1200" dirty="0"/>
            <a:t> sales</a:t>
          </a:r>
          <a:endParaRPr lang="en-ID" sz="2900" kern="1200" dirty="0"/>
        </a:p>
      </dsp:txBody>
      <dsp:txXfrm>
        <a:off x="3501839" y="8693"/>
        <a:ext cx="7430060" cy="2301285"/>
      </dsp:txXfrm>
    </dsp:sp>
    <dsp:sp modelId="{475DABEA-854A-4651-ABDF-D1BECB0A26CF}">
      <dsp:nvSpPr>
        <dsp:cNvPr id="0" name=""/>
        <dsp:cNvSpPr/>
      </dsp:nvSpPr>
      <dsp:spPr>
        <a:xfrm>
          <a:off x="5340" y="2853440"/>
          <a:ext cx="2731640" cy="968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73660" rIns="206248" bIns="73660" numCol="1" spcCol="1270" anchor="ctr" anchorCtr="0">
          <a:noAutofit/>
        </a:bodyPr>
        <a:lstStyle/>
        <a:p>
          <a:pPr marL="0" lvl="0" indent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Digital Business B2C</a:t>
          </a:r>
          <a:endParaRPr lang="en-ID" sz="2900" kern="1200" dirty="0"/>
        </a:p>
      </dsp:txBody>
      <dsp:txXfrm>
        <a:off x="5340" y="2853440"/>
        <a:ext cx="2731640" cy="968962"/>
      </dsp:txXfrm>
    </dsp:sp>
    <dsp:sp modelId="{0878E259-58F6-4625-85C9-F537BDE73722}">
      <dsp:nvSpPr>
        <dsp:cNvPr id="0" name=""/>
        <dsp:cNvSpPr/>
      </dsp:nvSpPr>
      <dsp:spPr>
        <a:xfrm>
          <a:off x="2736980" y="2414379"/>
          <a:ext cx="546328" cy="1847084"/>
        </a:xfrm>
        <a:prstGeom prst="leftBrace">
          <a:avLst>
            <a:gd name="adj1" fmla="val 35000"/>
            <a:gd name="adj2" fmla="val 50000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748A15-41CD-4783-88AE-30A331278564}">
      <dsp:nvSpPr>
        <dsp:cNvPr id="0" name=""/>
        <dsp:cNvSpPr/>
      </dsp:nvSpPr>
      <dsp:spPr>
        <a:xfrm>
          <a:off x="3501839" y="2414379"/>
          <a:ext cx="7430060" cy="18470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 err="1"/>
            <a:t>Sedang</a:t>
          </a:r>
          <a:r>
            <a:rPr lang="en-US" sz="2900" kern="1200" dirty="0"/>
            <a:t> </a:t>
          </a:r>
          <a:r>
            <a:rPr lang="en-US" sz="2900" kern="1200" dirty="0" err="1"/>
            <a:t>untuk</a:t>
          </a:r>
          <a:r>
            <a:rPr lang="en-US" sz="2900" kern="1200" dirty="0"/>
            <a:t> </a:t>
          </a:r>
          <a:r>
            <a:rPr lang="en-US" sz="2900" kern="1200" dirty="0" err="1"/>
            <a:t>bisnis</a:t>
          </a:r>
          <a:r>
            <a:rPr lang="en-US" sz="2900" kern="1200" dirty="0"/>
            <a:t> B2C </a:t>
          </a:r>
          <a:r>
            <a:rPr lang="en-US" sz="2900" kern="1200" dirty="0" err="1"/>
            <a:t>lebih</a:t>
          </a:r>
          <a:r>
            <a:rPr lang="en-US" sz="2900" kern="1200" dirty="0"/>
            <a:t> </a:t>
          </a:r>
          <a:r>
            <a:rPr lang="en-US" sz="2900" kern="1200" dirty="0" err="1"/>
            <a:t>berfokus</a:t>
          </a:r>
          <a:r>
            <a:rPr lang="en-US" sz="2900" kern="1200" dirty="0"/>
            <a:t> </a:t>
          </a:r>
          <a:r>
            <a:rPr lang="en-US" sz="2900" kern="1200" dirty="0" err="1"/>
            <a:t>untuk</a:t>
          </a:r>
          <a:r>
            <a:rPr lang="en-US" sz="2900" kern="1200" dirty="0"/>
            <a:t> </a:t>
          </a:r>
          <a:r>
            <a:rPr lang="en-US" sz="2900" kern="1200" dirty="0" err="1"/>
            <a:t>mendatangkan</a:t>
          </a:r>
          <a:r>
            <a:rPr lang="en-US" sz="2900" kern="1200" dirty="0"/>
            <a:t> </a:t>
          </a:r>
          <a:r>
            <a:rPr lang="en-US" sz="2900" kern="1200" dirty="0" err="1"/>
            <a:t>pengunjung</a:t>
          </a:r>
          <a:r>
            <a:rPr lang="en-US" sz="2900" kern="1200" dirty="0"/>
            <a:t> </a:t>
          </a:r>
          <a:r>
            <a:rPr lang="en-US" sz="2900" kern="1200" dirty="0" err="1"/>
            <a:t>ke</a:t>
          </a:r>
          <a:r>
            <a:rPr lang="en-US" sz="2900" kern="1200" dirty="0"/>
            <a:t> website/took online </a:t>
          </a:r>
          <a:r>
            <a:rPr lang="en-US" sz="2900" kern="1200" dirty="0" err="1"/>
            <a:t>sehingga</a:t>
          </a:r>
          <a:r>
            <a:rPr lang="en-US" sz="2900" kern="1200" dirty="0"/>
            <a:t> </a:t>
          </a:r>
          <a:r>
            <a:rPr lang="en-US" sz="2900" kern="1200" dirty="0" err="1"/>
            <a:t>mereka</a:t>
          </a:r>
          <a:r>
            <a:rPr lang="en-US" sz="2900" kern="1200" dirty="0"/>
            <a:t> </a:t>
          </a:r>
          <a:r>
            <a:rPr lang="en-US" sz="2900" kern="1200" dirty="0" err="1"/>
            <a:t>menjadi</a:t>
          </a:r>
          <a:r>
            <a:rPr lang="en-US" sz="2900" kern="1200" dirty="0"/>
            <a:t> </a:t>
          </a:r>
          <a:r>
            <a:rPr lang="en-US" sz="2900" kern="1200" dirty="0" err="1"/>
            <a:t>pelanggan</a:t>
          </a:r>
          <a:r>
            <a:rPr lang="en-US" sz="2900" kern="1200" dirty="0"/>
            <a:t> </a:t>
          </a:r>
          <a:r>
            <a:rPr lang="en-US" sz="2900" kern="1200" dirty="0" err="1"/>
            <a:t>tanpa</a:t>
          </a:r>
          <a:r>
            <a:rPr lang="en-US" sz="2900" kern="1200" dirty="0"/>
            <a:t> </a:t>
          </a:r>
          <a:r>
            <a:rPr lang="en-US" sz="2900" kern="1200" dirty="0" err="1"/>
            <a:t>harus</a:t>
          </a:r>
          <a:r>
            <a:rPr lang="en-US" sz="2900" kern="1200" dirty="0"/>
            <a:t> </a:t>
          </a:r>
          <a:r>
            <a:rPr lang="en-US" sz="2900" kern="1200" dirty="0" err="1"/>
            <a:t>melalui</a:t>
          </a:r>
          <a:r>
            <a:rPr lang="en-US" sz="2900" kern="1200" dirty="0"/>
            <a:t> </a:t>
          </a:r>
          <a:r>
            <a:rPr lang="en-US" sz="2900" kern="1200" dirty="0" err="1"/>
            <a:t>tim</a:t>
          </a:r>
          <a:r>
            <a:rPr lang="en-US" sz="2900" kern="1200" dirty="0"/>
            <a:t> sales</a:t>
          </a:r>
          <a:endParaRPr lang="en-ID" sz="2900" kern="1200" dirty="0"/>
        </a:p>
      </dsp:txBody>
      <dsp:txXfrm>
        <a:off x="3501839" y="2414379"/>
        <a:ext cx="7430060" cy="18470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4E5B2-45D4-43C0-9F97-320DC6E10A8E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85475-982B-4777-93F6-4110F7020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12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00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66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92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8254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02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4702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01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42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294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31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B0B157F-E987-4248-90D2-B459F875A9A3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00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62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99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758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899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290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827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386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2480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34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743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57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B0B157F-E987-4248-90D2-B459F875A9A3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21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B0B157F-E987-4248-90D2-B459F875A9A3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280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g"/><Relationship Id="rId4" Type="http://schemas.openxmlformats.org/officeDocument/2006/relationships/hyperlink" Target="mailto:arizaeka@darmajaya.ac.id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1031" y="1826112"/>
            <a:ext cx="10823912" cy="180267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Fundamental Digital Marketing</a:t>
            </a:r>
            <a:endParaRPr lang="en-US" sz="36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3526" y="4309734"/>
            <a:ext cx="10058400" cy="2046056"/>
          </a:xfrm>
        </p:spPr>
        <p:txBody>
          <a:bodyPr>
            <a:noAutofit/>
          </a:bodyPr>
          <a:lstStyle/>
          <a:p>
            <a:pPr algn="ctr"/>
            <a:r>
              <a:rPr lang="en-ID" b="1" dirty="0" err="1"/>
              <a:t>Disusun</a:t>
            </a:r>
            <a:r>
              <a:rPr lang="en-ID" b="1" dirty="0"/>
              <a:t> </a:t>
            </a:r>
            <a:r>
              <a:rPr lang="en-ID" b="1" dirty="0" err="1"/>
              <a:t>Oleh</a:t>
            </a:r>
            <a:r>
              <a:rPr lang="en-ID" b="1" dirty="0"/>
              <a:t>:</a:t>
            </a:r>
          </a:p>
          <a:p>
            <a:pPr algn="ctr"/>
            <a:r>
              <a:rPr lang="en-ID" b="1" dirty="0"/>
              <a:t>M. </a:t>
            </a:r>
            <a:r>
              <a:rPr lang="en-ID" b="1" dirty="0" err="1"/>
              <a:t>Ariza</a:t>
            </a:r>
            <a:r>
              <a:rPr lang="en-ID" b="1" dirty="0"/>
              <a:t> </a:t>
            </a:r>
            <a:r>
              <a:rPr lang="en-ID" b="1" dirty="0" err="1"/>
              <a:t>Eka</a:t>
            </a:r>
            <a:r>
              <a:rPr lang="en-ID" b="1" dirty="0"/>
              <a:t> </a:t>
            </a:r>
            <a:r>
              <a:rPr lang="en-ID" b="1" dirty="0" err="1"/>
              <a:t>Yusendra</a:t>
            </a:r>
            <a:endParaRPr lang="en-ID" b="1" dirty="0"/>
          </a:p>
          <a:p>
            <a:pPr algn="ctr"/>
            <a:endParaRPr lang="en-US" b="1" dirty="0"/>
          </a:p>
        </p:txBody>
      </p:sp>
      <p:pic>
        <p:nvPicPr>
          <p:cNvPr id="10" name="Picture 2" descr="D:\Picture\logo ibi sma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490" y="4418917"/>
            <a:ext cx="1936873" cy="193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40770" y="3594830"/>
            <a:ext cx="10823912" cy="5387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err="1"/>
              <a:t>Mengenal</a:t>
            </a:r>
            <a:r>
              <a:rPr lang="en-US" sz="2400" b="1" dirty="0"/>
              <a:t> </a:t>
            </a:r>
            <a:r>
              <a:rPr lang="en-US" sz="2400" b="1" dirty="0" err="1"/>
              <a:t>Pondasi</a:t>
            </a:r>
            <a:r>
              <a:rPr lang="en-US" sz="2400" b="1" dirty="0"/>
              <a:t> Digital Marketing </a:t>
            </a:r>
            <a:r>
              <a:rPr lang="en-US" sz="2400" b="1" dirty="0" err="1"/>
              <a:t>Bagi</a:t>
            </a:r>
            <a:r>
              <a:rPr lang="en-US" sz="2400" b="1" dirty="0"/>
              <a:t> </a:t>
            </a:r>
            <a:r>
              <a:rPr lang="en-US" sz="2400" b="1" dirty="0" err="1"/>
              <a:t>Pemula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17" y="4564776"/>
            <a:ext cx="2181584" cy="173120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C244A88-B37B-456A-B907-B96978F7D4B0}"/>
              </a:ext>
            </a:extLst>
          </p:cNvPr>
          <p:cNvSpPr txBox="1"/>
          <p:nvPr/>
        </p:nvSpPr>
        <p:spPr>
          <a:xfrm>
            <a:off x="3702062" y="5200810"/>
            <a:ext cx="4982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Dosen</a:t>
            </a:r>
            <a:r>
              <a:rPr lang="en-US" dirty="0"/>
              <a:t> Program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Manajemen</a:t>
            </a:r>
            <a:endParaRPr lang="en-US" dirty="0"/>
          </a:p>
          <a:p>
            <a:pPr algn="ctr"/>
            <a:r>
              <a:rPr lang="en-US" dirty="0" err="1"/>
              <a:t>Fakultas</a:t>
            </a:r>
            <a:r>
              <a:rPr lang="en-US" dirty="0"/>
              <a:t> </a:t>
            </a:r>
            <a:r>
              <a:rPr lang="en-US" dirty="0" err="1"/>
              <a:t>Ekonomi</a:t>
            </a:r>
            <a:r>
              <a:rPr lang="en-US" dirty="0"/>
              <a:t> dan </a:t>
            </a:r>
            <a:r>
              <a:rPr lang="en-US" dirty="0" err="1"/>
              <a:t>Bisnis</a:t>
            </a:r>
            <a:r>
              <a:rPr lang="en-US" dirty="0"/>
              <a:t> (FEB) </a:t>
            </a:r>
            <a:r>
              <a:rPr lang="en-US" dirty="0" err="1"/>
              <a:t>Darmajaya</a:t>
            </a:r>
            <a:endParaRPr lang="en-US" dirty="0"/>
          </a:p>
          <a:p>
            <a:pPr algn="ctr"/>
            <a:r>
              <a:rPr lang="en-US" dirty="0">
                <a:hlinkClick r:id="rId4"/>
              </a:rPr>
              <a:t>arizaeka@darmajaya.ac.id</a:t>
            </a:r>
            <a:endParaRPr lang="en-US" dirty="0"/>
          </a:p>
          <a:p>
            <a:pPr algn="ctr"/>
            <a:r>
              <a:rPr lang="en-US" dirty="0"/>
              <a:t>IG: @Mister Yusen </a:t>
            </a: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78484A-1332-4F07-83DA-D512DBD30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65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CC19CCF-1FF9-4D94-BB58-B1126B413593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0E20EA-5680-4796-A6E3-EF899C305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12192000" cy="61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54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CC19CCF-1FF9-4D94-BB58-B1126B413593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C2CBA8-57F3-433A-B7A9-20FB5376B7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61" t="14734" r="10682" b="19340"/>
          <a:stretch/>
        </p:blipFill>
        <p:spPr>
          <a:xfrm>
            <a:off x="0" y="11401"/>
            <a:ext cx="12192000" cy="628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60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B859FDC-E244-4228-974B-296C403ABD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648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C19CCF-1FF9-4D94-BB58-B1126B413593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531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CC19CCF-1FF9-4D94-BB58-B1126B413593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9F1D21-2045-4F61-8EA7-7CB126BD1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01"/>
            <a:ext cx="12192000" cy="643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02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CC19CCF-1FF9-4D94-BB58-B1126B413593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2817DF-B134-45A2-BF96-149992305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01"/>
            <a:ext cx="12192000" cy="643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02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CC19CCF-1FF9-4D94-BB58-B1126B413593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FEC157-B0E3-4A6C-BE40-2E3DEF735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8" y="11401"/>
            <a:ext cx="12196098" cy="643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33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CC19CCF-1FF9-4D94-BB58-B1126B413593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EB46C1-8BD0-4382-95F3-5DB5B6E7A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01"/>
            <a:ext cx="12192000" cy="643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63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CC19CCF-1FF9-4D94-BB58-B1126B413593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511C33-625D-4F84-99A8-BF682FD13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2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709CEF-1412-44E0-B4F4-268566F8A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5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01658B-BAE1-48ED-B12A-0DC93CCF8365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69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2A7934-4064-4512-AB8A-BC77F0E49B35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69BBF0-1F54-45C9-AA07-CD0478B71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01"/>
            <a:ext cx="12192000" cy="630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75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25FAF27A-07FB-43F4-9AB3-0A3BD59EE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Pendahuluan</a:t>
            </a:r>
            <a:endParaRPr lang="en-US" alt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F3AF1-52E1-42CF-8D87-305AF9B15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  <a:defRPr/>
            </a:pPr>
            <a:r>
              <a:rPr lang="en-US" sz="4000" b="1" i="1" dirty="0"/>
              <a:t>“Marketing is a soul of your business, and entrepreneur is the chief of marketing officer”</a:t>
            </a:r>
          </a:p>
          <a:p>
            <a:pPr marL="0" indent="0" algn="ctr">
              <a:buNone/>
              <a:defRPr/>
            </a:pPr>
            <a:endParaRPr lang="en-US" b="1" i="1" dirty="0"/>
          </a:p>
        </p:txBody>
      </p:sp>
      <p:sp>
        <p:nvSpPr>
          <p:cNvPr id="6150" name="Slide Number Placeholder 5">
            <a:extLst>
              <a:ext uri="{FF2B5EF4-FFF2-40B4-BE49-F238E27FC236}">
                <a16:creationId xmlns:a16="http://schemas.microsoft.com/office/drawing/2014/main" id="{0D9EEFD0-4E34-471B-A41D-42F67D4F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F7244FA-ABE8-4408-9A8F-17DC036BE7D8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AE5A1252-4C97-4727-8A84-4417A6F2FDCB}"/>
              </a:ext>
            </a:extLst>
          </p:cNvPr>
          <p:cNvSpPr/>
          <p:nvPr/>
        </p:nvSpPr>
        <p:spPr>
          <a:xfrm>
            <a:off x="5550035" y="3992487"/>
            <a:ext cx="2016125" cy="1225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0502B1-B8DC-4E97-AF72-281C27617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10" name="Picture 9" descr="D:\Picture\logo ibi small.gif">
            <a:extLst>
              <a:ext uri="{FF2B5EF4-FFF2-40B4-BE49-F238E27FC236}">
                <a16:creationId xmlns:a16="http://schemas.microsoft.com/office/drawing/2014/main" id="{AA63B80B-6103-4D8A-94B9-DF30F5540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A4BDC3-886E-48C7-99B4-D04D31A8AE0D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484FCD9-008C-480A-9714-C6B188D3726F}"/>
              </a:ext>
            </a:extLst>
          </p:cNvPr>
          <p:cNvSpPr/>
          <p:nvPr/>
        </p:nvSpPr>
        <p:spPr>
          <a:xfrm>
            <a:off x="457199" y="3429000"/>
            <a:ext cx="4419600" cy="23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KEBUTUHAN</a:t>
            </a:r>
          </a:p>
          <a:p>
            <a:pPr algn="ctr"/>
            <a:r>
              <a:rPr lang="en-ID" sz="3600" b="1" dirty="0"/>
              <a:t>KEINGINAN</a:t>
            </a:r>
          </a:p>
          <a:p>
            <a:pPr algn="ctr"/>
            <a:r>
              <a:rPr lang="en-ID" sz="3600" b="1" dirty="0"/>
              <a:t>PERMINTAAN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6E24974A-7139-46B9-986B-6B134C4F8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6348" y="3627164"/>
            <a:ext cx="23685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i="1" dirty="0">
                <a:latin typeface="Aharoni" panose="02010803020104030203" pitchFamily="2" charset="-79"/>
                <a:cs typeface="Aharoni" panose="02010803020104030203" pitchFamily="2" charset="-79"/>
              </a:rPr>
              <a:t>VALUE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13C96059-D8C6-4F44-95DF-B32A084B8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1" y="5069902"/>
            <a:ext cx="23685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i="1" dirty="0">
                <a:latin typeface="Aharoni" panose="02010803020104030203" pitchFamily="2" charset="-79"/>
                <a:cs typeface="Aharoni" panose="02010803020104030203" pitchFamily="2" charset="-79"/>
              </a:rPr>
              <a:t>VALUE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892C8108-0B5F-4479-BC9D-8052F1D19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58" y="4373389"/>
            <a:ext cx="23685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i="1" dirty="0">
                <a:latin typeface="Aharoni" panose="02010803020104030203" pitchFamily="2" charset="-79"/>
                <a:cs typeface="Aharoni" panose="02010803020104030203" pitchFamily="2" charset="-79"/>
              </a:rPr>
              <a:t>VALUE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415E4964-F8F9-4920-A419-D98DCC266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6508" y="5081414"/>
            <a:ext cx="23685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i="1" dirty="0">
                <a:latin typeface="Aharoni" panose="02010803020104030203" pitchFamily="2" charset="-79"/>
                <a:cs typeface="Aharoni" panose="02010803020104030203" pitchFamily="2" charset="-79"/>
              </a:rPr>
              <a:t>VALUE</a:t>
            </a: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9B889D53-8988-434B-8FAB-EE5BCF762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2044" y="4331111"/>
            <a:ext cx="23685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i="1" dirty="0">
                <a:latin typeface="Aharoni" panose="02010803020104030203" pitchFamily="2" charset="-79"/>
                <a:cs typeface="Aharoni" panose="02010803020104030203" pitchFamily="2" charset="-79"/>
              </a:rPr>
              <a:t>VALUE</a:t>
            </a: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50FA8C5E-4158-4922-9A90-1357A3865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2855" y="3634598"/>
            <a:ext cx="23685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i="1" dirty="0">
                <a:latin typeface="Aharoni" panose="02010803020104030203" pitchFamily="2" charset="-79"/>
                <a:cs typeface="Aharoni" panose="02010803020104030203" pitchFamily="2" charset="-79"/>
              </a:rPr>
              <a:t>VALUE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E7C8A-44A4-496E-B83C-8BD722C40C81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5CB12F-2D43-4D44-A31E-74360203C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44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01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98D2BD-F75A-48F8-92EB-CC64A6AE0DE1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AA8326-C030-4145-A056-1FF1D27BE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44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39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2E670B-7B32-414D-8AE9-A9EA2BD62638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C9AEF1-2B5A-4DF9-AA69-B9272ACE9C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05" t="15061" r="11250" b="19013"/>
          <a:stretch/>
        </p:blipFill>
        <p:spPr>
          <a:xfrm>
            <a:off x="0" y="11401"/>
            <a:ext cx="12192000" cy="643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381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E36DD-A9A8-4E40-8488-5C5EEB090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Apa</a:t>
            </a:r>
            <a:r>
              <a:rPr lang="en-US" b="1" dirty="0"/>
              <a:t> </a:t>
            </a:r>
            <a:r>
              <a:rPr lang="en-US" b="1" dirty="0" err="1"/>
              <a:t>Manfaat</a:t>
            </a:r>
            <a:r>
              <a:rPr lang="en-US" b="1" dirty="0"/>
              <a:t> Digital Marketing</a:t>
            </a:r>
            <a:endParaRPr lang="en-ID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3C52C-82BE-40EF-9044-E9998E2C8A9B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E898F9-577C-48A6-BB3D-489751B2B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39" y="152400"/>
            <a:ext cx="986041" cy="1050878"/>
          </a:xfrm>
          <a:prstGeom prst="rect">
            <a:avLst/>
          </a:prstGeom>
        </p:spPr>
      </p:pic>
      <p:pic>
        <p:nvPicPr>
          <p:cNvPr id="6" name="Picture 5" descr="D:\Picture\logo ibi small.gif">
            <a:extLst>
              <a:ext uri="{FF2B5EF4-FFF2-40B4-BE49-F238E27FC236}">
                <a16:creationId xmlns:a16="http://schemas.microsoft.com/office/drawing/2014/main" id="{49B2EDAD-AC2F-4957-93AE-5B75EBE3B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603" y="2215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2DCC515F-A58A-4B6B-ACFE-EA713A5C65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9635706"/>
              </p:ext>
            </p:extLst>
          </p:nvPr>
        </p:nvGraphicFramePr>
        <p:xfrm>
          <a:off x="756659" y="1737360"/>
          <a:ext cx="10978141" cy="4709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91555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E36DD-A9A8-4E40-8488-5C5EEB090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Prinsip</a:t>
            </a:r>
            <a:r>
              <a:rPr lang="en-US" b="1" dirty="0"/>
              <a:t> Dasar Digital Marketing</a:t>
            </a:r>
            <a:endParaRPr lang="en-ID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3C52C-82BE-40EF-9044-E9998E2C8A9B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5336BA-A090-49C6-823B-CE100F317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39" y="152400"/>
            <a:ext cx="986041" cy="1050878"/>
          </a:xfrm>
          <a:prstGeom prst="rect">
            <a:avLst/>
          </a:prstGeom>
        </p:spPr>
      </p:pic>
      <p:pic>
        <p:nvPicPr>
          <p:cNvPr id="6" name="Picture 5" descr="D:\Picture\logo ibi small.gif">
            <a:extLst>
              <a:ext uri="{FF2B5EF4-FFF2-40B4-BE49-F238E27FC236}">
                <a16:creationId xmlns:a16="http://schemas.microsoft.com/office/drawing/2014/main" id="{5FF0B72D-1F6E-4B2A-A58B-37F414A81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603" y="2215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29DAB9-AB0A-4690-AC56-D7C245AB4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613" y="1908882"/>
            <a:ext cx="10074323" cy="23999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279C03-32EB-4E47-811D-4474220128C5}"/>
              </a:ext>
            </a:extLst>
          </p:cNvPr>
          <p:cNvSpPr txBox="1"/>
          <p:nvPr/>
        </p:nvSpPr>
        <p:spPr>
          <a:xfrm>
            <a:off x="1105064" y="4376583"/>
            <a:ext cx="32884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Traffic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pengunjung</a:t>
            </a:r>
            <a:r>
              <a:rPr lang="en-US" dirty="0"/>
              <a:t> yang </a:t>
            </a:r>
            <a:r>
              <a:rPr lang="en-US" dirty="0" err="1"/>
              <a:t>melihat</a:t>
            </a:r>
            <a:r>
              <a:rPr lang="en-US" dirty="0"/>
              <a:t>, </a:t>
            </a:r>
            <a:r>
              <a:rPr lang="en-US" dirty="0" err="1"/>
              <a:t>membaca</a:t>
            </a:r>
            <a:r>
              <a:rPr lang="en-US" dirty="0"/>
              <a:t>, </a:t>
            </a:r>
            <a:r>
              <a:rPr lang="en-US" dirty="0" err="1"/>
              <a:t>mendengar</a:t>
            </a:r>
            <a:r>
              <a:rPr lang="en-US" dirty="0"/>
              <a:t> </a:t>
            </a:r>
            <a:r>
              <a:rPr lang="en-US" dirty="0" err="1"/>
              <a:t>hingga</a:t>
            </a:r>
            <a:r>
              <a:rPr lang="en-US" dirty="0"/>
              <a:t> </a:t>
            </a:r>
            <a:r>
              <a:rPr lang="en-US" dirty="0" err="1"/>
              <a:t>tertarik</a:t>
            </a:r>
            <a:r>
              <a:rPr lang="en-US" dirty="0"/>
              <a:t> </a:t>
            </a:r>
            <a:r>
              <a:rPr lang="en-US" dirty="0" err="1"/>
              <a:t>denagn</a:t>
            </a:r>
            <a:r>
              <a:rPr lang="en-US" dirty="0"/>
              <a:t> </a:t>
            </a:r>
            <a:r>
              <a:rPr lang="en-US" dirty="0" err="1"/>
              <a:t>aktifitas</a:t>
            </a:r>
            <a:r>
              <a:rPr lang="en-US" dirty="0"/>
              <a:t> channel digital yang </a:t>
            </a:r>
            <a:r>
              <a:rPr lang="en-US" dirty="0" err="1"/>
              <a:t>digunakan</a:t>
            </a:r>
            <a:r>
              <a:rPr lang="en-US" dirty="0"/>
              <a:t>. Ada 2 </a:t>
            </a:r>
            <a:r>
              <a:rPr lang="en-US" dirty="0" err="1"/>
              <a:t>konsep</a:t>
            </a:r>
            <a:r>
              <a:rPr lang="en-US" dirty="0"/>
              <a:t> yang </a:t>
            </a:r>
            <a:r>
              <a:rPr lang="en-US" dirty="0" err="1"/>
              <a:t>biasa</a:t>
            </a:r>
            <a:r>
              <a:rPr lang="en-US" dirty="0"/>
              <a:t> </a:t>
            </a:r>
            <a:r>
              <a:rPr lang="en-US" dirty="0" err="1"/>
              <a:t>disebut</a:t>
            </a:r>
            <a:r>
              <a:rPr lang="en-US" dirty="0"/>
              <a:t> </a:t>
            </a:r>
            <a:r>
              <a:rPr lang="en-US" dirty="0" err="1"/>
              <a:t>konvensional</a:t>
            </a:r>
            <a:r>
              <a:rPr lang="en-US" dirty="0"/>
              <a:t> dan digital</a:t>
            </a:r>
            <a:endParaRPr lang="en-ID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E89A0F-4853-405F-A228-4697E0DED012}"/>
              </a:ext>
            </a:extLst>
          </p:cNvPr>
          <p:cNvSpPr txBox="1"/>
          <p:nvPr/>
        </p:nvSpPr>
        <p:spPr>
          <a:xfrm>
            <a:off x="4510032" y="4367434"/>
            <a:ext cx="3288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efek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media digital </a:t>
            </a:r>
            <a:r>
              <a:rPr lang="en-US" dirty="0" err="1"/>
              <a:t>dimana</a:t>
            </a:r>
            <a:r>
              <a:rPr lang="en-US" dirty="0"/>
              <a:t> data </a:t>
            </a:r>
            <a:r>
              <a:rPr lang="en-US" dirty="0" err="1"/>
              <a:t>sangat</a:t>
            </a:r>
            <a:r>
              <a:rPr lang="en-US" dirty="0"/>
              <a:t> </a:t>
            </a:r>
            <a:r>
              <a:rPr lang="en-US" dirty="0" err="1"/>
              <a:t>bermanfaat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berbagai</a:t>
            </a:r>
            <a:r>
              <a:rPr lang="en-US" dirty="0"/>
              <a:t> </a:t>
            </a:r>
            <a:r>
              <a:rPr lang="en-US" dirty="0" err="1"/>
              <a:t>hal</a:t>
            </a:r>
            <a:r>
              <a:rPr lang="en-US" dirty="0"/>
              <a:t> </a:t>
            </a:r>
            <a:r>
              <a:rPr lang="en-US" dirty="0" err="1"/>
              <a:t>terutama</a:t>
            </a:r>
            <a:r>
              <a:rPr lang="en-US" dirty="0"/>
              <a:t> </a:t>
            </a:r>
            <a:r>
              <a:rPr lang="en-US" dirty="0" err="1"/>
              <a:t>dibidang</a:t>
            </a:r>
            <a:r>
              <a:rPr lang="en-US" dirty="0"/>
              <a:t> </a:t>
            </a:r>
            <a:r>
              <a:rPr lang="en-US" dirty="0" err="1"/>
              <a:t>pemasaran</a:t>
            </a:r>
            <a:endParaRPr lang="en-ID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A57E12-44F0-4BD6-BF53-646459530EAD}"/>
              </a:ext>
            </a:extLst>
          </p:cNvPr>
          <p:cNvSpPr txBox="1"/>
          <p:nvPr/>
        </p:nvSpPr>
        <p:spPr>
          <a:xfrm>
            <a:off x="7915000" y="4311210"/>
            <a:ext cx="32884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Marketing </a:t>
            </a:r>
            <a:r>
              <a:rPr lang="en-US" dirty="0" err="1"/>
              <a:t>selalu</a:t>
            </a:r>
            <a:r>
              <a:rPr lang="en-US" dirty="0"/>
              <a:t> identic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bisnis</a:t>
            </a:r>
            <a:r>
              <a:rPr lang="en-US" dirty="0"/>
              <a:t> </a:t>
            </a:r>
            <a:r>
              <a:rPr lang="en-US" dirty="0" err="1"/>
              <a:t>penjualan</a:t>
            </a:r>
            <a:r>
              <a:rPr lang="en-US" dirty="0"/>
              <a:t> dan </a:t>
            </a:r>
            <a:r>
              <a:rPr lang="en-US" dirty="0" err="1"/>
              <a:t>perusahaan</a:t>
            </a:r>
            <a:r>
              <a:rPr lang="en-US" dirty="0"/>
              <a:t>, </a:t>
            </a:r>
            <a:r>
              <a:rPr lang="en-US" dirty="0" err="1"/>
              <a:t>tentu</a:t>
            </a:r>
            <a:r>
              <a:rPr lang="en-US" dirty="0"/>
              <a:t> </a:t>
            </a:r>
            <a:r>
              <a:rPr lang="en-US" dirty="0" err="1"/>
              <a:t>saja</a:t>
            </a:r>
            <a:r>
              <a:rPr lang="en-US" dirty="0"/>
              <a:t> digital marketing juga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membangun</a:t>
            </a:r>
            <a:r>
              <a:rPr lang="en-US" dirty="0"/>
              <a:t> </a:t>
            </a:r>
            <a:r>
              <a:rPr lang="en-US" dirty="0" err="1"/>
              <a:t>bisnis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5507473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E36DD-A9A8-4E40-8488-5C5EEB090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Instrumen</a:t>
            </a:r>
            <a:r>
              <a:rPr lang="en-US" b="1" dirty="0"/>
              <a:t> Utama Digital Marketing</a:t>
            </a:r>
            <a:endParaRPr lang="en-ID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3C52C-82BE-40EF-9044-E9998E2C8A9B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803D37-18A5-45F6-B826-FE90C70D2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1827558"/>
            <a:ext cx="11226801" cy="43192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CEB4A3-BE7F-403D-8EA6-DB05F3E2B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39" y="152400"/>
            <a:ext cx="986041" cy="1050878"/>
          </a:xfrm>
          <a:prstGeom prst="rect">
            <a:avLst/>
          </a:prstGeom>
        </p:spPr>
      </p:pic>
      <p:pic>
        <p:nvPicPr>
          <p:cNvPr id="9" name="Picture 8" descr="D:\Picture\logo ibi small.gif">
            <a:extLst>
              <a:ext uri="{FF2B5EF4-FFF2-40B4-BE49-F238E27FC236}">
                <a16:creationId xmlns:a16="http://schemas.microsoft.com/office/drawing/2014/main" id="{E2DE96D1-02AD-458C-92B9-FDA3F7026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603" y="2215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396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E36DD-A9A8-4E40-8488-5C5EEB090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Hasil Digital Marketing</a:t>
            </a:r>
            <a:endParaRPr lang="en-ID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3C52C-82BE-40EF-9044-E9998E2C8A9B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E898F9-577C-48A6-BB3D-489751B2B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39" y="152400"/>
            <a:ext cx="986041" cy="1050878"/>
          </a:xfrm>
          <a:prstGeom prst="rect">
            <a:avLst/>
          </a:prstGeom>
        </p:spPr>
      </p:pic>
      <p:pic>
        <p:nvPicPr>
          <p:cNvPr id="6" name="Picture 5" descr="D:\Picture\logo ibi small.gif">
            <a:extLst>
              <a:ext uri="{FF2B5EF4-FFF2-40B4-BE49-F238E27FC236}">
                <a16:creationId xmlns:a16="http://schemas.microsoft.com/office/drawing/2014/main" id="{49B2EDAD-AC2F-4957-93AE-5B75EBE3B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603" y="2215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CA3FF8-2389-4BB2-8DF6-4B73A8754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" y="1983058"/>
            <a:ext cx="10358120" cy="421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867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E36DD-A9A8-4E40-8488-5C5EEB090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Apakah</a:t>
            </a:r>
            <a:r>
              <a:rPr lang="en-US" b="1" dirty="0"/>
              <a:t> Digital Marketing </a:t>
            </a:r>
            <a:r>
              <a:rPr lang="en-US" b="1" dirty="0" err="1"/>
              <a:t>Cocok</a:t>
            </a:r>
            <a:r>
              <a:rPr lang="en-US" b="1" dirty="0"/>
              <a:t> </a:t>
            </a:r>
            <a:r>
              <a:rPr lang="en-US" b="1" dirty="0" err="1"/>
              <a:t>Untuk</a:t>
            </a:r>
            <a:r>
              <a:rPr lang="en-US" b="1" dirty="0"/>
              <a:t> </a:t>
            </a:r>
            <a:r>
              <a:rPr lang="en-US" b="1" dirty="0" err="1"/>
              <a:t>Semua</a:t>
            </a:r>
            <a:r>
              <a:rPr lang="en-US" b="1" dirty="0"/>
              <a:t> </a:t>
            </a:r>
            <a:r>
              <a:rPr lang="en-US" b="1" dirty="0" err="1"/>
              <a:t>Bisnis</a:t>
            </a:r>
            <a:r>
              <a:rPr lang="en-US" b="1" dirty="0"/>
              <a:t>??</a:t>
            </a:r>
            <a:endParaRPr lang="en-ID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3C52C-82BE-40EF-9044-E9998E2C8A9B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E898F9-577C-48A6-BB3D-489751B2B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39" y="152400"/>
            <a:ext cx="833641" cy="1050878"/>
          </a:xfrm>
          <a:prstGeom prst="rect">
            <a:avLst/>
          </a:prstGeom>
        </p:spPr>
      </p:pic>
      <p:pic>
        <p:nvPicPr>
          <p:cNvPr id="6" name="Picture 5" descr="D:\Picture\logo ibi small.gif">
            <a:extLst>
              <a:ext uri="{FF2B5EF4-FFF2-40B4-BE49-F238E27FC236}">
                <a16:creationId xmlns:a16="http://schemas.microsoft.com/office/drawing/2014/main" id="{49B2EDAD-AC2F-4957-93AE-5B75EBE3B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603" y="2215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07CFAA0-58B0-4B4D-BBB2-EF1DB89933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2498570"/>
              </p:ext>
            </p:extLst>
          </p:nvPr>
        </p:nvGraphicFramePr>
        <p:xfrm>
          <a:off x="370839" y="1871563"/>
          <a:ext cx="10937241" cy="4270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25018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E36DD-A9A8-4E40-8488-5C5EEB090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Tips </a:t>
            </a:r>
            <a:r>
              <a:rPr lang="en-US" b="1" dirty="0" err="1"/>
              <a:t>Memulai</a:t>
            </a:r>
            <a:r>
              <a:rPr lang="en-US" b="1" dirty="0"/>
              <a:t> Digital Marketing</a:t>
            </a:r>
            <a:endParaRPr lang="en-ID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3C52C-82BE-40EF-9044-E9998E2C8A9B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E898F9-577C-48A6-BB3D-489751B2B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39" y="152400"/>
            <a:ext cx="986041" cy="1050878"/>
          </a:xfrm>
          <a:prstGeom prst="rect">
            <a:avLst/>
          </a:prstGeom>
        </p:spPr>
      </p:pic>
      <p:pic>
        <p:nvPicPr>
          <p:cNvPr id="6" name="Picture 5" descr="D:\Picture\logo ibi small.gif">
            <a:extLst>
              <a:ext uri="{FF2B5EF4-FFF2-40B4-BE49-F238E27FC236}">
                <a16:creationId xmlns:a16="http://schemas.microsoft.com/office/drawing/2014/main" id="{49B2EDAD-AC2F-4957-93AE-5B75EBE3B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603" y="2215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3F2735-9CAE-49E8-9000-6F69FA776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939" y="1871563"/>
            <a:ext cx="9088121" cy="41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2023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E36DD-A9A8-4E40-8488-5C5EEB090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Value Journey Worksheet</a:t>
            </a:r>
            <a:endParaRPr lang="en-ID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3C52C-82BE-40EF-9044-E9998E2C8A9B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E898F9-577C-48A6-BB3D-489751B2B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39" y="152400"/>
            <a:ext cx="833641" cy="1050878"/>
          </a:xfrm>
          <a:prstGeom prst="rect">
            <a:avLst/>
          </a:prstGeom>
        </p:spPr>
      </p:pic>
      <p:pic>
        <p:nvPicPr>
          <p:cNvPr id="6" name="Picture 5" descr="D:\Picture\logo ibi small.gif">
            <a:extLst>
              <a:ext uri="{FF2B5EF4-FFF2-40B4-BE49-F238E27FC236}">
                <a16:creationId xmlns:a16="http://schemas.microsoft.com/office/drawing/2014/main" id="{49B2EDAD-AC2F-4957-93AE-5B75EBE3B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603" y="2215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2E0BFB-1F64-4F09-A8BB-ABD415DE2B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38" y="1737360"/>
            <a:ext cx="11928361" cy="446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33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598258B1-3958-494A-B52F-64512D1EC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Konsep</a:t>
            </a:r>
            <a:r>
              <a:rPr lang="en-US" altLang="en-US" b="1" dirty="0"/>
              <a:t> </a:t>
            </a:r>
            <a:r>
              <a:rPr lang="en-US" altLang="en-US" b="1" dirty="0" err="1"/>
              <a:t>Pemasaran</a:t>
            </a:r>
            <a:endParaRPr lang="en-US" altLang="en-US" b="1" dirty="0"/>
          </a:p>
        </p:txBody>
      </p:sp>
      <p:sp>
        <p:nvSpPr>
          <p:cNvPr id="7173" name="Slide Number Placeholder 5">
            <a:extLst>
              <a:ext uri="{FF2B5EF4-FFF2-40B4-BE49-F238E27FC236}">
                <a16:creationId xmlns:a16="http://schemas.microsoft.com/office/drawing/2014/main" id="{31C66092-56B7-48F0-86A5-66294CFD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6900520-6A37-42D1-B954-C630CCC867C9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7174" name="Picture 8">
            <a:extLst>
              <a:ext uri="{FF2B5EF4-FFF2-40B4-BE49-F238E27FC236}">
                <a16:creationId xmlns:a16="http://schemas.microsoft.com/office/drawing/2014/main" id="{CA6EC08C-A09C-4A15-A275-82AD3FDF3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71" y="1957250"/>
            <a:ext cx="11129818" cy="4282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05D5EA-3626-4B81-A062-388DD64AC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8" name="Picture 7" descr="D:\Picture\logo ibi small.gif">
            <a:extLst>
              <a:ext uri="{FF2B5EF4-FFF2-40B4-BE49-F238E27FC236}">
                <a16:creationId xmlns:a16="http://schemas.microsoft.com/office/drawing/2014/main" id="{5262BF8D-BBE7-4322-838D-A39D0C733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6CDBCA-16C6-4D99-B77D-BDF095E6AF71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E36DD-A9A8-4E40-8488-5C5EEB090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 </a:t>
            </a:r>
            <a:r>
              <a:rPr lang="en-US" b="1" dirty="0" err="1"/>
              <a:t>Kunci</a:t>
            </a:r>
            <a:r>
              <a:rPr lang="en-US" b="1" dirty="0"/>
              <a:t> </a:t>
            </a:r>
            <a:r>
              <a:rPr lang="en-US" b="1" dirty="0" err="1"/>
              <a:t>Sukses</a:t>
            </a:r>
            <a:r>
              <a:rPr lang="en-US" b="1" dirty="0"/>
              <a:t> Digital Marketing</a:t>
            </a:r>
            <a:endParaRPr lang="en-ID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3C52C-82BE-40EF-9044-E9998E2C8A9B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E898F9-577C-48A6-BB3D-489751B2B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39" y="152400"/>
            <a:ext cx="986041" cy="1050878"/>
          </a:xfrm>
          <a:prstGeom prst="rect">
            <a:avLst/>
          </a:prstGeom>
        </p:spPr>
      </p:pic>
      <p:pic>
        <p:nvPicPr>
          <p:cNvPr id="6" name="Picture 5" descr="D:\Picture\logo ibi small.gif">
            <a:extLst>
              <a:ext uri="{FF2B5EF4-FFF2-40B4-BE49-F238E27FC236}">
                <a16:creationId xmlns:a16="http://schemas.microsoft.com/office/drawing/2014/main" id="{49B2EDAD-AC2F-4957-93AE-5B75EBE3B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603" y="2215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92BC10-0138-4CA3-846B-E31D997A5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587" y="2026001"/>
            <a:ext cx="4861848" cy="38864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7BCB70-D542-4277-89C7-F07713194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1967" y="2026001"/>
            <a:ext cx="4529636" cy="388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0674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Picture\logo ibi sma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225" y="1953927"/>
            <a:ext cx="4350822" cy="435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pPr algn="ctr"/>
            <a:r>
              <a:rPr lang="en-US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END OF SLIDE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E9B11F-BFC8-4329-AD36-3E6903A667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10" b="8068"/>
          <a:stretch/>
        </p:blipFill>
        <p:spPr>
          <a:xfrm>
            <a:off x="0" y="0"/>
            <a:ext cx="3370997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892EC3-2EB8-40FA-BB15-291547BA51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6" b="8068"/>
          <a:stretch/>
        </p:blipFill>
        <p:spPr>
          <a:xfrm>
            <a:off x="8821005" y="0"/>
            <a:ext cx="3370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05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97B17F94-C76C-4059-B7D7-5C8E5E322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Perkembangan</a:t>
            </a:r>
            <a:r>
              <a:rPr lang="en-US" altLang="en-US" b="1" dirty="0"/>
              <a:t> </a:t>
            </a:r>
            <a:r>
              <a:rPr lang="en-US" altLang="en-US" b="1" dirty="0" err="1"/>
              <a:t>Pandangan</a:t>
            </a:r>
            <a:r>
              <a:rPr lang="en-US" altLang="en-US" b="1" dirty="0"/>
              <a:t> </a:t>
            </a:r>
            <a:br>
              <a:rPr lang="en-US" altLang="en-US" b="1" dirty="0"/>
            </a:br>
            <a:r>
              <a:rPr lang="en-US" altLang="en-US" b="1" dirty="0" err="1"/>
              <a:t>Peranan</a:t>
            </a:r>
            <a:r>
              <a:rPr lang="en-US" altLang="en-US" b="1" dirty="0"/>
              <a:t> </a:t>
            </a:r>
            <a:r>
              <a:rPr lang="en-US" altLang="en-US" b="1" dirty="0" err="1"/>
              <a:t>Pemasaran</a:t>
            </a:r>
            <a:endParaRPr lang="en-US" altLang="en-US" b="1" dirty="0"/>
          </a:p>
        </p:txBody>
      </p:sp>
      <p:sp>
        <p:nvSpPr>
          <p:cNvPr id="8195" name="Date Placeholder 3">
            <a:extLst>
              <a:ext uri="{FF2B5EF4-FFF2-40B4-BE49-F238E27FC236}">
                <a16:creationId xmlns:a16="http://schemas.microsoft.com/office/drawing/2014/main" id="{96F71CA6-1AAD-48B9-9CAD-EE9BCCC31A6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E270F0C-7896-40A6-9D7D-E661DDB8C24B}" type="datetime1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6/28/2020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64AA6-DF31-4366-9657-964B29E43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Technoprenuership</a:t>
            </a:r>
            <a:endParaRPr lang="en-US" dirty="0"/>
          </a:p>
        </p:txBody>
      </p:sp>
      <p:sp>
        <p:nvSpPr>
          <p:cNvPr id="8197" name="Slide Number Placeholder 5">
            <a:extLst>
              <a:ext uri="{FF2B5EF4-FFF2-40B4-BE49-F238E27FC236}">
                <a16:creationId xmlns:a16="http://schemas.microsoft.com/office/drawing/2014/main" id="{EC740C73-E14C-4BEA-9561-ED2AB3426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0C9C62-6D06-403E-AAEB-0787F81D9F8B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8198" name="Picture 6">
            <a:extLst>
              <a:ext uri="{FF2B5EF4-FFF2-40B4-BE49-F238E27FC236}">
                <a16:creationId xmlns:a16="http://schemas.microsoft.com/office/drawing/2014/main" id="{C5D1F19B-EEDB-4544-917F-818998A0B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1985818"/>
            <a:ext cx="8208963" cy="4059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32403E-DD3D-4FA2-BE44-2065730D1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8" name="Picture 7" descr="D:\Picture\logo ibi small.gif">
            <a:extLst>
              <a:ext uri="{FF2B5EF4-FFF2-40B4-BE49-F238E27FC236}">
                <a16:creationId xmlns:a16="http://schemas.microsoft.com/office/drawing/2014/main" id="{87A3B059-D7E5-4D36-BCFA-DB38DB807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7CA469-4D07-4E70-9146-D33AFC0121AE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310B362D-5C34-4019-9F2E-8B178ABAC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Elemen</a:t>
            </a:r>
            <a:r>
              <a:rPr lang="en-US" altLang="en-US" b="1" dirty="0"/>
              <a:t> </a:t>
            </a:r>
            <a:r>
              <a:rPr lang="en-US" altLang="en-US" b="1" dirty="0" err="1"/>
              <a:t>Penting</a:t>
            </a:r>
            <a:r>
              <a:rPr lang="en-US" altLang="en-US" b="1" dirty="0"/>
              <a:t> </a:t>
            </a:r>
            <a:r>
              <a:rPr lang="en-US" altLang="en-US" b="1" dirty="0" err="1"/>
              <a:t>Pemasaran</a:t>
            </a:r>
            <a:endParaRPr lang="en-US" altLang="en-US" b="1" dirty="0"/>
          </a:p>
        </p:txBody>
      </p:sp>
      <p:sp>
        <p:nvSpPr>
          <p:cNvPr id="9221" name="Slide Number Placeholder 5">
            <a:extLst>
              <a:ext uri="{FF2B5EF4-FFF2-40B4-BE49-F238E27FC236}">
                <a16:creationId xmlns:a16="http://schemas.microsoft.com/office/drawing/2014/main" id="{CD17F8D0-937B-432B-9677-8819400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D359949-8304-4C37-BD36-DB32158842E3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9222" name="Picture 2">
            <a:extLst>
              <a:ext uri="{FF2B5EF4-FFF2-40B4-BE49-F238E27FC236}">
                <a16:creationId xmlns:a16="http://schemas.microsoft.com/office/drawing/2014/main" id="{8C0A6A26-5AF2-4D36-9D3B-DEB6F963D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45" y="2107846"/>
            <a:ext cx="10155382" cy="4191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20202C-C95B-4769-8ECA-E7CD93216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8" name="Picture 7" descr="D:\Picture\logo ibi small.gif">
            <a:extLst>
              <a:ext uri="{FF2B5EF4-FFF2-40B4-BE49-F238E27FC236}">
                <a16:creationId xmlns:a16="http://schemas.microsoft.com/office/drawing/2014/main" id="{37C7EA9A-8E0B-4039-A199-F360A6C93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7ECA87-4644-4C70-A61A-D93DA48EF33A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8F7B3FC0-F54F-4359-9B32-E1DEF724E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Online/Digital Marketing</a:t>
            </a:r>
          </a:p>
        </p:txBody>
      </p:sp>
      <p:sp>
        <p:nvSpPr>
          <p:cNvPr id="10245" name="Slide Number Placeholder 5">
            <a:extLst>
              <a:ext uri="{FF2B5EF4-FFF2-40B4-BE49-F238E27FC236}">
                <a16:creationId xmlns:a16="http://schemas.microsoft.com/office/drawing/2014/main" id="{844D2824-B6F8-45B3-9B03-ABF3B8925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AFC99C-91B9-4DF1-8DBE-133063084458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10246" name="Picture 6">
            <a:extLst>
              <a:ext uri="{FF2B5EF4-FFF2-40B4-BE49-F238E27FC236}">
                <a16:creationId xmlns:a16="http://schemas.microsoft.com/office/drawing/2014/main" id="{405D58CD-81BF-4F48-AEC6-82D3AEECE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26" y="1865745"/>
            <a:ext cx="6303963" cy="429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D9218D-1DF4-440B-ACB1-B4F36A407A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8" name="Picture 7" descr="D:\Picture\logo ibi small.gif">
            <a:extLst>
              <a:ext uri="{FF2B5EF4-FFF2-40B4-BE49-F238E27FC236}">
                <a16:creationId xmlns:a16="http://schemas.microsoft.com/office/drawing/2014/main" id="{475BAAB1-2107-484A-80D9-80F057F51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78C7EB-B2EE-4203-B6CB-EDF239D8875B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AA96B41C-AA23-4E5B-8175-400C0C966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Berbagai Strategi Untuk Internet Marketing</a:t>
            </a:r>
          </a:p>
        </p:txBody>
      </p:sp>
      <p:sp>
        <p:nvSpPr>
          <p:cNvPr id="11269" name="Slide Number Placeholder 5">
            <a:extLst>
              <a:ext uri="{FF2B5EF4-FFF2-40B4-BE49-F238E27FC236}">
                <a16:creationId xmlns:a16="http://schemas.microsoft.com/office/drawing/2014/main" id="{E40FE2C1-EE0B-4A37-8A1A-44FB7CC7B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9DDCC0D-2B7B-4629-8086-B25569A7DBC5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11270" name="Picture 6">
            <a:extLst>
              <a:ext uri="{FF2B5EF4-FFF2-40B4-BE49-F238E27FC236}">
                <a16:creationId xmlns:a16="http://schemas.microsoft.com/office/drawing/2014/main" id="{FC260D68-3EFA-4A54-BD3E-45EF7E8E0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327" y="1976581"/>
            <a:ext cx="9365673" cy="4155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672BEA-4022-4E4B-896E-C060834CF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8" name="Picture 7" descr="D:\Picture\logo ibi small.gif">
            <a:extLst>
              <a:ext uri="{FF2B5EF4-FFF2-40B4-BE49-F238E27FC236}">
                <a16:creationId xmlns:a16="http://schemas.microsoft.com/office/drawing/2014/main" id="{C688707D-9C29-4D1F-9286-6775041E5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ADD3F9-4514-4D4C-B0AA-CE2FCE6196CA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AD30B-90A5-47C8-BF84-FC5CC3063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APA ITU DIGITAL MARKETING</a:t>
            </a:r>
            <a:endParaRPr lang="en-ID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A8F92-B54D-4012-87BE-AE1A59F14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547" y="1954827"/>
            <a:ext cx="5320453" cy="4260916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n-US" sz="3600" b="1" i="1" dirty="0"/>
              <a:t>“</a:t>
            </a:r>
            <a:r>
              <a:rPr lang="en-US" sz="3600" b="1" i="1" dirty="0" err="1"/>
              <a:t>Suatu</a:t>
            </a:r>
            <a:r>
              <a:rPr lang="en-US" sz="3600" b="1" i="1" dirty="0"/>
              <a:t> </a:t>
            </a:r>
            <a:r>
              <a:rPr lang="en-US" sz="3600" b="1" i="1" dirty="0" err="1"/>
              <a:t>usaha</a:t>
            </a:r>
            <a:r>
              <a:rPr lang="en-US" sz="3600" b="1" i="1" dirty="0"/>
              <a:t> </a:t>
            </a:r>
            <a:r>
              <a:rPr lang="en-US" sz="3600" b="1" i="1" dirty="0" err="1"/>
              <a:t>untuk</a:t>
            </a:r>
            <a:r>
              <a:rPr lang="en-US" sz="3600" b="1" i="1" dirty="0"/>
              <a:t> </a:t>
            </a:r>
            <a:r>
              <a:rPr lang="en-US" sz="3600" b="1" i="1" dirty="0" err="1"/>
              <a:t>mempromosikan</a:t>
            </a:r>
            <a:r>
              <a:rPr lang="en-US" sz="3600" b="1" i="1" dirty="0"/>
              <a:t> </a:t>
            </a:r>
            <a:r>
              <a:rPr lang="en-US" sz="3600" b="1" i="1" dirty="0" err="1"/>
              <a:t>sebuah</a:t>
            </a:r>
            <a:r>
              <a:rPr lang="en-US" sz="3600" b="1" i="1" dirty="0"/>
              <a:t> </a:t>
            </a:r>
            <a:r>
              <a:rPr lang="en-US" sz="3600" b="1" i="1" dirty="0" err="1"/>
              <a:t>merek</a:t>
            </a:r>
            <a:r>
              <a:rPr lang="en-US" sz="3600" b="1" i="1" dirty="0"/>
              <a:t> </a:t>
            </a:r>
            <a:r>
              <a:rPr lang="en-US" sz="3600" b="1" i="1" dirty="0" err="1"/>
              <a:t>dengan</a:t>
            </a:r>
            <a:r>
              <a:rPr lang="en-US" sz="3600" b="1" i="1" dirty="0"/>
              <a:t> </a:t>
            </a:r>
            <a:r>
              <a:rPr lang="en-US" sz="3600" b="1" i="1" dirty="0" err="1"/>
              <a:t>menggunakan</a:t>
            </a:r>
            <a:r>
              <a:rPr lang="en-US" sz="3600" b="1" i="1" dirty="0"/>
              <a:t> media digital yang </a:t>
            </a:r>
            <a:r>
              <a:rPr lang="en-US" sz="3600" b="1" i="1" dirty="0" err="1"/>
              <a:t>dapat</a:t>
            </a:r>
            <a:r>
              <a:rPr lang="en-US" sz="3600" b="1" i="1" dirty="0"/>
              <a:t> </a:t>
            </a:r>
            <a:r>
              <a:rPr lang="en-US" sz="3600" b="1" i="1" dirty="0" err="1"/>
              <a:t>menjangkau</a:t>
            </a:r>
            <a:r>
              <a:rPr lang="en-US" sz="3600" b="1" i="1" dirty="0"/>
              <a:t> </a:t>
            </a:r>
            <a:r>
              <a:rPr lang="en-US" sz="3600" b="1" i="1" dirty="0" err="1"/>
              <a:t>konsumen</a:t>
            </a:r>
            <a:r>
              <a:rPr lang="en-US" sz="3600" b="1" i="1" dirty="0"/>
              <a:t> </a:t>
            </a:r>
            <a:r>
              <a:rPr lang="en-US" sz="3600" b="1" i="1" dirty="0" err="1"/>
              <a:t>secara</a:t>
            </a:r>
            <a:r>
              <a:rPr lang="en-US" sz="3600" b="1" i="1" dirty="0"/>
              <a:t> </a:t>
            </a:r>
            <a:r>
              <a:rPr lang="en-US" sz="3600" b="1" i="1" dirty="0" err="1"/>
              <a:t>tepat</a:t>
            </a:r>
            <a:r>
              <a:rPr lang="en-US" sz="3600" b="1" i="1" dirty="0"/>
              <a:t> </a:t>
            </a:r>
            <a:r>
              <a:rPr lang="en-US" sz="3600" b="1" i="1" dirty="0" err="1"/>
              <a:t>waktu</a:t>
            </a:r>
            <a:r>
              <a:rPr lang="en-US" sz="3600" b="1" i="1" dirty="0"/>
              <a:t>, </a:t>
            </a:r>
            <a:r>
              <a:rPr lang="en-US" sz="3600" b="1" i="1" dirty="0" err="1"/>
              <a:t>pribadi</a:t>
            </a:r>
            <a:r>
              <a:rPr lang="en-US" sz="3600" b="1" i="1" dirty="0"/>
              <a:t>, dan </a:t>
            </a:r>
            <a:r>
              <a:rPr lang="en-US" sz="3600" b="1" i="1" dirty="0" err="1"/>
              <a:t>relevan</a:t>
            </a:r>
            <a:r>
              <a:rPr lang="en-US" sz="3600" b="1" i="1" dirty="0"/>
              <a:t>” </a:t>
            </a:r>
          </a:p>
          <a:p>
            <a:pPr algn="ctr"/>
            <a:endParaRPr lang="en-US" sz="2800" b="1" i="1" dirty="0"/>
          </a:p>
          <a:p>
            <a:pPr algn="ctr"/>
            <a:r>
              <a:rPr lang="en-US" sz="2800" b="1" i="1" dirty="0" err="1"/>
              <a:t>Tipe</a:t>
            </a:r>
            <a:r>
              <a:rPr lang="en-US" sz="2800" b="1" i="1" dirty="0"/>
              <a:t> </a:t>
            </a:r>
            <a:r>
              <a:rPr lang="en-US" sz="2800" b="1" i="1" dirty="0" err="1"/>
              <a:t>pemasaran</a:t>
            </a:r>
            <a:r>
              <a:rPr lang="en-US" sz="2800" b="1" i="1" dirty="0"/>
              <a:t> digital </a:t>
            </a:r>
            <a:r>
              <a:rPr lang="en-US" sz="2800" b="1" i="1" dirty="0" err="1"/>
              <a:t>mencakup</a:t>
            </a:r>
            <a:r>
              <a:rPr lang="en-US" sz="2800" b="1" i="1" dirty="0"/>
              <a:t> </a:t>
            </a:r>
            <a:r>
              <a:rPr lang="en-US" sz="2800" b="1" i="1" dirty="0" err="1"/>
              <a:t>banyak</a:t>
            </a:r>
            <a:r>
              <a:rPr lang="en-US" sz="2800" b="1" i="1" dirty="0"/>
              <a:t> </a:t>
            </a:r>
            <a:r>
              <a:rPr lang="en-US" sz="2800" b="1" i="1" dirty="0" err="1"/>
              <a:t>teknik</a:t>
            </a:r>
            <a:r>
              <a:rPr lang="en-US" sz="2800" b="1" i="1" dirty="0"/>
              <a:t> dan </a:t>
            </a:r>
            <a:r>
              <a:rPr lang="en-US" sz="2800" b="1" i="1" dirty="0" err="1"/>
              <a:t>praktik</a:t>
            </a:r>
            <a:r>
              <a:rPr lang="en-US" sz="2800" b="1" i="1" dirty="0"/>
              <a:t> yang </a:t>
            </a:r>
            <a:r>
              <a:rPr lang="en-US" sz="2800" b="1" i="1" dirty="0" err="1"/>
              <a:t>terkandung</a:t>
            </a:r>
            <a:r>
              <a:rPr lang="en-US" sz="2800" b="1" i="1" dirty="0"/>
              <a:t> </a:t>
            </a:r>
            <a:r>
              <a:rPr lang="en-US" sz="2800" b="1" i="1" dirty="0" err="1"/>
              <a:t>dalam</a:t>
            </a:r>
            <a:r>
              <a:rPr lang="en-US" sz="2800" b="1" i="1" dirty="0"/>
              <a:t> </a:t>
            </a:r>
            <a:r>
              <a:rPr lang="en-US" sz="2800" b="1" i="1" dirty="0" err="1"/>
              <a:t>kategori</a:t>
            </a:r>
            <a:r>
              <a:rPr lang="en-US" sz="2800" b="1" i="1" dirty="0"/>
              <a:t> </a:t>
            </a:r>
            <a:r>
              <a:rPr lang="en-US" sz="2800" b="1" i="1" dirty="0" err="1"/>
              <a:t>pemasaran</a:t>
            </a:r>
            <a:r>
              <a:rPr lang="en-US" sz="2800" b="1" i="1" dirty="0"/>
              <a:t> internet</a:t>
            </a:r>
            <a:endParaRPr lang="en-ID" sz="2800" b="1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03FB37-BEA0-4847-8F9F-0F8D1A66A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DA326077-92D1-4867-BB23-F15E8997E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C19CCF-1FF9-4D94-BB58-B1126B413593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D90F6C-8E43-4213-AFAE-6081E55AEA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665" y="2023963"/>
            <a:ext cx="4762499" cy="39612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3958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AD30B-90A5-47C8-BF84-FC5CC3063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Kenapa</a:t>
            </a:r>
            <a:r>
              <a:rPr lang="en-US" b="1" dirty="0"/>
              <a:t> Harus Digital Marketing?</a:t>
            </a:r>
            <a:endParaRPr lang="en-ID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03FB37-BEA0-4847-8F9F-0F8D1A66A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DA326077-92D1-4867-BB23-F15E8997E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C19CCF-1FF9-4D94-BB58-B1126B413593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27AF1C-710A-4B7E-8B3C-D93BC380C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94" y="2520043"/>
            <a:ext cx="4070578" cy="35515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65F67C-D7FE-4FAB-9166-D8F021114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2984" y="2520043"/>
            <a:ext cx="5227223" cy="3551570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A6F6D83B-5106-4573-BDB9-89344DCA5AAC}"/>
              </a:ext>
            </a:extLst>
          </p:cNvPr>
          <p:cNvSpPr/>
          <p:nvPr/>
        </p:nvSpPr>
        <p:spPr>
          <a:xfrm>
            <a:off x="5105400" y="3864429"/>
            <a:ext cx="794657" cy="16655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57430149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3091</TotalTime>
  <Words>507</Words>
  <Application>Microsoft Office PowerPoint</Application>
  <PresentationFormat>Widescreen</PresentationFormat>
  <Paragraphs>91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Adobe Gothic Std B</vt:lpstr>
      <vt:lpstr>Aharoni</vt:lpstr>
      <vt:lpstr>Calibri</vt:lpstr>
      <vt:lpstr>Calibri Light</vt:lpstr>
      <vt:lpstr>Wingdings 2</vt:lpstr>
      <vt:lpstr>HDOfficeLightV0</vt:lpstr>
      <vt:lpstr>Retrospect</vt:lpstr>
      <vt:lpstr>Fundamental Digital Marketing</vt:lpstr>
      <vt:lpstr>Pendahuluan</vt:lpstr>
      <vt:lpstr>Konsep Pemasaran</vt:lpstr>
      <vt:lpstr>Perkembangan Pandangan  Peranan Pemasaran</vt:lpstr>
      <vt:lpstr>Elemen Penting Pemasaran</vt:lpstr>
      <vt:lpstr>Online/Digital Marketing</vt:lpstr>
      <vt:lpstr>Berbagai Strategi Untuk Internet Marketing</vt:lpstr>
      <vt:lpstr>APA ITU DIGITAL MARKETING</vt:lpstr>
      <vt:lpstr>Kenapa Harus Digital Marketing?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Apa Manfaat Digital Marketing</vt:lpstr>
      <vt:lpstr>Prinsip Dasar Digital Marketing</vt:lpstr>
      <vt:lpstr>Instrumen Utama Digital Marketing</vt:lpstr>
      <vt:lpstr>Hasil Digital Marketing</vt:lpstr>
      <vt:lpstr>Apakah Digital Marketing Cocok Untuk Semua Bisnis??</vt:lpstr>
      <vt:lpstr>Tips Memulai Digital Marketing</vt:lpstr>
      <vt:lpstr>Value Journey Worksheet</vt:lpstr>
      <vt:lpstr>2 Kunci Sukses Digital Marketing</vt:lpstr>
      <vt:lpstr>END OF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PENGUKURAN SIKAP WISATAWAN DOMESTIK NUSANTARA TERHADAP BEBERAPA DESTINASI WISATA DI INDONESIA DENGAN MENGGUNAKAN IDEAL POINT MODEL</dc:title>
  <dc:creator>ARIZA</dc:creator>
  <cp:lastModifiedBy>ASUS</cp:lastModifiedBy>
  <cp:revision>295</cp:revision>
  <dcterms:created xsi:type="dcterms:W3CDTF">2015-04-19T11:45:31Z</dcterms:created>
  <dcterms:modified xsi:type="dcterms:W3CDTF">2020-06-28T15:34:59Z</dcterms:modified>
</cp:coreProperties>
</file>