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7" r:id="rId2"/>
    <p:sldId id="258" r:id="rId3"/>
    <p:sldId id="259" r:id="rId4"/>
    <p:sldId id="260" r:id="rId5"/>
    <p:sldId id="262" r:id="rId6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FA6BD8-6275-4136-BD0D-CB421B901704}" type="datetimeFigureOut">
              <a:rPr lang="id-ID" smtClean="0"/>
              <a:t>01/09/2020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55F224-F5FE-4645-9224-074FF14D5A4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355070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ADD7A-BD9F-4D15-A9B6-342C1C37B193}" type="datetimeFigureOut">
              <a:rPr lang="id-ID" smtClean="0"/>
              <a:t>01/09/2020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7A952-975F-4647-8DD2-7F734F196AE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06600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ADD7A-BD9F-4D15-A9B6-342C1C37B193}" type="datetimeFigureOut">
              <a:rPr lang="id-ID" smtClean="0"/>
              <a:t>01/09/2020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7A952-975F-4647-8DD2-7F734F196AE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42718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ADD7A-BD9F-4D15-A9B6-342C1C37B193}" type="datetimeFigureOut">
              <a:rPr lang="id-ID" smtClean="0"/>
              <a:t>01/09/2020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7A952-975F-4647-8DD2-7F734F196AE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80803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ADD7A-BD9F-4D15-A9B6-342C1C37B193}" type="datetimeFigureOut">
              <a:rPr lang="id-ID" smtClean="0"/>
              <a:t>01/09/2020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7A952-975F-4647-8DD2-7F734F196AE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08338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ADD7A-BD9F-4D15-A9B6-342C1C37B193}" type="datetimeFigureOut">
              <a:rPr lang="id-ID" smtClean="0"/>
              <a:t>01/09/2020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7A952-975F-4647-8DD2-7F734F196AE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27570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ADD7A-BD9F-4D15-A9B6-342C1C37B193}" type="datetimeFigureOut">
              <a:rPr lang="id-ID" smtClean="0"/>
              <a:t>01/09/2020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7A952-975F-4647-8DD2-7F734F196AE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01226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ADD7A-BD9F-4D15-A9B6-342C1C37B193}" type="datetimeFigureOut">
              <a:rPr lang="id-ID" smtClean="0"/>
              <a:t>01/09/2020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7A952-975F-4647-8DD2-7F734F196AE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80941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ADD7A-BD9F-4D15-A9B6-342C1C37B193}" type="datetimeFigureOut">
              <a:rPr lang="id-ID" smtClean="0"/>
              <a:t>01/09/2020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7A952-975F-4647-8DD2-7F734F196AE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5195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ADD7A-BD9F-4D15-A9B6-342C1C37B193}" type="datetimeFigureOut">
              <a:rPr lang="id-ID" smtClean="0"/>
              <a:t>01/09/2020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7A952-975F-4647-8DD2-7F734F196AE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41510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ADD7A-BD9F-4D15-A9B6-342C1C37B193}" type="datetimeFigureOut">
              <a:rPr lang="id-ID" smtClean="0"/>
              <a:t>01/09/2020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7A952-975F-4647-8DD2-7F734F196AE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47122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ADD7A-BD9F-4D15-A9B6-342C1C37B193}" type="datetimeFigureOut">
              <a:rPr lang="id-ID" smtClean="0"/>
              <a:t>01/09/2020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7A952-975F-4647-8DD2-7F734F196AE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05268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CADD7A-BD9F-4D15-A9B6-342C1C37B193}" type="datetimeFigureOut">
              <a:rPr lang="id-ID" smtClean="0"/>
              <a:t>01/09/2020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7A952-975F-4647-8DD2-7F734F196AE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38821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B8CABC-47B3-4A22-ABA4-2A58EE12D5CB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9" name="Subtitle 5"/>
          <p:cNvSpPr>
            <a:spLocks noGrp="1"/>
          </p:cNvSpPr>
          <p:nvPr>
            <p:ph type="subTitle" idx="1"/>
          </p:nvPr>
        </p:nvSpPr>
        <p:spPr>
          <a:xfrm>
            <a:off x="357158" y="4786322"/>
            <a:ext cx="8458200" cy="914400"/>
          </a:xfrm>
        </p:spPr>
        <p:txBody>
          <a:bodyPr>
            <a:normAutofit fontScale="62500" lnSpcReduction="20000"/>
          </a:bodyPr>
          <a:lstStyle/>
          <a:p>
            <a:pPr algn="ctr"/>
            <a:r>
              <a:rPr lang="en-US" sz="4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PANCASILA DALAM SEJARAH BANGSA</a:t>
            </a:r>
            <a:endParaRPr lang="en-US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14282" y="357166"/>
            <a:ext cx="286328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cap="none" spc="0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Pertemuan</a:t>
            </a:r>
            <a:r>
              <a:rPr lang="en-US" sz="2800" b="1" cap="none" spc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ke-3</a:t>
            </a:r>
            <a:endParaRPr lang="en-US" sz="2800" b="1" cap="none" spc="0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6" name="Picture 2" descr="G:\LAMPUNG\GALERY\POLITIK\Lubang Buay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32" y="1071546"/>
            <a:ext cx="5194232" cy="3609991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2000232" y="5357826"/>
            <a:ext cx="520604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ORBA </a:t>
            </a:r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dan</a:t>
            </a:r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Era </a:t>
            </a:r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Revormasi</a:t>
            </a:r>
            <a:endParaRPr lang="en-US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122515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74490" y="148216"/>
            <a:ext cx="65837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MASA ORDE BARU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8" name="Picture 2" descr="F:\LAMPUNG\GALERY\SEJARAH\Soeharto 2.jpg"/>
          <p:cNvPicPr>
            <a:picLocks noChangeAspect="1" noChangeArrowheads="1"/>
          </p:cNvPicPr>
          <p:nvPr/>
        </p:nvPicPr>
        <p:blipFill>
          <a:blip r:embed="rId2"/>
          <a:srcRect l="4456" t="2503" r="6423" b="22398"/>
          <a:stretch>
            <a:fillRect/>
          </a:stretch>
        </p:blipFill>
        <p:spPr bwMode="auto">
          <a:xfrm>
            <a:off x="2039920" y="1142984"/>
            <a:ext cx="4889534" cy="55007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578741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928926" y="285728"/>
            <a:ext cx="5786478" cy="8382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Black" pitchFamily="34" charset="0"/>
                <a:ea typeface="+mj-ea"/>
                <a:cs typeface="+mj-cs"/>
              </a:rPr>
              <a:t>Masa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Black" pitchFamily="34" charset="0"/>
                <a:ea typeface="+mj-ea"/>
                <a:cs typeface="+mj-cs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Black" pitchFamily="34" charset="0"/>
                <a:ea typeface="+mj-ea"/>
                <a:cs typeface="+mj-cs"/>
              </a:rPr>
              <a:t>Orde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Black" pitchFamily="34" charset="0"/>
                <a:ea typeface="+mj-ea"/>
                <a:cs typeface="+mj-cs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>B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Black" pitchFamily="34" charset="0"/>
                <a:ea typeface="+mj-ea"/>
                <a:cs typeface="+mj-cs"/>
              </a:rPr>
              <a:t>aru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57200" y="1071546"/>
            <a:ext cx="8401080" cy="5143536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dirty="0" err="1" smtClean="0">
                <a:latin typeface="Berlin Sans FB Demi" pitchFamily="34" charset="0"/>
              </a:rPr>
              <a:t>Keinginan</a:t>
            </a:r>
            <a:r>
              <a:rPr lang="en-US" sz="2400" dirty="0" smtClean="0">
                <a:latin typeface="Berlin Sans FB Demi" pitchFamily="34" charset="0"/>
              </a:rPr>
              <a:t> d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</a:rPr>
              <a:t>ilaksanakanya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</a:rPr>
              <a:t>Pancasila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</a:rPr>
              <a:t>dan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</a:rPr>
              <a:t> UUD 1945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</a:rPr>
              <a:t>secara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</a:rPr>
              <a:t>murni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</a:rPr>
              <a:t>dan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</a:rPr>
              <a:t>konsekuen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</a:rPr>
              <a:t>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</a:rPr>
              <a:t>Muncul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</a:rPr>
              <a:t> “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</a:rPr>
              <a:t>Tritura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</a:rPr>
              <a:t>” (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</a:rPr>
              <a:t>tiga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</a:rPr>
              <a:t>tuntutan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</a:rPr>
              <a:t>rakyat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</a:rPr>
              <a:t>):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</a:rPr>
              <a:t>	-  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</a:rPr>
              <a:t>pembubaran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</a:rPr>
              <a:t> PKI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</a:rPr>
              <a:t>dan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</a:rPr>
              <a:t>ormas-ormasnya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 Demi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</a:rPr>
              <a:t>	-  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</a:rPr>
              <a:t>pembersihan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</a:rPr>
              <a:t> </a:t>
            </a:r>
            <a:r>
              <a:rPr kumimoji="0" lang="id-ID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</a:rPr>
              <a:t>k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</a:rPr>
              <a:t>abinet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</a:rPr>
              <a:t>dari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</a:rPr>
              <a:t>unsur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</a:rPr>
              <a:t> PKI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</a:rPr>
              <a:t>	-  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</a:rPr>
              <a:t>penuntutan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</a:rPr>
              <a:t>penurunan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erlin Sans FB Demi" pitchFamily="34" charset="0"/>
              </a:rPr>
              <a:t>harga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 Demi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400" dirty="0" smtClean="0">
                <a:latin typeface="Berlin Sans FB Demi" pitchFamily="34" charset="0"/>
              </a:rPr>
              <a:t>SUPERSEMAR</a:t>
            </a:r>
            <a:r>
              <a:rPr lang="id-ID" sz="2400" dirty="0" smtClean="0">
                <a:latin typeface="Berlin Sans FB Demi" pitchFamily="34" charset="0"/>
              </a:rPr>
              <a:t> (surat perintah 11 maret)</a:t>
            </a:r>
            <a:r>
              <a:rPr lang="en-US" sz="2400" dirty="0" smtClean="0">
                <a:latin typeface="Berlin Sans FB Demi" pitchFamily="34" charset="0"/>
              </a:rPr>
              <a:t> – </a:t>
            </a:r>
            <a:r>
              <a:rPr lang="en-US" sz="2400" dirty="0" err="1" smtClean="0">
                <a:latin typeface="Berlin Sans FB Demi" pitchFamily="34" charset="0"/>
              </a:rPr>
              <a:t>Soeharto</a:t>
            </a:r>
            <a:endParaRPr lang="en-US" sz="2400" dirty="0" smtClean="0">
              <a:latin typeface="Berlin Sans FB Demi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400" dirty="0" err="1" smtClean="0">
                <a:latin typeface="Berlin Sans FB Demi" pitchFamily="34" charset="0"/>
              </a:rPr>
              <a:t>Pemilu</a:t>
            </a:r>
            <a:r>
              <a:rPr lang="en-US" sz="2400" dirty="0" smtClean="0">
                <a:latin typeface="Berlin Sans FB Demi" pitchFamily="34" charset="0"/>
              </a:rPr>
              <a:t> 1973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400" dirty="0" smtClean="0">
                <a:latin typeface="Berlin Sans FB Demi" pitchFamily="34" charset="0"/>
              </a:rPr>
              <a:t>GBHN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2400" dirty="0" smtClean="0">
                <a:latin typeface="Berlin Sans FB Demi" pitchFamily="34" charset="0"/>
              </a:rPr>
              <a:t>P4 –</a:t>
            </a:r>
            <a:r>
              <a:rPr lang="id-ID" sz="2400" dirty="0" smtClean="0">
                <a:latin typeface="Berlin Sans FB Demi" pitchFamily="34" charset="0"/>
              </a:rPr>
              <a:t>Pedoman penghayatan dan pengamalan pancasila</a:t>
            </a:r>
            <a:r>
              <a:rPr lang="en-US" sz="2400" dirty="0" smtClean="0">
                <a:latin typeface="Berlin Sans FB Demi" pitchFamily="34" charset="0"/>
              </a:rPr>
              <a:t> </a:t>
            </a:r>
            <a:r>
              <a:rPr lang="id-ID" sz="2400" dirty="0" smtClean="0">
                <a:latin typeface="Berlin Sans FB Demi" pitchFamily="34" charset="0"/>
              </a:rPr>
              <a:t>(</a:t>
            </a:r>
            <a:r>
              <a:rPr lang="en-US" sz="2400" dirty="0" err="1" smtClean="0">
                <a:latin typeface="Berlin Sans FB Demi" pitchFamily="34" charset="0"/>
              </a:rPr>
              <a:t>Eka</a:t>
            </a:r>
            <a:r>
              <a:rPr lang="en-US" sz="2400" dirty="0" smtClean="0">
                <a:latin typeface="Berlin Sans FB Demi" pitchFamily="34" charset="0"/>
              </a:rPr>
              <a:t> </a:t>
            </a:r>
            <a:r>
              <a:rPr lang="en-US" sz="2400" dirty="0" err="1" smtClean="0">
                <a:latin typeface="Berlin Sans FB Demi" pitchFamily="34" charset="0"/>
              </a:rPr>
              <a:t>Prasetya</a:t>
            </a:r>
            <a:r>
              <a:rPr lang="en-US" sz="2400" dirty="0" smtClean="0">
                <a:latin typeface="Berlin Sans FB Demi" pitchFamily="34" charset="0"/>
              </a:rPr>
              <a:t> </a:t>
            </a:r>
            <a:r>
              <a:rPr lang="en-US" sz="2400" dirty="0" err="1" smtClean="0">
                <a:latin typeface="Berlin Sans FB Demi" pitchFamily="34" charset="0"/>
              </a:rPr>
              <a:t>Panca</a:t>
            </a:r>
            <a:r>
              <a:rPr lang="en-US" sz="2400" dirty="0" smtClean="0">
                <a:latin typeface="Berlin Sans FB Demi" pitchFamily="34" charset="0"/>
              </a:rPr>
              <a:t> </a:t>
            </a:r>
            <a:r>
              <a:rPr lang="en-US" sz="2400" dirty="0" err="1" smtClean="0">
                <a:latin typeface="Berlin Sans FB Demi" pitchFamily="34" charset="0"/>
              </a:rPr>
              <a:t>Karsa</a:t>
            </a:r>
            <a:r>
              <a:rPr lang="id-ID" sz="2400" dirty="0" smtClean="0">
                <a:latin typeface="Berlin Sans FB Demi" pitchFamily="34" charset="0"/>
              </a:rPr>
              <a:t>)</a:t>
            </a:r>
            <a:endParaRPr lang="en-US" sz="2400" dirty="0" smtClean="0">
              <a:latin typeface="Berlin Sans FB Demi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erlin Sans FB Dem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69177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6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20/9/2010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Pendidikan Pancasila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7D0541-1706-451E-B6DA-D958ABDB108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Picture 2" descr="F:\LAMPUNG\GALERY\POLITIK\313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05" y="0"/>
            <a:ext cx="4742319" cy="3357562"/>
          </a:xfrm>
          <a:prstGeom prst="rect">
            <a:avLst/>
          </a:prstGeom>
          <a:noFill/>
        </p:spPr>
      </p:pic>
      <p:pic>
        <p:nvPicPr>
          <p:cNvPr id="10" name="Picture 3" descr="F:\LAMPUNG\GALERY\POLITIK\67662_simpatisan_ppp_dibuai_musik_soneta_saat_kampanye_300_22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02" y="0"/>
            <a:ext cx="4714898" cy="3536174"/>
          </a:xfrm>
          <a:prstGeom prst="rect">
            <a:avLst/>
          </a:prstGeom>
          <a:noFill/>
        </p:spPr>
      </p:pic>
      <p:pic>
        <p:nvPicPr>
          <p:cNvPr id="11" name="Picture 4" descr="F:\LAMPUNG\GALERY\POLITIK\Demo 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357562"/>
            <a:ext cx="5263816" cy="3500438"/>
          </a:xfrm>
          <a:prstGeom prst="rect">
            <a:avLst/>
          </a:prstGeom>
          <a:noFill/>
        </p:spPr>
      </p:pic>
      <p:pic>
        <p:nvPicPr>
          <p:cNvPr id="2050" name="Picture 2" descr="G:\LAMPUNG\GALERY\POLITIK\bpk demo ahmadiyah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29124" y="3321842"/>
            <a:ext cx="4714876" cy="3536157"/>
          </a:xfrm>
          <a:prstGeom prst="rect">
            <a:avLst/>
          </a:prstGeom>
          <a:noFill/>
        </p:spPr>
      </p:pic>
      <p:sp>
        <p:nvSpPr>
          <p:cNvPr id="13" name="Rectangle 12"/>
          <p:cNvSpPr/>
          <p:nvPr/>
        </p:nvSpPr>
        <p:spPr>
          <a:xfrm>
            <a:off x="2786050" y="428604"/>
            <a:ext cx="600837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6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Era </a:t>
            </a:r>
            <a:r>
              <a:rPr lang="en-US" sz="6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Reformasi</a:t>
            </a:r>
            <a:endParaRPr lang="en-US" sz="6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31833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37A45B-90DA-4AA0-9B5C-4B7DFBA1122E}" type="slidenum">
              <a:rPr lang="en-US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3131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59</Words>
  <Application>Microsoft Office PowerPoint</Application>
  <PresentationFormat>On-screen Show (4:3)</PresentationFormat>
  <Paragraphs>31</Paragraphs>
  <Slides>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end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1</cp:revision>
  <dcterms:created xsi:type="dcterms:W3CDTF">2020-09-01T08:17:58Z</dcterms:created>
  <dcterms:modified xsi:type="dcterms:W3CDTF">2020-09-01T08:19:02Z</dcterms:modified>
</cp:coreProperties>
</file>