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8" r:id="rId3"/>
    <p:sldId id="339" r:id="rId4"/>
    <p:sldId id="314" r:id="rId5"/>
    <p:sldId id="330" r:id="rId6"/>
    <p:sldId id="332" r:id="rId7"/>
    <p:sldId id="333" r:id="rId8"/>
    <p:sldId id="334" r:id="rId9"/>
    <p:sldId id="337" r:id="rId10"/>
    <p:sldId id="335" r:id="rId11"/>
    <p:sldId id="322" r:id="rId12"/>
    <p:sldId id="299" r:id="rId13"/>
  </p:sldIdLst>
  <p:sldSz cx="9144000" cy="6858000" type="screen4x3"/>
  <p:notesSz cx="7102475" cy="9388475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6" autoAdjust="0"/>
    <p:restoredTop sz="94660"/>
  </p:normalViewPr>
  <p:slideViewPr>
    <p:cSldViewPr>
      <p:cViewPr>
        <p:scale>
          <a:sx n="70" d="100"/>
          <a:sy n="70" d="100"/>
        </p:scale>
        <p:origin x="-528" y="7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4DDBC1-EE26-4AF6-808A-49EACFB13B2B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C38632-99AE-4A03-A62E-C54936FFC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56A53B-21B4-483D-95BC-F7A5F32D40BD}" type="datetimeFigureOut">
              <a:rPr lang="en-US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20EC90-5ABF-473E-B0DF-A1B8A8E76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5C5FE-461A-4B6D-9861-9CC0F00FD6BC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D6BD1-EBEC-4FA3-808C-8E2C3E086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27CB3-ABFE-498A-8E30-1F8489A7E1BA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53313-7783-48A3-AD2B-0B226C7A2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F9F9A-54F3-46A0-82FB-8C621C9FD386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711B2-D7CA-45B7-BFF3-2A572A3A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7162B-9CA6-434F-A126-D90D20CF53DE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BB9DD-AED3-4587-A805-96DD90910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82153-0CF0-4F0F-A407-CB4550DDD518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0FF2A-1062-4722-A01E-2D7CF33B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B2C8A-54D0-4484-9369-DB4DE6CC92E3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01B46-6454-421E-85D0-2789473EB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5C491-AF10-4829-B591-10DDEA71AB27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AE-B80B-4C05-B117-7AC6DE9668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04107-4DFE-4535-A54A-8EAC01E85CCA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A990-FF54-4FCB-937A-4CE885BC4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485F6-1F77-43A5-B50E-343FAF5DAA92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ACF73-F7BD-4215-AC39-A1877699D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4E77D-26B3-4C71-A569-3E411FA34142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B26E-FF14-4C9B-AB5E-6FEF1F4F0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6E4EA-5C4E-499D-9F38-C9926EA83944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CD8D-7276-4190-A938-C65A3577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8585AA-D531-4EC6-8675-0AA0266D33D6}" type="datetime1">
              <a:rPr lang="en-US" smtClean="0"/>
              <a:pPr>
                <a:defRPr/>
              </a:pPr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Revisi 02 - Character Building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502967-D511-44EC-A434-D09A6CA06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214282" y="1571612"/>
            <a:ext cx="8572528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Pertemuan ke-1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ORGANISASI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DAN PENGELOLAAN KONFLIK</a:t>
            </a:r>
            <a:endParaRPr lang="en-U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466770-1F9C-4D8C-831E-3947D22D485B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 DALAM ORGANISASI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4314" y="1973452"/>
            <a:ext cx="8715404" cy="2955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hierarkhi</a:t>
            </a:r>
            <a:endParaRPr lang="en-US" sz="3200" b="1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fungsional</a:t>
            </a:r>
            <a:r>
              <a:rPr lang="en-US" sz="3200" b="1" dirty="0" smtClean="0"/>
              <a:t> (</a:t>
            </a:r>
            <a:r>
              <a:rPr lang="en-US" sz="3200" b="1" dirty="0" err="1" smtClean="0"/>
              <a:t>karena</a:t>
            </a:r>
            <a:r>
              <a:rPr lang="en-US" sz="3200" b="1" dirty="0" smtClean="0"/>
              <a:t> overlap </a:t>
            </a:r>
            <a:r>
              <a:rPr lang="en-US" sz="3200" b="1" dirty="0" err="1" smtClean="0"/>
              <a:t>fungsi</a:t>
            </a:r>
            <a:r>
              <a:rPr lang="en-US" sz="3200" b="1" dirty="0" smtClean="0"/>
              <a:t>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lini</a:t>
            </a:r>
            <a:endParaRPr lang="en-US" sz="3200" b="1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r>
              <a:rPr lang="en-US" sz="3200" b="1" dirty="0" smtClean="0"/>
              <a:t> formal </a:t>
            </a:r>
            <a:r>
              <a:rPr lang="en-US" sz="3200" b="1" dirty="0" err="1" smtClean="0"/>
              <a:t>vs</a:t>
            </a:r>
            <a:r>
              <a:rPr lang="en-US" sz="3200" b="1" dirty="0" smtClean="0"/>
              <a:t> informal</a:t>
            </a:r>
            <a:endParaRPr lang="en-US" sz="32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r" eaLnBrk="1" hangingPunct="1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PENANGAN KONFLIK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4294967295"/>
          </p:nvPr>
        </p:nvSpPr>
        <p:spPr>
          <a:xfrm>
            <a:off x="714348" y="1571613"/>
            <a:ext cx="7286676" cy="4214841"/>
          </a:xfrm>
        </p:spPr>
        <p:txBody>
          <a:bodyPr/>
          <a:lstStyle/>
          <a:p>
            <a:pPr algn="ctr" eaLnBrk="1" hangingPunct="1"/>
            <a:endPara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MENANG - MENANG</a:t>
            </a: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MENANG – KALAH</a:t>
            </a: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514350" indent="-51435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KALAH - KALAH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571736" y="2500306"/>
            <a:ext cx="3929090" cy="1633972"/>
          </a:xfrm>
        </p:spPr>
        <p:txBody>
          <a:bodyPr rtlCol="0">
            <a:normAutofit/>
          </a:bodyPr>
          <a:lstStyle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Selesai</a:t>
            </a: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 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8F6659-7BF0-4EBD-B167-F6157D8B498E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7"/>
          <p:cNvSpPr txBox="1">
            <a:spLocks/>
          </p:cNvSpPr>
          <p:nvPr/>
        </p:nvSpPr>
        <p:spPr>
          <a:xfrm>
            <a:off x="6553200" y="64850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C9FB54-7456-4D94-821C-7A9CD60036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785786" y="714356"/>
            <a:ext cx="7929618" cy="1143000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extLst/>
          </a:lstStyle>
          <a:p>
            <a:pPr marL="0" marR="0" lvl="0" indent="0" algn="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mbria" pitchFamily="18" charset="0"/>
                <a:ea typeface="+mn-ea"/>
                <a:cs typeface="Arial" charset="0"/>
              </a:rPr>
              <a:t>Posisi dan Arti Penting Pembelajaran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mbria" pitchFamily="18" charset="0"/>
              <a:ea typeface="+mn-ea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85786" y="2643182"/>
            <a:ext cx="7929589" cy="181588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dirty="0" err="1">
                <a:latin typeface="Cambria" pitchFamily="18" charset="0"/>
              </a:rPr>
              <a:t>Pertemuan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membimbing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mahasiswa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konsep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berorganisasi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pentingnya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kemampuan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pengelolaan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konflik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dalam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komunitas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hidup</a:t>
            </a:r>
            <a:r>
              <a:rPr lang="en-US" sz="2800" dirty="0" smtClean="0">
                <a:latin typeface="Cambria" pitchFamily="18" charset="0"/>
              </a:rPr>
              <a:t>.</a:t>
            </a:r>
            <a:endParaRPr lang="en-US" sz="2800" dirty="0">
              <a:latin typeface="Cambria" pitchFamily="18" charset="0"/>
            </a:endParaRPr>
          </a:p>
        </p:txBody>
      </p:sp>
      <p:pic>
        <p:nvPicPr>
          <p:cNvPr id="15" name="Picture 8" descr="D:\LAMPUNG\GALLERY FOTO\AKTIVITAS\GOTONG-ROYONG\hastopdiperjuangan.w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0813" y="19345399"/>
            <a:ext cx="24003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BB9DD-AED3-4587-A805-96DD90910B3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CACF73-F7BD-4215-AC39-A1877699D7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446213" y="438150"/>
            <a:ext cx="7600950" cy="7080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Outcomes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Prores</a:t>
            </a: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cs typeface="Arial" charset="0"/>
              </a:rPr>
              <a:t>Pembelajaran</a:t>
            </a:r>
            <a:endParaRPr 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  <a:cs typeface="Arial" charset="0"/>
            </a:endParaRPr>
          </a:p>
        </p:txBody>
      </p:sp>
      <p:graphicFrame>
        <p:nvGraphicFramePr>
          <p:cNvPr id="19" name="Content Placeholder 5"/>
          <p:cNvGraphicFramePr>
            <a:graphicFrameLocks/>
          </p:cNvGraphicFramePr>
          <p:nvPr/>
        </p:nvGraphicFramePr>
        <p:xfrm>
          <a:off x="581025" y="1509713"/>
          <a:ext cx="82296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/>
                <a:gridCol w="5829312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Taxonomi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Bloom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Outcomes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Memorizing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pemahaman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komprehensip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organisasi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konflik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Comprehension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memahami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arti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organisasi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beserta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implikasinya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,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termasuk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dalamnya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tentang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konflik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 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Application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Mahasiswa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memiliki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kemampuan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menangani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konflik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dalam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organisasi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/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komunitas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.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r" eaLnBrk="1" hangingPunct="1"/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ORGANISASI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4294967295"/>
          </p:nvPr>
        </p:nvSpPr>
        <p:spPr>
          <a:xfrm>
            <a:off x="900113" y="1268413"/>
            <a:ext cx="7200900" cy="3946537"/>
          </a:xfrm>
        </p:spPr>
        <p:txBody>
          <a:bodyPr/>
          <a:lstStyle/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orang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wadah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b="1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pembentuk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1314450" lvl="2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Kesamaan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misi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marL="1314450" lvl="2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Kesamaan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tujuan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pPr marL="1314450" lvl="2" indent="-51435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Adanya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partisipasi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2928926" y="579423"/>
            <a:ext cx="5757874" cy="706437"/>
          </a:xfrm>
          <a:ln w="12700"/>
        </p:spPr>
        <p:txBody>
          <a:bodyPr/>
          <a:lstStyle/>
          <a:p>
            <a:pPr algn="r" eaLnBrk="1" hangingPunct="1"/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ELEMEN ORGANISASI</a:t>
            </a:r>
          </a:p>
        </p:txBody>
      </p:sp>
      <p:sp>
        <p:nvSpPr>
          <p:cNvPr id="5123" name="Rectangle 3"/>
          <p:cNvSpPr>
            <a:spLocks noGrp="1"/>
          </p:cNvSpPr>
          <p:nvPr>
            <p:ph type="body" idx="4294967295"/>
          </p:nvPr>
        </p:nvSpPr>
        <p:spPr>
          <a:xfrm>
            <a:off x="642910" y="1100159"/>
            <a:ext cx="7200900" cy="5329237"/>
          </a:xfrm>
        </p:spPr>
        <p:txBody>
          <a:bodyPr/>
          <a:lstStyle/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Visi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Misi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Aturan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Profesionalisme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Daya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Insentif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643050"/>
            <a:ext cx="8229600" cy="3214710"/>
          </a:xfrm>
        </p:spPr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</a:t>
            </a:r>
            <a:b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b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PENANGANANNYA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5720" y="1714488"/>
            <a:ext cx="8572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Kilmann</a:t>
            </a:r>
            <a:r>
              <a:rPr lang="en-US" sz="2800" b="1" dirty="0" smtClean="0"/>
              <a:t> &amp; Thomas : 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“</a:t>
            </a:r>
            <a:r>
              <a:rPr lang="en-US" sz="2800" b="1" dirty="0" err="1" smtClean="0"/>
              <a:t>Suatu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kondisi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ketidakcocokan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obyektif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antara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atau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tujuan-tujuan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seperti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perilaku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secara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sengaja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mengganggu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upaya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pencapaian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tujuan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secara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emosional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mengandung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suasana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permusuhan</a:t>
            </a:r>
            <a:r>
              <a:rPr lang="en-US" sz="2800" b="1" dirty="0" smtClean="0"/>
              <a:t>.”</a:t>
            </a:r>
            <a:endParaRPr lang="en-US" sz="28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JENIS-JENIS KONFLIK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4282" y="1643050"/>
            <a:ext cx="89297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smtClean="0"/>
              <a:t>intrapersonal</a:t>
            </a:r>
            <a:endParaRPr lang="en-US" sz="3200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b="1" dirty="0" err="1" smtClean="0"/>
              <a:t>Konflik</a:t>
            </a:r>
            <a:r>
              <a:rPr lang="en-US" sz="3200" b="1" dirty="0" smtClean="0"/>
              <a:t> interpersonal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individu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dengan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kelompok</a:t>
            </a:r>
            <a:endParaRPr lang="en-US" sz="3200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kelompok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endParaRPr lang="en-US" sz="3200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b="1" dirty="0" smtClean="0"/>
              <a:t> </a:t>
            </a:r>
            <a:r>
              <a:rPr lang="en-US" sz="3200" b="1" dirty="0" err="1" smtClean="0"/>
              <a:t>Konflik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antar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endParaRPr lang="en-US" sz="32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6A990-FF54-4FCB-937A-4CE885BC4B7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Slide Number Placeholder 4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76A990-FF54-4FCB-937A-4CE885BC4B7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un 9"/>
          <p:cNvSpPr/>
          <p:nvPr/>
        </p:nvSpPr>
        <p:spPr>
          <a:xfrm>
            <a:off x="2143108" y="3071810"/>
            <a:ext cx="4572032" cy="1752600"/>
          </a:xfrm>
          <a:prstGeom prst="sun">
            <a:avLst/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</a:rPr>
              <a:t>INDIKATOR KONFLIK</a:t>
            </a:r>
          </a:p>
        </p:txBody>
      </p:sp>
      <p:sp>
        <p:nvSpPr>
          <p:cNvPr id="11" name="Octagon 10"/>
          <p:cNvSpPr/>
          <p:nvPr/>
        </p:nvSpPr>
        <p:spPr>
          <a:xfrm>
            <a:off x="1981200" y="571480"/>
            <a:ext cx="5181600" cy="1066800"/>
          </a:xfrm>
          <a:prstGeom prst="octagon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INDIKATOR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KONFLIK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Octagon 11"/>
          <p:cNvSpPr/>
          <p:nvPr/>
        </p:nvSpPr>
        <p:spPr>
          <a:xfrm>
            <a:off x="5715008" y="1928802"/>
            <a:ext cx="2786082" cy="1066800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&amp; </a:t>
            </a:r>
            <a:r>
              <a:rPr lang="en-US" sz="2400" dirty="0" err="1"/>
              <a:t>kepentingan</a:t>
            </a:r>
            <a:endParaRPr lang="en-US" sz="2400" dirty="0"/>
          </a:p>
        </p:txBody>
      </p:sp>
      <p:sp>
        <p:nvSpPr>
          <p:cNvPr id="13" name="Octagon 12"/>
          <p:cNvSpPr/>
          <p:nvPr/>
        </p:nvSpPr>
        <p:spPr>
          <a:xfrm>
            <a:off x="714348" y="1857364"/>
            <a:ext cx="2490814" cy="1223962"/>
          </a:xfrm>
          <a:prstGeom prst="octag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/>
              <a:t>Perebedaan</a:t>
            </a:r>
            <a:r>
              <a:rPr lang="en-US" sz="2400" b="1" dirty="0"/>
              <a:t> </a:t>
            </a:r>
            <a:r>
              <a:rPr lang="en-US" sz="2400" b="1" dirty="0" err="1" smtClean="0"/>
              <a:t>Ide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Realita</a:t>
            </a:r>
            <a:endParaRPr lang="en-US" sz="2400" b="1" dirty="0"/>
          </a:p>
        </p:txBody>
      </p:sp>
      <p:sp>
        <p:nvSpPr>
          <p:cNvPr id="14" name="Octagon 13"/>
          <p:cNvSpPr/>
          <p:nvPr/>
        </p:nvSpPr>
        <p:spPr>
          <a:xfrm>
            <a:off x="3286116" y="5224482"/>
            <a:ext cx="2438400" cy="990600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Perbedaan</a:t>
            </a:r>
            <a:r>
              <a:rPr lang="en-US" sz="2400" dirty="0"/>
              <a:t> Cara Pandang</a:t>
            </a:r>
          </a:p>
        </p:txBody>
      </p:sp>
      <p:sp>
        <p:nvSpPr>
          <p:cNvPr id="15" name="Octagon 14"/>
          <p:cNvSpPr/>
          <p:nvPr/>
        </p:nvSpPr>
        <p:spPr>
          <a:xfrm>
            <a:off x="6143636" y="4429132"/>
            <a:ext cx="2428892" cy="1066800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  </a:t>
            </a:r>
          </a:p>
        </p:txBody>
      </p:sp>
      <p:sp>
        <p:nvSpPr>
          <p:cNvPr id="16" name="Octagon 15"/>
          <p:cNvSpPr/>
          <p:nvPr/>
        </p:nvSpPr>
        <p:spPr>
          <a:xfrm>
            <a:off x="366674" y="4276740"/>
            <a:ext cx="2347938" cy="1223962"/>
          </a:xfrm>
          <a:prstGeom prst="octagon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 smtClean="0"/>
              <a:t>Perbedaan</a:t>
            </a:r>
            <a:r>
              <a:rPr lang="en-US" sz="2400" dirty="0" smtClean="0"/>
              <a:t> </a:t>
            </a:r>
            <a:r>
              <a:rPr lang="en-US" sz="2400" dirty="0" err="1"/>
              <a:t>Kepribadiaan</a:t>
            </a:r>
            <a:endParaRPr lang="en-US" sz="24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24C45B-E93B-4238-A4B2-61BAF79E2DCA}&quot;/&gt;&lt;filename val=&quot;D:\template ppt\template darmajaya\flash template\data\asimages\{1224C45B-E93B-4238-A4B2-61BAF79E2DCA}.png&quot;/&gt;&lt;hasEffects val=&quot;1&quot;/&gt;&lt;left val=&quot;38.16&quot;/&gt;&lt;top val=&quot;337.44&quot;/&gt;&lt;width val=&quot;632.88&quot;/&gt;&lt;height val=&quot;119.04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19363</TotalTime>
  <Words>224</Words>
  <Application>Microsoft Office PowerPoint</Application>
  <PresentationFormat>On-screen Show (4:3)</PresentationFormat>
  <Paragraphs>75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ORGANISASI</vt:lpstr>
      <vt:lpstr>ELEMEN ORGANISASI</vt:lpstr>
      <vt:lpstr>KONFLIK DAN PENANGANANNYA</vt:lpstr>
      <vt:lpstr>KONFLIK</vt:lpstr>
      <vt:lpstr>JENIS-JENIS KONFLIK</vt:lpstr>
      <vt:lpstr>Slide 9</vt:lpstr>
      <vt:lpstr>KONFLIK DALAM ORGANISASI</vt:lpstr>
      <vt:lpstr>PENANGAN KONFLIK</vt:lpstr>
      <vt:lpstr>Selesai 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223</cp:revision>
  <dcterms:created xsi:type="dcterms:W3CDTF">2010-04-18T12:06:30Z</dcterms:created>
  <dcterms:modified xsi:type="dcterms:W3CDTF">2020-06-18T01:47:29Z</dcterms:modified>
</cp:coreProperties>
</file>