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9" r:id="rId4"/>
    <p:sldId id="264" r:id="rId5"/>
    <p:sldId id="261" r:id="rId6"/>
    <p:sldId id="260" r:id="rId7"/>
    <p:sldId id="262" r:id="rId8"/>
    <p:sldId id="267" r:id="rId9"/>
    <p:sldId id="272" r:id="rId10"/>
    <p:sldId id="263" r:id="rId11"/>
    <p:sldId id="273" r:id="rId12"/>
    <p:sldId id="265" r:id="rId13"/>
    <p:sldId id="274" r:id="rId14"/>
    <p:sldId id="268" r:id="rId15"/>
    <p:sldId id="275" r:id="rId16"/>
    <p:sldId id="276" r:id="rId17"/>
    <p:sldId id="277" r:id="rId18"/>
    <p:sldId id="278" r:id="rId19"/>
    <p:sldId id="269" r:id="rId20"/>
    <p:sldId id="279" r:id="rId21"/>
    <p:sldId id="280" r:id="rId22"/>
    <p:sldId id="281" r:id="rId23"/>
    <p:sldId id="282" r:id="rId24"/>
    <p:sldId id="283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8" autoAdjust="0"/>
    <p:restoredTop sz="94660"/>
  </p:normalViewPr>
  <p:slideViewPr>
    <p:cSldViewPr snapToGrid="0">
      <p:cViewPr varScale="1">
        <p:scale>
          <a:sx n="70" d="100"/>
          <a:sy n="70" d="100"/>
        </p:scale>
        <p:origin x="56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EAAC5C-CB56-4D93-A01F-31CEF2702ADC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F73DA9A-C7C7-47C8-83C0-FD5ACC901478}">
      <dgm:prSet phldrT="[Text]"/>
      <dgm:spPr/>
      <dgm:t>
        <a:bodyPr/>
        <a:lstStyle/>
        <a:p>
          <a:r>
            <a:rPr lang="en-US" dirty="0" err="1" smtClean="0"/>
            <a:t>memahami</a:t>
          </a:r>
          <a:endParaRPr lang="en-US" dirty="0"/>
        </a:p>
      </dgm:t>
    </dgm:pt>
    <dgm:pt modelId="{1ECEF186-C4F1-40DC-905B-3BD98BF7884E}" type="parTrans" cxnId="{C8464FDE-D434-4FF3-8AC0-9239805F6730}">
      <dgm:prSet/>
      <dgm:spPr/>
      <dgm:t>
        <a:bodyPr/>
        <a:lstStyle/>
        <a:p>
          <a:endParaRPr lang="en-US"/>
        </a:p>
      </dgm:t>
    </dgm:pt>
    <dgm:pt modelId="{EC6574C2-E7F4-4E94-A869-C6C1848941E7}" type="sibTrans" cxnId="{C8464FDE-D434-4FF3-8AC0-9239805F6730}">
      <dgm:prSet/>
      <dgm:spPr/>
      <dgm:t>
        <a:bodyPr/>
        <a:lstStyle/>
        <a:p>
          <a:endParaRPr lang="en-US"/>
        </a:p>
      </dgm:t>
    </dgm:pt>
    <dgm:pt modelId="{74A0390C-B52B-4C56-8E32-CCE321E8E451}">
      <dgm:prSet phldrT="[Text]"/>
      <dgm:spPr/>
      <dgm:t>
        <a:bodyPr/>
        <a:lstStyle/>
        <a:p>
          <a:r>
            <a:rPr lang="en-US" dirty="0" smtClean="0"/>
            <a:t>proses </a:t>
          </a:r>
          <a:r>
            <a:rPr lang="en-US" dirty="0" err="1" smtClean="0"/>
            <a:t>menginterpretasi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menentukan</a:t>
          </a:r>
          <a:r>
            <a:rPr lang="en-US" dirty="0" smtClean="0"/>
            <a:t> </a:t>
          </a:r>
          <a:r>
            <a:rPr lang="en-US" dirty="0" err="1" smtClean="0"/>
            <a:t>arti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aspek</a:t>
          </a:r>
          <a:r>
            <a:rPr lang="en-US" dirty="0" smtClean="0"/>
            <a:t> </a:t>
          </a:r>
          <a:r>
            <a:rPr lang="en-US" dirty="0" err="1" smtClean="0"/>
            <a:t>tertentu</a:t>
          </a:r>
          <a:r>
            <a:rPr lang="en-US" dirty="0" smtClean="0"/>
            <a:t> yang </a:t>
          </a:r>
          <a:r>
            <a:rPr lang="en-US" dirty="0" err="1" smtClean="0"/>
            <a:t>terdapat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sebuah</a:t>
          </a:r>
          <a:r>
            <a:rPr lang="en-US" dirty="0" smtClean="0"/>
            <a:t> </a:t>
          </a:r>
          <a:r>
            <a:rPr lang="en-US" dirty="0" err="1" smtClean="0"/>
            <a:t>lingkungan</a:t>
          </a:r>
          <a:r>
            <a:rPr lang="en-US" dirty="0" smtClean="0"/>
            <a:t> </a:t>
          </a:r>
          <a:endParaRPr lang="en-US" dirty="0"/>
        </a:p>
      </dgm:t>
    </dgm:pt>
    <dgm:pt modelId="{E88B453E-40AE-474E-87D4-95CF24D2FFA3}" type="parTrans" cxnId="{8304AD29-7836-4AC3-A4A2-E8AE870A21B7}">
      <dgm:prSet/>
      <dgm:spPr/>
      <dgm:t>
        <a:bodyPr/>
        <a:lstStyle/>
        <a:p>
          <a:endParaRPr lang="en-US"/>
        </a:p>
      </dgm:t>
    </dgm:pt>
    <dgm:pt modelId="{8555D4D0-814D-46D2-ADA1-F8EE1CAA6EE4}" type="sibTrans" cxnId="{8304AD29-7836-4AC3-A4A2-E8AE870A21B7}">
      <dgm:prSet/>
      <dgm:spPr/>
      <dgm:t>
        <a:bodyPr/>
        <a:lstStyle/>
        <a:p>
          <a:endParaRPr lang="en-US"/>
        </a:p>
      </dgm:t>
    </dgm:pt>
    <dgm:pt modelId="{A55BED89-4B1C-4EF0-A446-963421862DF4}">
      <dgm:prSet phldrT="[Text]"/>
      <dgm:spPr/>
      <dgm:t>
        <a:bodyPr/>
        <a:lstStyle/>
        <a:p>
          <a:r>
            <a:rPr lang="en-US" dirty="0" err="1" smtClean="0"/>
            <a:t>mengevaluasi</a:t>
          </a:r>
          <a:endParaRPr lang="en-US" dirty="0"/>
        </a:p>
      </dgm:t>
    </dgm:pt>
    <dgm:pt modelId="{BFBF478A-C742-476D-B21C-B593560F53CD}" type="parTrans" cxnId="{DA7A4B94-17C0-412F-B994-558B3B8111E9}">
      <dgm:prSet/>
      <dgm:spPr/>
      <dgm:t>
        <a:bodyPr/>
        <a:lstStyle/>
        <a:p>
          <a:endParaRPr lang="en-US"/>
        </a:p>
      </dgm:t>
    </dgm:pt>
    <dgm:pt modelId="{9D79E5F1-EEBF-40FB-9431-BF332811CBE4}" type="sibTrans" cxnId="{DA7A4B94-17C0-412F-B994-558B3B8111E9}">
      <dgm:prSet/>
      <dgm:spPr/>
      <dgm:t>
        <a:bodyPr/>
        <a:lstStyle/>
        <a:p>
          <a:endParaRPr lang="en-US"/>
        </a:p>
      </dgm:t>
    </dgm:pt>
    <dgm:pt modelId="{5BDD1B64-943D-4D30-8AC4-3AE655F5551D}">
      <dgm:prSet phldrT="[Text]"/>
      <dgm:spPr/>
      <dgm:t>
        <a:bodyPr/>
        <a:lstStyle/>
        <a:p>
          <a:r>
            <a:rPr lang="en-US" dirty="0" err="1" smtClean="0"/>
            <a:t>menentukan</a:t>
          </a:r>
          <a:r>
            <a:rPr lang="en-US" dirty="0" smtClean="0"/>
            <a:t> </a:t>
          </a:r>
          <a:r>
            <a:rPr lang="en-US" dirty="0" err="1" smtClean="0"/>
            <a:t>apakah</a:t>
          </a:r>
          <a:r>
            <a:rPr lang="en-US" dirty="0" smtClean="0"/>
            <a:t> </a:t>
          </a:r>
          <a:r>
            <a:rPr lang="en-US" dirty="0" err="1" smtClean="0"/>
            <a:t>sebuah</a:t>
          </a:r>
          <a:r>
            <a:rPr lang="en-US" dirty="0" smtClean="0"/>
            <a:t> </a:t>
          </a:r>
          <a:r>
            <a:rPr lang="en-US" dirty="0" err="1" smtClean="0"/>
            <a:t>aspek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lingkungan</a:t>
          </a:r>
          <a:r>
            <a:rPr lang="en-US" dirty="0" smtClean="0"/>
            <a:t> </a:t>
          </a:r>
          <a:r>
            <a:rPr lang="en-US" dirty="0" err="1" smtClean="0"/>
            <a:t>tertentu</a:t>
          </a:r>
          <a:r>
            <a:rPr lang="en-US" dirty="0" smtClean="0"/>
            <a:t> </a:t>
          </a:r>
          <a:r>
            <a:rPr lang="en-US" dirty="0" err="1" smtClean="0"/>
            <a:t>itu</a:t>
          </a:r>
          <a:r>
            <a:rPr lang="en-US" dirty="0" smtClean="0"/>
            <a:t> </a:t>
          </a:r>
          <a:r>
            <a:rPr lang="en-US" dirty="0" err="1" smtClean="0"/>
            <a:t>baik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buruk</a:t>
          </a:r>
          <a:r>
            <a:rPr lang="en-US" dirty="0" smtClean="0"/>
            <a:t>, </a:t>
          </a:r>
          <a:r>
            <a:rPr lang="en-US" dirty="0" err="1" smtClean="0"/>
            <a:t>positif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negatif</a:t>
          </a:r>
          <a:r>
            <a:rPr lang="en-US" dirty="0" smtClean="0"/>
            <a:t>, </a:t>
          </a:r>
          <a:r>
            <a:rPr lang="en-US" dirty="0" err="1" smtClean="0"/>
            <a:t>disukai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disukai</a:t>
          </a:r>
          <a:endParaRPr lang="en-US" dirty="0"/>
        </a:p>
      </dgm:t>
    </dgm:pt>
    <dgm:pt modelId="{289C1E57-5004-495F-B3CB-107CAEAA1304}" type="parTrans" cxnId="{5A8F8A1C-CDF2-4632-BF05-1236A41F8339}">
      <dgm:prSet/>
      <dgm:spPr/>
      <dgm:t>
        <a:bodyPr/>
        <a:lstStyle/>
        <a:p>
          <a:endParaRPr lang="en-US"/>
        </a:p>
      </dgm:t>
    </dgm:pt>
    <dgm:pt modelId="{CA62DEE1-DE60-4FE1-8B55-295EA5B7B0F0}" type="sibTrans" cxnId="{5A8F8A1C-CDF2-4632-BF05-1236A41F8339}">
      <dgm:prSet/>
      <dgm:spPr/>
      <dgm:t>
        <a:bodyPr/>
        <a:lstStyle/>
        <a:p>
          <a:endParaRPr lang="en-US"/>
        </a:p>
      </dgm:t>
    </dgm:pt>
    <dgm:pt modelId="{7B201ACE-B9FD-4D88-9F76-8D39AACE36B6}">
      <dgm:prSet phldrT="[Text]"/>
      <dgm:spPr/>
      <dgm:t>
        <a:bodyPr/>
        <a:lstStyle/>
        <a:p>
          <a:r>
            <a:rPr lang="en-US" dirty="0" err="1" smtClean="0"/>
            <a:t>berencana</a:t>
          </a:r>
          <a:endParaRPr lang="en-US" dirty="0"/>
        </a:p>
      </dgm:t>
    </dgm:pt>
    <dgm:pt modelId="{A63FC5BD-6843-4BF0-8A2D-2BA81E776BE8}" type="parTrans" cxnId="{4790B1F8-9DFE-4E47-8164-751C2B7B249C}">
      <dgm:prSet/>
      <dgm:spPr/>
      <dgm:t>
        <a:bodyPr/>
        <a:lstStyle/>
        <a:p>
          <a:endParaRPr lang="en-US"/>
        </a:p>
      </dgm:t>
    </dgm:pt>
    <dgm:pt modelId="{B7BB8DF0-BDC3-436E-BA21-09C0CCE0E45B}" type="sibTrans" cxnId="{4790B1F8-9DFE-4E47-8164-751C2B7B249C}">
      <dgm:prSet/>
      <dgm:spPr/>
      <dgm:t>
        <a:bodyPr/>
        <a:lstStyle/>
        <a:p>
          <a:endParaRPr lang="en-US"/>
        </a:p>
      </dgm:t>
    </dgm:pt>
    <dgm:pt modelId="{C05E1F06-7C9D-46D8-A3E7-7FA14997F381}">
      <dgm:prSet phldrT="[Text]"/>
      <dgm:spPr/>
      <dgm:t>
        <a:bodyPr/>
        <a:lstStyle/>
        <a:p>
          <a:r>
            <a:rPr lang="en-US" dirty="0" err="1" smtClean="0"/>
            <a:t>menentukan</a:t>
          </a:r>
          <a:r>
            <a:rPr lang="en-US" dirty="0" smtClean="0"/>
            <a:t> </a:t>
          </a:r>
          <a:r>
            <a:rPr lang="en-US" dirty="0" err="1" smtClean="0"/>
            <a:t>bagaimana</a:t>
          </a:r>
          <a:r>
            <a:rPr lang="en-US" dirty="0" smtClean="0"/>
            <a:t> </a:t>
          </a:r>
          <a:r>
            <a:rPr lang="en-US" dirty="0" err="1" smtClean="0"/>
            <a:t>memecahkan</a:t>
          </a:r>
          <a:r>
            <a:rPr lang="en-US" dirty="0" smtClean="0"/>
            <a:t> </a:t>
          </a:r>
          <a:r>
            <a:rPr lang="en-US" dirty="0" err="1" smtClean="0"/>
            <a:t>sebuah</a:t>
          </a:r>
          <a:r>
            <a:rPr lang="en-US" dirty="0" smtClean="0"/>
            <a:t> </a:t>
          </a:r>
          <a:r>
            <a:rPr lang="en-US" dirty="0" err="1" smtClean="0"/>
            <a:t>masalah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mencapai</a:t>
          </a:r>
          <a:r>
            <a:rPr lang="en-US" dirty="0" smtClean="0"/>
            <a:t> </a:t>
          </a:r>
          <a:r>
            <a:rPr lang="en-US" dirty="0" err="1" smtClean="0"/>
            <a:t>suatu</a:t>
          </a:r>
          <a:r>
            <a:rPr lang="en-US" dirty="0" smtClean="0"/>
            <a:t> </a:t>
          </a:r>
          <a:r>
            <a:rPr lang="en-US" dirty="0" err="1" smtClean="0"/>
            <a:t>tujuan</a:t>
          </a:r>
          <a:endParaRPr lang="en-US" dirty="0"/>
        </a:p>
      </dgm:t>
    </dgm:pt>
    <dgm:pt modelId="{470D8B6F-1E09-4BAD-BF01-F3EC5FCD6EC4}" type="parTrans" cxnId="{303FECE2-D671-44E9-8839-32658F027F9D}">
      <dgm:prSet/>
      <dgm:spPr/>
      <dgm:t>
        <a:bodyPr/>
        <a:lstStyle/>
        <a:p>
          <a:endParaRPr lang="en-US"/>
        </a:p>
      </dgm:t>
    </dgm:pt>
    <dgm:pt modelId="{6899C1F0-AA97-4FDB-BE16-607E5CEE4573}" type="sibTrans" cxnId="{303FECE2-D671-44E9-8839-32658F027F9D}">
      <dgm:prSet/>
      <dgm:spPr/>
      <dgm:t>
        <a:bodyPr/>
        <a:lstStyle/>
        <a:p>
          <a:endParaRPr lang="en-US"/>
        </a:p>
      </dgm:t>
    </dgm:pt>
    <dgm:pt modelId="{C91947AB-7389-4F8D-8A73-CA7D9232E40A}">
      <dgm:prSet/>
      <dgm:spPr/>
      <dgm:t>
        <a:bodyPr/>
        <a:lstStyle/>
        <a:p>
          <a:r>
            <a:rPr lang="en-US" dirty="0" err="1" smtClean="0"/>
            <a:t>memutuskan</a:t>
          </a:r>
          <a:endParaRPr lang="en-US" dirty="0"/>
        </a:p>
      </dgm:t>
    </dgm:pt>
    <dgm:pt modelId="{7A4D6300-B49F-4D6C-A59C-403ED40E54F6}" type="parTrans" cxnId="{92B7A58F-C356-4AE5-9579-6030EB345BA6}">
      <dgm:prSet/>
      <dgm:spPr/>
      <dgm:t>
        <a:bodyPr/>
        <a:lstStyle/>
        <a:p>
          <a:endParaRPr lang="en-US"/>
        </a:p>
      </dgm:t>
    </dgm:pt>
    <dgm:pt modelId="{CAC08426-1DCF-4F62-91A3-7E557A62948F}" type="sibTrans" cxnId="{92B7A58F-C356-4AE5-9579-6030EB345BA6}">
      <dgm:prSet/>
      <dgm:spPr/>
      <dgm:t>
        <a:bodyPr/>
        <a:lstStyle/>
        <a:p>
          <a:endParaRPr lang="en-US"/>
        </a:p>
      </dgm:t>
    </dgm:pt>
    <dgm:pt modelId="{9FCDC4E3-E929-4F35-874E-4D12B58E10A2}">
      <dgm:prSet/>
      <dgm:spPr/>
      <dgm:t>
        <a:bodyPr/>
        <a:lstStyle/>
        <a:p>
          <a:r>
            <a:rPr lang="en-US" dirty="0" err="1" smtClean="0"/>
            <a:t>berpikir</a:t>
          </a:r>
          <a:endParaRPr lang="en-US" dirty="0"/>
        </a:p>
      </dgm:t>
    </dgm:pt>
    <dgm:pt modelId="{61905E82-4D59-4B9C-AE23-3BB22136CB2C}" type="parTrans" cxnId="{E4DB5320-FB6A-42F4-A729-E399911428A6}">
      <dgm:prSet/>
      <dgm:spPr/>
      <dgm:t>
        <a:bodyPr/>
        <a:lstStyle/>
        <a:p>
          <a:endParaRPr lang="en-US"/>
        </a:p>
      </dgm:t>
    </dgm:pt>
    <dgm:pt modelId="{D68594CA-049A-430B-A4D6-14C13984DB47}" type="sibTrans" cxnId="{E4DB5320-FB6A-42F4-A729-E399911428A6}">
      <dgm:prSet/>
      <dgm:spPr/>
      <dgm:t>
        <a:bodyPr/>
        <a:lstStyle/>
        <a:p>
          <a:endParaRPr lang="en-US"/>
        </a:p>
      </dgm:t>
    </dgm:pt>
    <dgm:pt modelId="{59AE31D9-D48B-4DF9-834C-6DD7E83546F5}">
      <dgm:prSet/>
      <dgm:spPr/>
      <dgm:t>
        <a:bodyPr/>
        <a:lstStyle/>
        <a:p>
          <a:r>
            <a:rPr lang="en-US" dirty="0" err="1" smtClean="0"/>
            <a:t>membandingkan</a:t>
          </a:r>
          <a:r>
            <a:rPr lang="en-US" dirty="0" smtClean="0"/>
            <a:t> </a:t>
          </a:r>
          <a:r>
            <a:rPr lang="en-US" dirty="0" err="1" smtClean="0"/>
            <a:t>alternatif</a:t>
          </a:r>
          <a:r>
            <a:rPr lang="en-US" dirty="0" smtClean="0"/>
            <a:t> </a:t>
          </a:r>
          <a:r>
            <a:rPr lang="en-US" dirty="0" err="1" smtClean="0"/>
            <a:t>solusi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sebuah</a:t>
          </a:r>
          <a:r>
            <a:rPr lang="en-US" dirty="0" smtClean="0"/>
            <a:t> </a:t>
          </a:r>
          <a:r>
            <a:rPr lang="en-US" dirty="0" err="1" smtClean="0"/>
            <a:t>masalah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menentukan</a:t>
          </a:r>
          <a:r>
            <a:rPr lang="en-US" dirty="0" smtClean="0"/>
            <a:t> </a:t>
          </a:r>
          <a:r>
            <a:rPr lang="en-US" dirty="0" err="1" smtClean="0"/>
            <a:t>alternatif</a:t>
          </a:r>
          <a:r>
            <a:rPr lang="en-US" dirty="0" smtClean="0"/>
            <a:t> </a:t>
          </a:r>
          <a:r>
            <a:rPr lang="en-US" dirty="0" err="1" smtClean="0"/>
            <a:t>terbaik</a:t>
          </a:r>
          <a:endParaRPr lang="en-US" dirty="0"/>
        </a:p>
      </dgm:t>
    </dgm:pt>
    <dgm:pt modelId="{1E0B12C4-5CDD-495B-94EF-E8D4806035C9}" type="parTrans" cxnId="{8C52E035-B948-4792-B4F6-E73357F66371}">
      <dgm:prSet/>
      <dgm:spPr/>
    </dgm:pt>
    <dgm:pt modelId="{7112CBBB-4EEE-4D85-A399-0D4449C756EC}" type="sibTrans" cxnId="{8C52E035-B948-4792-B4F6-E73357F66371}">
      <dgm:prSet/>
      <dgm:spPr/>
    </dgm:pt>
    <dgm:pt modelId="{A7DC5BFD-205F-412E-B489-FC65F66D380C}">
      <dgm:prSet/>
      <dgm:spPr/>
      <dgm:t>
        <a:bodyPr/>
        <a:lstStyle/>
        <a:p>
          <a:r>
            <a:rPr lang="en-US" dirty="0" err="1" smtClean="0"/>
            <a:t>aktivitas</a:t>
          </a:r>
          <a:r>
            <a:rPr lang="en-US" dirty="0" smtClean="0"/>
            <a:t> </a:t>
          </a:r>
          <a:r>
            <a:rPr lang="en-US" dirty="0" err="1" smtClean="0"/>
            <a:t>kognisi</a:t>
          </a:r>
          <a:r>
            <a:rPr lang="en-US" dirty="0" smtClean="0"/>
            <a:t> yang </a:t>
          </a:r>
          <a:r>
            <a:rPr lang="en-US" dirty="0" err="1" smtClean="0"/>
            <a:t>terjadi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keempat</a:t>
          </a:r>
          <a:r>
            <a:rPr lang="en-US" dirty="0" smtClean="0"/>
            <a:t> proses yang </a:t>
          </a:r>
          <a:r>
            <a:rPr lang="en-US" dirty="0" err="1" smtClean="0"/>
            <a:t>disebutkan</a:t>
          </a:r>
          <a:r>
            <a:rPr lang="en-US" dirty="0" smtClean="0"/>
            <a:t> </a:t>
          </a:r>
          <a:r>
            <a:rPr lang="en-US" dirty="0" err="1" smtClean="0"/>
            <a:t>sebelumnya</a:t>
          </a:r>
          <a:endParaRPr lang="en-US" dirty="0"/>
        </a:p>
      </dgm:t>
    </dgm:pt>
    <dgm:pt modelId="{72103BD7-667E-4FFD-B50C-A67E4942DF4B}" type="parTrans" cxnId="{FE7E3B18-4CFA-4194-AD3D-9814FB4BFA14}">
      <dgm:prSet/>
      <dgm:spPr/>
    </dgm:pt>
    <dgm:pt modelId="{8237A1BD-6A01-442B-B7B3-D348E1C1B554}" type="sibTrans" cxnId="{FE7E3B18-4CFA-4194-AD3D-9814FB4BFA14}">
      <dgm:prSet/>
      <dgm:spPr/>
    </dgm:pt>
    <dgm:pt modelId="{51D5AE01-D4AF-4566-8A75-DE7BA6EF5BE1}" type="pres">
      <dgm:prSet presAssocID="{58EAAC5C-CB56-4D93-A01F-31CEF2702ADC}" presName="linearFlow" presStyleCnt="0">
        <dgm:presLayoutVars>
          <dgm:dir/>
          <dgm:animLvl val="lvl"/>
          <dgm:resizeHandles val="exact"/>
        </dgm:presLayoutVars>
      </dgm:prSet>
      <dgm:spPr/>
    </dgm:pt>
    <dgm:pt modelId="{B161EE61-5649-48C8-9F7B-F6F3754987CC}" type="pres">
      <dgm:prSet presAssocID="{5F73DA9A-C7C7-47C8-83C0-FD5ACC901478}" presName="composite" presStyleCnt="0"/>
      <dgm:spPr/>
    </dgm:pt>
    <dgm:pt modelId="{41AAF4FF-1D78-4B9F-A908-EB05347DE201}" type="pres">
      <dgm:prSet presAssocID="{5F73DA9A-C7C7-47C8-83C0-FD5ACC901478}" presName="parentText" presStyleLbl="alignNode1" presStyleIdx="0" presStyleCnt="5">
        <dgm:presLayoutVars>
          <dgm:chMax val="1"/>
          <dgm:bulletEnabled val="1"/>
        </dgm:presLayoutVars>
      </dgm:prSet>
      <dgm:spPr/>
    </dgm:pt>
    <dgm:pt modelId="{CE2A05DB-063E-4763-9203-56418A37C23D}" type="pres">
      <dgm:prSet presAssocID="{5F73DA9A-C7C7-47C8-83C0-FD5ACC901478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2E1624-2E70-4852-A095-F07181FA307F}" type="pres">
      <dgm:prSet presAssocID="{EC6574C2-E7F4-4E94-A869-C6C1848941E7}" presName="sp" presStyleCnt="0"/>
      <dgm:spPr/>
    </dgm:pt>
    <dgm:pt modelId="{2C659429-AF75-464F-8B3A-04DB5D5356E2}" type="pres">
      <dgm:prSet presAssocID="{A55BED89-4B1C-4EF0-A446-963421862DF4}" presName="composite" presStyleCnt="0"/>
      <dgm:spPr/>
    </dgm:pt>
    <dgm:pt modelId="{DF46C1EB-DE77-44F5-88E1-83F629ED7A7E}" type="pres">
      <dgm:prSet presAssocID="{A55BED89-4B1C-4EF0-A446-963421862DF4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77D7649F-CFCE-4429-92C2-E76EEDA6F578}" type="pres">
      <dgm:prSet presAssocID="{A55BED89-4B1C-4EF0-A446-963421862DF4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52E404-97EA-4AE6-A71F-88B072ADE668}" type="pres">
      <dgm:prSet presAssocID="{9D79E5F1-EEBF-40FB-9431-BF332811CBE4}" presName="sp" presStyleCnt="0"/>
      <dgm:spPr/>
    </dgm:pt>
    <dgm:pt modelId="{0A7DB446-A208-486F-87AC-AA738919DF56}" type="pres">
      <dgm:prSet presAssocID="{7B201ACE-B9FD-4D88-9F76-8D39AACE36B6}" presName="composite" presStyleCnt="0"/>
      <dgm:spPr/>
    </dgm:pt>
    <dgm:pt modelId="{B6714FD6-AAF9-455C-8C50-535AFB8139ED}" type="pres">
      <dgm:prSet presAssocID="{7B201ACE-B9FD-4D88-9F76-8D39AACE36B6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6C80B3E8-AAF6-40FC-BCF7-FE235AAEF3D1}" type="pres">
      <dgm:prSet presAssocID="{7B201ACE-B9FD-4D88-9F76-8D39AACE36B6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2ED49C-0224-4779-AFC1-6175B8415ECB}" type="pres">
      <dgm:prSet presAssocID="{B7BB8DF0-BDC3-436E-BA21-09C0CCE0E45B}" presName="sp" presStyleCnt="0"/>
      <dgm:spPr/>
    </dgm:pt>
    <dgm:pt modelId="{2939CFC2-C0C9-4F72-8793-E93539D1C377}" type="pres">
      <dgm:prSet presAssocID="{C91947AB-7389-4F8D-8A73-CA7D9232E40A}" presName="composite" presStyleCnt="0"/>
      <dgm:spPr/>
    </dgm:pt>
    <dgm:pt modelId="{E5FA23F4-F842-426C-8B3A-A2A915BEA97E}" type="pres">
      <dgm:prSet presAssocID="{C91947AB-7389-4F8D-8A73-CA7D9232E40A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7F71A469-0184-4D59-AECD-5A8D39276B99}" type="pres">
      <dgm:prSet presAssocID="{C91947AB-7389-4F8D-8A73-CA7D9232E40A}" presName="descendantText" presStyleLbl="alignAcc1" presStyleIdx="3" presStyleCnt="5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34C37B-6A07-49BC-99DD-5979123C8677}" type="pres">
      <dgm:prSet presAssocID="{CAC08426-1DCF-4F62-91A3-7E557A62948F}" presName="sp" presStyleCnt="0"/>
      <dgm:spPr/>
    </dgm:pt>
    <dgm:pt modelId="{32B594B1-5B46-4BDA-9A27-2840E23FCF44}" type="pres">
      <dgm:prSet presAssocID="{9FCDC4E3-E929-4F35-874E-4D12B58E10A2}" presName="composite" presStyleCnt="0"/>
      <dgm:spPr/>
    </dgm:pt>
    <dgm:pt modelId="{BD227A3D-5AB3-4ED2-941C-7DF66917BBC5}" type="pres">
      <dgm:prSet presAssocID="{9FCDC4E3-E929-4F35-874E-4D12B58E10A2}" presName="parentText" presStyleLbl="alignNode1" presStyleIdx="4" presStyleCnt="5">
        <dgm:presLayoutVars>
          <dgm:chMax val="1"/>
          <dgm:bulletEnabled val="1"/>
        </dgm:presLayoutVars>
      </dgm:prSet>
      <dgm:spPr/>
    </dgm:pt>
    <dgm:pt modelId="{C24AAF00-13AC-4B6B-91BA-B2C8AD4CB019}" type="pres">
      <dgm:prSet presAssocID="{9FCDC4E3-E929-4F35-874E-4D12B58E10A2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665346F-344F-4D88-93CF-675608312D7B}" type="presOf" srcId="{59AE31D9-D48B-4DF9-834C-6DD7E83546F5}" destId="{7F71A469-0184-4D59-AECD-5A8D39276B99}" srcOrd="0" destOrd="0" presId="urn:microsoft.com/office/officeart/2005/8/layout/chevron2"/>
    <dgm:cxn modelId="{4790B1F8-9DFE-4E47-8164-751C2B7B249C}" srcId="{58EAAC5C-CB56-4D93-A01F-31CEF2702ADC}" destId="{7B201ACE-B9FD-4D88-9F76-8D39AACE36B6}" srcOrd="2" destOrd="0" parTransId="{A63FC5BD-6843-4BF0-8A2D-2BA81E776BE8}" sibTransId="{B7BB8DF0-BDC3-436E-BA21-09C0CCE0E45B}"/>
    <dgm:cxn modelId="{E4DB5320-FB6A-42F4-A729-E399911428A6}" srcId="{58EAAC5C-CB56-4D93-A01F-31CEF2702ADC}" destId="{9FCDC4E3-E929-4F35-874E-4D12B58E10A2}" srcOrd="4" destOrd="0" parTransId="{61905E82-4D59-4B9C-AE23-3BB22136CB2C}" sibTransId="{D68594CA-049A-430B-A4D6-14C13984DB47}"/>
    <dgm:cxn modelId="{50B0D241-2FF1-477E-BD50-6AD0406FC288}" type="presOf" srcId="{9FCDC4E3-E929-4F35-874E-4D12B58E10A2}" destId="{BD227A3D-5AB3-4ED2-941C-7DF66917BBC5}" srcOrd="0" destOrd="0" presId="urn:microsoft.com/office/officeart/2005/8/layout/chevron2"/>
    <dgm:cxn modelId="{92B7A58F-C356-4AE5-9579-6030EB345BA6}" srcId="{58EAAC5C-CB56-4D93-A01F-31CEF2702ADC}" destId="{C91947AB-7389-4F8D-8A73-CA7D9232E40A}" srcOrd="3" destOrd="0" parTransId="{7A4D6300-B49F-4D6C-A59C-403ED40E54F6}" sibTransId="{CAC08426-1DCF-4F62-91A3-7E557A62948F}"/>
    <dgm:cxn modelId="{F3C887CE-2F16-444F-956A-184509CFBA66}" type="presOf" srcId="{A55BED89-4B1C-4EF0-A446-963421862DF4}" destId="{DF46C1EB-DE77-44F5-88E1-83F629ED7A7E}" srcOrd="0" destOrd="0" presId="urn:microsoft.com/office/officeart/2005/8/layout/chevron2"/>
    <dgm:cxn modelId="{303FECE2-D671-44E9-8839-32658F027F9D}" srcId="{7B201ACE-B9FD-4D88-9F76-8D39AACE36B6}" destId="{C05E1F06-7C9D-46D8-A3E7-7FA14997F381}" srcOrd="0" destOrd="0" parTransId="{470D8B6F-1E09-4BAD-BF01-F3EC5FCD6EC4}" sibTransId="{6899C1F0-AA97-4FDB-BE16-607E5CEE4573}"/>
    <dgm:cxn modelId="{FE7E3B18-4CFA-4194-AD3D-9814FB4BFA14}" srcId="{9FCDC4E3-E929-4F35-874E-4D12B58E10A2}" destId="{A7DC5BFD-205F-412E-B489-FC65F66D380C}" srcOrd="0" destOrd="0" parTransId="{72103BD7-667E-4FFD-B50C-A67E4942DF4B}" sibTransId="{8237A1BD-6A01-442B-B7B3-D348E1C1B554}"/>
    <dgm:cxn modelId="{1AF18399-FB54-4C98-9C64-D6594ACE2371}" type="presOf" srcId="{C05E1F06-7C9D-46D8-A3E7-7FA14997F381}" destId="{6C80B3E8-AAF6-40FC-BCF7-FE235AAEF3D1}" srcOrd="0" destOrd="0" presId="urn:microsoft.com/office/officeart/2005/8/layout/chevron2"/>
    <dgm:cxn modelId="{F61BFC1D-18F7-4967-9F70-0C28F4B7340A}" type="presOf" srcId="{C91947AB-7389-4F8D-8A73-CA7D9232E40A}" destId="{E5FA23F4-F842-426C-8B3A-A2A915BEA97E}" srcOrd="0" destOrd="0" presId="urn:microsoft.com/office/officeart/2005/8/layout/chevron2"/>
    <dgm:cxn modelId="{5473C62B-4F5C-4370-829A-32520EE1F464}" type="presOf" srcId="{5BDD1B64-943D-4D30-8AC4-3AE655F5551D}" destId="{77D7649F-CFCE-4429-92C2-E76EEDA6F578}" srcOrd="0" destOrd="0" presId="urn:microsoft.com/office/officeart/2005/8/layout/chevron2"/>
    <dgm:cxn modelId="{8C52E035-B948-4792-B4F6-E73357F66371}" srcId="{C91947AB-7389-4F8D-8A73-CA7D9232E40A}" destId="{59AE31D9-D48B-4DF9-834C-6DD7E83546F5}" srcOrd="0" destOrd="0" parTransId="{1E0B12C4-5CDD-495B-94EF-E8D4806035C9}" sibTransId="{7112CBBB-4EEE-4D85-A399-0D4449C756EC}"/>
    <dgm:cxn modelId="{8304AD29-7836-4AC3-A4A2-E8AE870A21B7}" srcId="{5F73DA9A-C7C7-47C8-83C0-FD5ACC901478}" destId="{74A0390C-B52B-4C56-8E32-CCE321E8E451}" srcOrd="0" destOrd="0" parTransId="{E88B453E-40AE-474E-87D4-95CF24D2FFA3}" sibTransId="{8555D4D0-814D-46D2-ADA1-F8EE1CAA6EE4}"/>
    <dgm:cxn modelId="{5A8F8A1C-CDF2-4632-BF05-1236A41F8339}" srcId="{A55BED89-4B1C-4EF0-A446-963421862DF4}" destId="{5BDD1B64-943D-4D30-8AC4-3AE655F5551D}" srcOrd="0" destOrd="0" parTransId="{289C1E57-5004-495F-B3CB-107CAEAA1304}" sibTransId="{CA62DEE1-DE60-4FE1-8B55-295EA5B7B0F0}"/>
    <dgm:cxn modelId="{40D32213-3645-452C-A230-0B77210A3620}" type="presOf" srcId="{5F73DA9A-C7C7-47C8-83C0-FD5ACC901478}" destId="{41AAF4FF-1D78-4B9F-A908-EB05347DE201}" srcOrd="0" destOrd="0" presId="urn:microsoft.com/office/officeart/2005/8/layout/chevron2"/>
    <dgm:cxn modelId="{CA6A8985-7188-44F6-8114-A82B65AA8526}" type="presOf" srcId="{7B201ACE-B9FD-4D88-9F76-8D39AACE36B6}" destId="{B6714FD6-AAF9-455C-8C50-535AFB8139ED}" srcOrd="0" destOrd="0" presId="urn:microsoft.com/office/officeart/2005/8/layout/chevron2"/>
    <dgm:cxn modelId="{B5F81A2A-D8E1-4ACE-A173-535734F552AA}" type="presOf" srcId="{A7DC5BFD-205F-412E-B489-FC65F66D380C}" destId="{C24AAF00-13AC-4B6B-91BA-B2C8AD4CB019}" srcOrd="0" destOrd="0" presId="urn:microsoft.com/office/officeart/2005/8/layout/chevron2"/>
    <dgm:cxn modelId="{45416ABB-16D1-4BDD-9AEC-D6E056002BBC}" type="presOf" srcId="{74A0390C-B52B-4C56-8E32-CCE321E8E451}" destId="{CE2A05DB-063E-4763-9203-56418A37C23D}" srcOrd="0" destOrd="0" presId="urn:microsoft.com/office/officeart/2005/8/layout/chevron2"/>
    <dgm:cxn modelId="{8C5D8D43-A546-43C0-9CCD-1E53A6F12D3B}" type="presOf" srcId="{58EAAC5C-CB56-4D93-A01F-31CEF2702ADC}" destId="{51D5AE01-D4AF-4566-8A75-DE7BA6EF5BE1}" srcOrd="0" destOrd="0" presId="urn:microsoft.com/office/officeart/2005/8/layout/chevron2"/>
    <dgm:cxn modelId="{C8464FDE-D434-4FF3-8AC0-9239805F6730}" srcId="{58EAAC5C-CB56-4D93-A01F-31CEF2702ADC}" destId="{5F73DA9A-C7C7-47C8-83C0-FD5ACC901478}" srcOrd="0" destOrd="0" parTransId="{1ECEF186-C4F1-40DC-905B-3BD98BF7884E}" sibTransId="{EC6574C2-E7F4-4E94-A869-C6C1848941E7}"/>
    <dgm:cxn modelId="{DA7A4B94-17C0-412F-B994-558B3B8111E9}" srcId="{58EAAC5C-CB56-4D93-A01F-31CEF2702ADC}" destId="{A55BED89-4B1C-4EF0-A446-963421862DF4}" srcOrd="1" destOrd="0" parTransId="{BFBF478A-C742-476D-B21C-B593560F53CD}" sibTransId="{9D79E5F1-EEBF-40FB-9431-BF332811CBE4}"/>
    <dgm:cxn modelId="{B23D0564-2E37-468C-B33C-957B0D5F3C37}" type="presParOf" srcId="{51D5AE01-D4AF-4566-8A75-DE7BA6EF5BE1}" destId="{B161EE61-5649-48C8-9F7B-F6F3754987CC}" srcOrd="0" destOrd="0" presId="urn:microsoft.com/office/officeart/2005/8/layout/chevron2"/>
    <dgm:cxn modelId="{57E4B358-41FF-4260-901E-54682C5433A6}" type="presParOf" srcId="{B161EE61-5649-48C8-9F7B-F6F3754987CC}" destId="{41AAF4FF-1D78-4B9F-A908-EB05347DE201}" srcOrd="0" destOrd="0" presId="urn:microsoft.com/office/officeart/2005/8/layout/chevron2"/>
    <dgm:cxn modelId="{11BDCF6D-9F9A-46A1-BA89-90D51FE18F11}" type="presParOf" srcId="{B161EE61-5649-48C8-9F7B-F6F3754987CC}" destId="{CE2A05DB-063E-4763-9203-56418A37C23D}" srcOrd="1" destOrd="0" presId="urn:microsoft.com/office/officeart/2005/8/layout/chevron2"/>
    <dgm:cxn modelId="{5F3BBFB5-61F4-497E-8282-2937C0C50172}" type="presParOf" srcId="{51D5AE01-D4AF-4566-8A75-DE7BA6EF5BE1}" destId="{5D2E1624-2E70-4852-A095-F07181FA307F}" srcOrd="1" destOrd="0" presId="urn:microsoft.com/office/officeart/2005/8/layout/chevron2"/>
    <dgm:cxn modelId="{D5B71048-74BE-4A55-9FA7-4C44B3D93D45}" type="presParOf" srcId="{51D5AE01-D4AF-4566-8A75-DE7BA6EF5BE1}" destId="{2C659429-AF75-464F-8B3A-04DB5D5356E2}" srcOrd="2" destOrd="0" presId="urn:microsoft.com/office/officeart/2005/8/layout/chevron2"/>
    <dgm:cxn modelId="{5BD0DB15-6374-4495-BD15-7075395CC604}" type="presParOf" srcId="{2C659429-AF75-464F-8B3A-04DB5D5356E2}" destId="{DF46C1EB-DE77-44F5-88E1-83F629ED7A7E}" srcOrd="0" destOrd="0" presId="urn:microsoft.com/office/officeart/2005/8/layout/chevron2"/>
    <dgm:cxn modelId="{ECD70079-84F3-47E7-BC0D-861B31021BA1}" type="presParOf" srcId="{2C659429-AF75-464F-8B3A-04DB5D5356E2}" destId="{77D7649F-CFCE-4429-92C2-E76EEDA6F578}" srcOrd="1" destOrd="0" presId="urn:microsoft.com/office/officeart/2005/8/layout/chevron2"/>
    <dgm:cxn modelId="{02E986C1-B9A2-48C9-8CFD-9BBB1214992D}" type="presParOf" srcId="{51D5AE01-D4AF-4566-8A75-DE7BA6EF5BE1}" destId="{1D52E404-97EA-4AE6-A71F-88B072ADE668}" srcOrd="3" destOrd="0" presId="urn:microsoft.com/office/officeart/2005/8/layout/chevron2"/>
    <dgm:cxn modelId="{9F1770ED-0406-44A4-B610-76509BAFA861}" type="presParOf" srcId="{51D5AE01-D4AF-4566-8A75-DE7BA6EF5BE1}" destId="{0A7DB446-A208-486F-87AC-AA738919DF56}" srcOrd="4" destOrd="0" presId="urn:microsoft.com/office/officeart/2005/8/layout/chevron2"/>
    <dgm:cxn modelId="{58E382D7-826D-4F87-AE9A-62A98C149DEA}" type="presParOf" srcId="{0A7DB446-A208-486F-87AC-AA738919DF56}" destId="{B6714FD6-AAF9-455C-8C50-535AFB8139ED}" srcOrd="0" destOrd="0" presId="urn:microsoft.com/office/officeart/2005/8/layout/chevron2"/>
    <dgm:cxn modelId="{759DAB0F-8DBD-4BD1-8819-648D49C74B49}" type="presParOf" srcId="{0A7DB446-A208-486F-87AC-AA738919DF56}" destId="{6C80B3E8-AAF6-40FC-BCF7-FE235AAEF3D1}" srcOrd="1" destOrd="0" presId="urn:microsoft.com/office/officeart/2005/8/layout/chevron2"/>
    <dgm:cxn modelId="{321A50A4-44D5-44F1-9488-F53285A0ECF6}" type="presParOf" srcId="{51D5AE01-D4AF-4566-8A75-DE7BA6EF5BE1}" destId="{842ED49C-0224-4779-AFC1-6175B8415ECB}" srcOrd="5" destOrd="0" presId="urn:microsoft.com/office/officeart/2005/8/layout/chevron2"/>
    <dgm:cxn modelId="{46D3350C-9DF4-4811-95E1-88F62ECAC5AB}" type="presParOf" srcId="{51D5AE01-D4AF-4566-8A75-DE7BA6EF5BE1}" destId="{2939CFC2-C0C9-4F72-8793-E93539D1C377}" srcOrd="6" destOrd="0" presId="urn:microsoft.com/office/officeart/2005/8/layout/chevron2"/>
    <dgm:cxn modelId="{CB4B6F79-178B-448D-869A-1832896936D1}" type="presParOf" srcId="{2939CFC2-C0C9-4F72-8793-E93539D1C377}" destId="{E5FA23F4-F842-426C-8B3A-A2A915BEA97E}" srcOrd="0" destOrd="0" presId="urn:microsoft.com/office/officeart/2005/8/layout/chevron2"/>
    <dgm:cxn modelId="{8F1A8188-AAF1-4DE8-91E6-075F7F907B1B}" type="presParOf" srcId="{2939CFC2-C0C9-4F72-8793-E93539D1C377}" destId="{7F71A469-0184-4D59-AECD-5A8D39276B99}" srcOrd="1" destOrd="0" presId="urn:microsoft.com/office/officeart/2005/8/layout/chevron2"/>
    <dgm:cxn modelId="{4EA971BD-8840-4AFD-B427-1DA4D330E0F6}" type="presParOf" srcId="{51D5AE01-D4AF-4566-8A75-DE7BA6EF5BE1}" destId="{6134C37B-6A07-49BC-99DD-5979123C8677}" srcOrd="7" destOrd="0" presId="urn:microsoft.com/office/officeart/2005/8/layout/chevron2"/>
    <dgm:cxn modelId="{99A881D2-677C-459B-9AA9-F44427B2D3F3}" type="presParOf" srcId="{51D5AE01-D4AF-4566-8A75-DE7BA6EF5BE1}" destId="{32B594B1-5B46-4BDA-9A27-2840E23FCF44}" srcOrd="8" destOrd="0" presId="urn:microsoft.com/office/officeart/2005/8/layout/chevron2"/>
    <dgm:cxn modelId="{7866DF96-52C9-4463-96B5-B04541127115}" type="presParOf" srcId="{32B594B1-5B46-4BDA-9A27-2840E23FCF44}" destId="{BD227A3D-5AB3-4ED2-941C-7DF66917BBC5}" srcOrd="0" destOrd="0" presId="urn:microsoft.com/office/officeart/2005/8/layout/chevron2"/>
    <dgm:cxn modelId="{64EC94EF-8BEC-476F-95E9-327F703FBB86}" type="presParOf" srcId="{32B594B1-5B46-4BDA-9A27-2840E23FCF44}" destId="{C24AAF00-13AC-4B6B-91BA-B2C8AD4CB01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AAF4FF-1D78-4B9F-A908-EB05347DE201}">
      <dsp:nvSpPr>
        <dsp:cNvPr id="0" name=""/>
        <dsp:cNvSpPr/>
      </dsp:nvSpPr>
      <dsp:spPr>
        <a:xfrm rot="5400000">
          <a:off x="-164325" y="166470"/>
          <a:ext cx="1095505" cy="7668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err="1" smtClean="0"/>
            <a:t>memahami</a:t>
          </a:r>
          <a:endParaRPr lang="en-US" sz="1000" kern="1200" dirty="0"/>
        </a:p>
      </dsp:txBody>
      <dsp:txXfrm rot="-5400000">
        <a:off x="2" y="385571"/>
        <a:ext cx="766853" cy="328652"/>
      </dsp:txXfrm>
    </dsp:sp>
    <dsp:sp modelId="{CE2A05DB-063E-4763-9203-56418A37C23D}">
      <dsp:nvSpPr>
        <dsp:cNvPr id="0" name=""/>
        <dsp:cNvSpPr/>
      </dsp:nvSpPr>
      <dsp:spPr>
        <a:xfrm rot="5400000">
          <a:off x="4688287" y="-3919288"/>
          <a:ext cx="712078" cy="855494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proses </a:t>
          </a:r>
          <a:r>
            <a:rPr lang="en-US" sz="2200" kern="1200" dirty="0" err="1" smtClean="0"/>
            <a:t>menginterpretasi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atau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menentukan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arti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dari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aspek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tertentu</a:t>
          </a:r>
          <a:r>
            <a:rPr lang="en-US" sz="2200" kern="1200" dirty="0" smtClean="0"/>
            <a:t> yang </a:t>
          </a:r>
          <a:r>
            <a:rPr lang="en-US" sz="2200" kern="1200" dirty="0" err="1" smtClean="0"/>
            <a:t>terdapat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dalam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sebuah</a:t>
          </a:r>
          <a:r>
            <a:rPr lang="en-US" sz="2200" kern="1200" dirty="0" smtClean="0"/>
            <a:t> </a:t>
          </a:r>
          <a:r>
            <a:rPr lang="en-US" sz="2200" kern="1200" dirty="0" err="1" smtClean="0"/>
            <a:t>lingkungan</a:t>
          </a:r>
          <a:r>
            <a:rPr lang="en-US" sz="2200" kern="1200" dirty="0" smtClean="0"/>
            <a:t> </a:t>
          </a:r>
          <a:endParaRPr lang="en-US" sz="2200" kern="1200" dirty="0"/>
        </a:p>
      </dsp:txBody>
      <dsp:txXfrm rot="-5400000">
        <a:off x="766854" y="36906"/>
        <a:ext cx="8520185" cy="642556"/>
      </dsp:txXfrm>
    </dsp:sp>
    <dsp:sp modelId="{DF46C1EB-DE77-44F5-88E1-83F629ED7A7E}">
      <dsp:nvSpPr>
        <dsp:cNvPr id="0" name=""/>
        <dsp:cNvSpPr/>
      </dsp:nvSpPr>
      <dsp:spPr>
        <a:xfrm rot="5400000">
          <a:off x="-164325" y="1144927"/>
          <a:ext cx="1095505" cy="7668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err="1" smtClean="0"/>
            <a:t>mengevaluasi</a:t>
          </a:r>
          <a:endParaRPr lang="en-US" sz="1000" kern="1200" dirty="0"/>
        </a:p>
      </dsp:txBody>
      <dsp:txXfrm rot="-5400000">
        <a:off x="2" y="1364028"/>
        <a:ext cx="766853" cy="328652"/>
      </dsp:txXfrm>
    </dsp:sp>
    <dsp:sp modelId="{77D7649F-CFCE-4429-92C2-E76EEDA6F578}">
      <dsp:nvSpPr>
        <dsp:cNvPr id="0" name=""/>
        <dsp:cNvSpPr/>
      </dsp:nvSpPr>
      <dsp:spPr>
        <a:xfrm rot="5400000">
          <a:off x="4688287" y="-2940832"/>
          <a:ext cx="712078" cy="855494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err="1" smtClean="0"/>
            <a:t>menentukan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apakah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sebuah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aspek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dalam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lingkungan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tertentu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itu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baik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atau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buruk</a:t>
          </a:r>
          <a:r>
            <a:rPr lang="en-US" sz="2200" kern="1200" dirty="0" smtClean="0"/>
            <a:t>, </a:t>
          </a:r>
          <a:r>
            <a:rPr lang="en-US" sz="2200" kern="1200" dirty="0" err="1" smtClean="0"/>
            <a:t>positif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atau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negatif</a:t>
          </a:r>
          <a:r>
            <a:rPr lang="en-US" sz="2200" kern="1200" dirty="0" smtClean="0"/>
            <a:t>, </a:t>
          </a:r>
          <a:r>
            <a:rPr lang="en-US" sz="2200" kern="1200" dirty="0" err="1" smtClean="0"/>
            <a:t>disukai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atau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tidak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disukai</a:t>
          </a:r>
          <a:endParaRPr lang="en-US" sz="2200" kern="1200" dirty="0"/>
        </a:p>
      </dsp:txBody>
      <dsp:txXfrm rot="-5400000">
        <a:off x="766854" y="1015362"/>
        <a:ext cx="8520185" cy="642556"/>
      </dsp:txXfrm>
    </dsp:sp>
    <dsp:sp modelId="{B6714FD6-AAF9-455C-8C50-535AFB8139ED}">
      <dsp:nvSpPr>
        <dsp:cNvPr id="0" name=""/>
        <dsp:cNvSpPr/>
      </dsp:nvSpPr>
      <dsp:spPr>
        <a:xfrm rot="5400000">
          <a:off x="-164325" y="2123383"/>
          <a:ext cx="1095505" cy="7668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err="1" smtClean="0"/>
            <a:t>berencana</a:t>
          </a:r>
          <a:endParaRPr lang="en-US" sz="1000" kern="1200" dirty="0"/>
        </a:p>
      </dsp:txBody>
      <dsp:txXfrm rot="-5400000">
        <a:off x="2" y="2342484"/>
        <a:ext cx="766853" cy="328652"/>
      </dsp:txXfrm>
    </dsp:sp>
    <dsp:sp modelId="{6C80B3E8-AAF6-40FC-BCF7-FE235AAEF3D1}">
      <dsp:nvSpPr>
        <dsp:cNvPr id="0" name=""/>
        <dsp:cNvSpPr/>
      </dsp:nvSpPr>
      <dsp:spPr>
        <a:xfrm rot="5400000">
          <a:off x="4688287" y="-1962376"/>
          <a:ext cx="712078" cy="855494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err="1" smtClean="0"/>
            <a:t>menentukan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bagaimana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memecahkan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sebuah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masalah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untuk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mencapai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suatu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tujuan</a:t>
          </a:r>
          <a:endParaRPr lang="en-US" sz="2200" kern="1200" dirty="0"/>
        </a:p>
      </dsp:txBody>
      <dsp:txXfrm rot="-5400000">
        <a:off x="766854" y="1993818"/>
        <a:ext cx="8520185" cy="642556"/>
      </dsp:txXfrm>
    </dsp:sp>
    <dsp:sp modelId="{E5FA23F4-F842-426C-8B3A-A2A915BEA97E}">
      <dsp:nvSpPr>
        <dsp:cNvPr id="0" name=""/>
        <dsp:cNvSpPr/>
      </dsp:nvSpPr>
      <dsp:spPr>
        <a:xfrm rot="5400000">
          <a:off x="-164325" y="3101839"/>
          <a:ext cx="1095505" cy="7668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err="1" smtClean="0"/>
            <a:t>memutuskan</a:t>
          </a:r>
          <a:endParaRPr lang="en-US" sz="1000" kern="1200" dirty="0"/>
        </a:p>
      </dsp:txBody>
      <dsp:txXfrm rot="-5400000">
        <a:off x="2" y="3320940"/>
        <a:ext cx="766853" cy="328652"/>
      </dsp:txXfrm>
    </dsp:sp>
    <dsp:sp modelId="{7F71A469-0184-4D59-AECD-5A8D39276B99}">
      <dsp:nvSpPr>
        <dsp:cNvPr id="0" name=""/>
        <dsp:cNvSpPr/>
      </dsp:nvSpPr>
      <dsp:spPr>
        <a:xfrm rot="5400000">
          <a:off x="4688287" y="-983919"/>
          <a:ext cx="712078" cy="855494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err="1" smtClean="0"/>
            <a:t>membandingkan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alternatif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solusi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dari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sebuah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masalah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dan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menentukan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alternatif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terbaik</a:t>
          </a:r>
          <a:endParaRPr lang="en-US" sz="2200" kern="1200" dirty="0"/>
        </a:p>
      </dsp:txBody>
      <dsp:txXfrm rot="-5400000">
        <a:off x="766854" y="2972275"/>
        <a:ext cx="8520185" cy="642556"/>
      </dsp:txXfrm>
    </dsp:sp>
    <dsp:sp modelId="{BD227A3D-5AB3-4ED2-941C-7DF66917BBC5}">
      <dsp:nvSpPr>
        <dsp:cNvPr id="0" name=""/>
        <dsp:cNvSpPr/>
      </dsp:nvSpPr>
      <dsp:spPr>
        <a:xfrm rot="5400000">
          <a:off x="-164325" y="4080296"/>
          <a:ext cx="1095505" cy="7668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err="1" smtClean="0"/>
            <a:t>berpikir</a:t>
          </a:r>
          <a:endParaRPr lang="en-US" sz="1000" kern="1200" dirty="0"/>
        </a:p>
      </dsp:txBody>
      <dsp:txXfrm rot="-5400000">
        <a:off x="2" y="4299397"/>
        <a:ext cx="766853" cy="328652"/>
      </dsp:txXfrm>
    </dsp:sp>
    <dsp:sp modelId="{C24AAF00-13AC-4B6B-91BA-B2C8AD4CB019}">
      <dsp:nvSpPr>
        <dsp:cNvPr id="0" name=""/>
        <dsp:cNvSpPr/>
      </dsp:nvSpPr>
      <dsp:spPr>
        <a:xfrm rot="5400000">
          <a:off x="4688287" y="-5463"/>
          <a:ext cx="712078" cy="855494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err="1" smtClean="0"/>
            <a:t>aktivitas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kognisi</a:t>
          </a:r>
          <a:r>
            <a:rPr lang="en-US" sz="2200" kern="1200" dirty="0" smtClean="0"/>
            <a:t> yang </a:t>
          </a:r>
          <a:r>
            <a:rPr lang="en-US" sz="2200" kern="1200" dirty="0" err="1" smtClean="0"/>
            <a:t>terjadi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dalam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keempat</a:t>
          </a:r>
          <a:r>
            <a:rPr lang="en-US" sz="2200" kern="1200" dirty="0" smtClean="0"/>
            <a:t> proses yang </a:t>
          </a:r>
          <a:r>
            <a:rPr lang="en-US" sz="2200" kern="1200" dirty="0" err="1" smtClean="0"/>
            <a:t>disebutkan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sebelumnya</a:t>
          </a:r>
          <a:endParaRPr lang="en-US" sz="2200" kern="1200" dirty="0"/>
        </a:p>
      </dsp:txBody>
      <dsp:txXfrm rot="-5400000">
        <a:off x="766854" y="3950732"/>
        <a:ext cx="8520185" cy="6425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CFED9-5461-4374-916C-225518E436C7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1C566-15AF-4555-83B9-11DBA3ED1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238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CFED9-5461-4374-916C-225518E436C7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1C566-15AF-4555-83B9-11DBA3ED1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120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CFED9-5461-4374-916C-225518E436C7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1C566-15AF-4555-83B9-11DBA3ED1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919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CFED9-5461-4374-916C-225518E436C7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1C566-15AF-4555-83B9-11DBA3ED1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877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CFED9-5461-4374-916C-225518E436C7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1C566-15AF-4555-83B9-11DBA3ED1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941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CFED9-5461-4374-916C-225518E436C7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1C566-15AF-4555-83B9-11DBA3ED1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89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CFED9-5461-4374-916C-225518E436C7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1C566-15AF-4555-83B9-11DBA3ED1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886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CFED9-5461-4374-916C-225518E436C7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1C566-15AF-4555-83B9-11DBA3ED1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82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CFED9-5461-4374-916C-225518E436C7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1C566-15AF-4555-83B9-11DBA3ED1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06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CFED9-5461-4374-916C-225518E436C7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1C566-15AF-4555-83B9-11DBA3ED1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628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CFED9-5461-4374-916C-225518E436C7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1C566-15AF-4555-83B9-11DBA3ED1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707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CFED9-5461-4374-916C-225518E436C7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A1C566-15AF-4555-83B9-11DBA3ED1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35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cahyanipratisti@darmajaya.ac.id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803717"/>
          </a:xfrm>
        </p:spPr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Bahnschrift Light" panose="020B0502040204020203" pitchFamily="34" charset="0"/>
              </a:rPr>
              <a:t>AFEKSI &amp; KOGNISI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524000" y="4233672"/>
            <a:ext cx="9144000" cy="1709928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Cahyani</a:t>
            </a:r>
            <a:r>
              <a:rPr lang="en-US" dirty="0" smtClean="0"/>
              <a:t> </a:t>
            </a:r>
            <a:r>
              <a:rPr lang="en-US" dirty="0" err="1" smtClean="0"/>
              <a:t>Pratisti</a:t>
            </a:r>
            <a:endParaRPr lang="en-US" dirty="0" smtClean="0"/>
          </a:p>
          <a:p>
            <a:r>
              <a:rPr lang="en-US" dirty="0" smtClean="0"/>
              <a:t>IIB </a:t>
            </a:r>
            <a:r>
              <a:rPr lang="en-US" dirty="0" err="1" smtClean="0"/>
              <a:t>Darmajaya</a:t>
            </a:r>
            <a:endParaRPr lang="en-US" dirty="0" smtClean="0"/>
          </a:p>
          <a:p>
            <a:r>
              <a:rPr lang="en-US" dirty="0" smtClean="0"/>
              <a:t>China Corner, </a:t>
            </a:r>
            <a:r>
              <a:rPr lang="en-US" dirty="0" err="1" smtClean="0"/>
              <a:t>Gedung</a:t>
            </a:r>
            <a:r>
              <a:rPr lang="en-US" dirty="0" smtClean="0"/>
              <a:t> D </a:t>
            </a:r>
            <a:r>
              <a:rPr lang="en-US" dirty="0" err="1" smtClean="0"/>
              <a:t>Lantai</a:t>
            </a:r>
            <a:r>
              <a:rPr lang="en-US" dirty="0" smtClean="0"/>
              <a:t> 1</a:t>
            </a:r>
          </a:p>
          <a:p>
            <a:r>
              <a:rPr lang="en-US" dirty="0" err="1" smtClean="0"/>
              <a:t>Surel</a:t>
            </a:r>
            <a:r>
              <a:rPr lang="en-US" dirty="0" smtClean="0"/>
              <a:t>: </a:t>
            </a:r>
            <a:r>
              <a:rPr lang="en-US" dirty="0" smtClean="0">
                <a:hlinkClick r:id="rId2"/>
              </a:rPr>
              <a:t>cahyanipratisti@darmajaya.ac.id</a:t>
            </a:r>
            <a:endParaRPr lang="en-US" dirty="0" smtClean="0"/>
          </a:p>
          <a:p>
            <a:r>
              <a:rPr lang="en-US" dirty="0" err="1" smtClean="0"/>
              <a:t>Wa</a:t>
            </a:r>
            <a:r>
              <a:rPr lang="en-US" dirty="0" smtClean="0"/>
              <a:t>: +6281 215 500 959 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9557" y="115889"/>
            <a:ext cx="1349003" cy="14294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65" y="50991"/>
            <a:ext cx="1559243" cy="15592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8592" y="2743201"/>
            <a:ext cx="2799968" cy="19711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08592" y="4861520"/>
            <a:ext cx="2883407" cy="1996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587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312" y="365125"/>
            <a:ext cx="11823192" cy="1325563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/>
                </a:solidFill>
                <a:latin typeface="Arial Rounded MT Bold" panose="020F0704030504030204" pitchFamily="34" charset="0"/>
              </a:rPr>
              <a:t>Proses </a:t>
            </a:r>
            <a:r>
              <a:rPr lang="en-US" sz="4000" b="1" dirty="0" err="1" smtClean="0">
                <a:solidFill>
                  <a:schemeClr val="accent1"/>
                </a:solidFill>
                <a:latin typeface="Arial Rounded MT Bold" panose="020F0704030504030204" pitchFamily="34" charset="0"/>
              </a:rPr>
              <a:t>Kognitif</a:t>
            </a:r>
            <a:r>
              <a:rPr lang="en-US" sz="4000" b="1" dirty="0" smtClean="0">
                <a:solidFill>
                  <a:schemeClr val="accent1"/>
                </a:solidFill>
                <a:latin typeface="Arial Rounded MT Bold" panose="020F0704030504030204" pitchFamily="34" charset="0"/>
              </a:rPr>
              <a:t> </a:t>
            </a:r>
            <a:r>
              <a:rPr lang="en-US" sz="4000" b="1" dirty="0" err="1" smtClean="0">
                <a:solidFill>
                  <a:schemeClr val="accent1"/>
                </a:solidFill>
                <a:latin typeface="Arial Rounded MT Bold" panose="020F0704030504030204" pitchFamily="34" charset="0"/>
              </a:rPr>
              <a:t>dalam</a:t>
            </a:r>
            <a:r>
              <a:rPr lang="en-US" sz="4000" b="1" dirty="0" smtClean="0">
                <a:solidFill>
                  <a:schemeClr val="accent1"/>
                </a:solidFill>
                <a:latin typeface="Arial Rounded MT Bold" panose="020F0704030504030204" pitchFamily="34" charset="0"/>
              </a:rPr>
              <a:t> </a:t>
            </a:r>
            <a:r>
              <a:rPr lang="en-US" sz="4000" b="1" dirty="0" err="1" smtClean="0">
                <a:solidFill>
                  <a:schemeClr val="accent1"/>
                </a:solidFill>
                <a:latin typeface="Arial Rounded MT Bold" panose="020F0704030504030204" pitchFamily="34" charset="0"/>
              </a:rPr>
              <a:t>Pengambilan</a:t>
            </a:r>
            <a:r>
              <a:rPr lang="en-US" sz="4000" b="1" dirty="0" smtClean="0">
                <a:solidFill>
                  <a:schemeClr val="accent1"/>
                </a:solidFill>
                <a:latin typeface="Arial Rounded MT Bold" panose="020F0704030504030204" pitchFamily="34" charset="0"/>
              </a:rPr>
              <a:t> </a:t>
            </a:r>
            <a:r>
              <a:rPr lang="en-US" sz="4000" b="1" dirty="0" err="1" smtClean="0">
                <a:solidFill>
                  <a:schemeClr val="accent1"/>
                </a:solidFill>
                <a:latin typeface="Arial Rounded MT Bold" panose="020F0704030504030204" pitchFamily="34" charset="0"/>
              </a:rPr>
              <a:t>Keputusan</a:t>
            </a:r>
            <a:endParaRPr lang="en-US" sz="4000" b="1" dirty="0">
              <a:solidFill>
                <a:schemeClr val="accent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, </a:t>
            </a:r>
            <a:r>
              <a:rPr lang="en-US" dirty="0" err="1" smtClean="0"/>
              <a:t>konsumen</a:t>
            </a:r>
            <a:r>
              <a:rPr lang="en-US" dirty="0"/>
              <a:t> </a:t>
            </a:r>
            <a:r>
              <a:rPr lang="en-US" dirty="0" err="1" smtClean="0"/>
              <a:t>melibatkan</a:t>
            </a:r>
            <a:r>
              <a:rPr lang="en-US" dirty="0" smtClean="0"/>
              <a:t> 3 proses </a:t>
            </a:r>
            <a:r>
              <a:rPr lang="en-US" dirty="0" err="1" smtClean="0"/>
              <a:t>kognitif</a:t>
            </a:r>
            <a:r>
              <a:rPr lang="en-US" dirty="0" smtClean="0"/>
              <a:t> yang </a:t>
            </a:r>
            <a:r>
              <a:rPr lang="en-US" dirty="0" err="1" smtClean="0"/>
              <a:t>penting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Konsumen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menerjemahkan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yang </a:t>
            </a:r>
            <a:r>
              <a:rPr lang="en-US" dirty="0" err="1" smtClean="0"/>
              <a:t>relevan</a:t>
            </a:r>
            <a:r>
              <a:rPr lang="en-US" dirty="0" smtClean="0"/>
              <a:t> di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sekitar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arti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personal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Konsumen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mengkombinasikan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mengintegrasikan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mengevaluasi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yang </a:t>
            </a:r>
            <a:r>
              <a:rPr lang="en-US" dirty="0" err="1" smtClean="0"/>
              <a:t>mungkin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diantara</a:t>
            </a:r>
            <a:r>
              <a:rPr lang="en-US" dirty="0" smtClean="0"/>
              <a:t> alternative yang </a:t>
            </a:r>
            <a:r>
              <a:rPr lang="en-US" dirty="0" err="1" smtClean="0"/>
              <a:t>ada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Konsumen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mengungkap</a:t>
            </a:r>
            <a:r>
              <a:rPr lang="en-US" dirty="0" smtClean="0"/>
              <a:t> </a:t>
            </a:r>
            <a:r>
              <a:rPr lang="en-US" dirty="0" err="1" smtClean="0"/>
              <a:t>ulang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ingatannya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integrasi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interpretasi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>
                <a:solidFill>
                  <a:srgbClr val="C00000"/>
                </a:solidFill>
              </a:rPr>
              <a:t>Apakah</a:t>
            </a:r>
            <a:r>
              <a:rPr lang="en-US" dirty="0" smtClean="0">
                <a:solidFill>
                  <a:srgbClr val="C00000"/>
                </a:solidFill>
              </a:rPr>
              <a:t> proses </a:t>
            </a:r>
            <a:r>
              <a:rPr lang="en-US" dirty="0" err="1" smtClean="0">
                <a:solidFill>
                  <a:srgbClr val="C00000"/>
                </a:solidFill>
              </a:rPr>
              <a:t>tersebut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harus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urut</a:t>
            </a:r>
            <a:r>
              <a:rPr lang="en-US" dirty="0" smtClean="0">
                <a:solidFill>
                  <a:srgbClr val="C00000"/>
                </a:solidFill>
              </a:rPr>
              <a:t>??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425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Jenis-Jenis</a:t>
            </a:r>
            <a:r>
              <a:rPr lang="en-US" dirty="0" smtClean="0"/>
              <a:t> </a:t>
            </a:r>
            <a:r>
              <a:rPr lang="en-US" dirty="0" err="1" smtClean="0"/>
              <a:t>Kognisi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Bab 3 pengenalan terhadap afeksi dan kogni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0"/>
            <a:ext cx="12172950" cy="685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9649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551113"/>
            <a:ext cx="20827922" cy="1957959"/>
          </a:xfrm>
        </p:spPr>
        <p:txBody>
          <a:bodyPr/>
          <a:lstStyle/>
          <a:p>
            <a:r>
              <a:rPr lang="en-US" dirty="0" err="1" smtClean="0"/>
              <a:t>Hubungan</a:t>
            </a:r>
            <a:r>
              <a:rPr lang="en-US" dirty="0" smtClean="0"/>
              <a:t> Antara </a:t>
            </a:r>
            <a:r>
              <a:rPr lang="en-US" dirty="0" err="1" smtClean="0"/>
              <a:t>Afeksi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Kognisi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100" name="Picture 4" descr="Hubungan Sistem Afektif &amp;&#10;Kognitif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-1"/>
            <a:ext cx="12036426" cy="6878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5028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Model Pengambilan Keputusan&#10;Konsumen: Proses Kognitif&#10; 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78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1987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Jenis-jenis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1. </a:t>
            </a:r>
            <a:r>
              <a:rPr lang="en-US" dirty="0" err="1" smtClean="0"/>
              <a:t>Pengerahuan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2.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222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Membahas</a:t>
            </a:r>
            <a:r>
              <a:rPr lang="en-US" dirty="0" smtClean="0"/>
              <a:t> </a:t>
            </a:r>
            <a:r>
              <a:rPr lang="en-US" dirty="0" err="1" smtClean="0"/>
              <a:t>interpretasi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relevan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, </a:t>
            </a:r>
            <a:r>
              <a:rPr lang="en-US" dirty="0" err="1" smtClean="0"/>
              <a:t>meliputi</a:t>
            </a:r>
            <a:r>
              <a:rPr lang="en-US" dirty="0" smtClean="0"/>
              <a:t>: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Kategori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(CD, </a:t>
            </a:r>
            <a:r>
              <a:rPr lang="en-US" dirty="0" err="1" smtClean="0"/>
              <a:t>restoran</a:t>
            </a:r>
            <a:r>
              <a:rPr lang="en-US" dirty="0" smtClean="0"/>
              <a:t>, WO)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Toko</a:t>
            </a:r>
            <a:r>
              <a:rPr lang="en-US" dirty="0" smtClean="0"/>
              <a:t> (</a:t>
            </a:r>
            <a:r>
              <a:rPr lang="en-US" dirty="0" err="1" smtClean="0"/>
              <a:t>Carefour</a:t>
            </a:r>
            <a:r>
              <a:rPr lang="en-US" dirty="0" smtClean="0"/>
              <a:t>, </a:t>
            </a:r>
            <a:r>
              <a:rPr lang="en-US" dirty="0" err="1" smtClean="0"/>
              <a:t>Gramedia</a:t>
            </a:r>
            <a:r>
              <a:rPr lang="en-US" dirty="0" smtClean="0"/>
              <a:t>)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(</a:t>
            </a:r>
            <a:r>
              <a:rPr lang="en-US" dirty="0" err="1" smtClean="0"/>
              <a:t>belanja</a:t>
            </a:r>
            <a:r>
              <a:rPr lang="en-US" dirty="0" smtClean="0"/>
              <a:t> di mall, </a:t>
            </a:r>
            <a:r>
              <a:rPr lang="en-US" dirty="0" err="1" smtClean="0"/>
              <a:t>makan</a:t>
            </a:r>
            <a:r>
              <a:rPr lang="en-US" dirty="0" smtClean="0"/>
              <a:t> </a:t>
            </a:r>
            <a:r>
              <a:rPr lang="en-US" dirty="0" err="1" smtClean="0"/>
              <a:t>es</a:t>
            </a:r>
            <a:r>
              <a:rPr lang="en-US" dirty="0" smtClean="0"/>
              <a:t> </a:t>
            </a:r>
            <a:r>
              <a:rPr lang="en-US" dirty="0" err="1" smtClean="0"/>
              <a:t>krim</a:t>
            </a:r>
            <a:r>
              <a:rPr lang="en-US" dirty="0" smtClean="0"/>
              <a:t>,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memasak</a:t>
            </a:r>
            <a:r>
              <a:rPr lang="en-US" dirty="0" smtClean="0"/>
              <a:t> </a:t>
            </a:r>
            <a:r>
              <a:rPr lang="en-US" dirty="0" err="1" smtClean="0"/>
              <a:t>mie</a:t>
            </a:r>
            <a:r>
              <a:rPr lang="en-US" dirty="0" smtClean="0"/>
              <a:t> </a:t>
            </a:r>
            <a:r>
              <a:rPr lang="en-US" dirty="0" err="1" smtClean="0"/>
              <a:t>instan</a:t>
            </a:r>
            <a:r>
              <a:rPr lang="en-US" dirty="0" smtClean="0"/>
              <a:t>)</a:t>
            </a:r>
          </a:p>
          <a:p>
            <a:pPr marL="514350" indent="-514350">
              <a:buAutoNum type="arabicPeriod"/>
            </a:pPr>
            <a:r>
              <a:rPr lang="en-US" dirty="0" smtClean="0"/>
              <a:t>Orang-</a:t>
            </a:r>
            <a:r>
              <a:rPr lang="en-US" dirty="0" err="1" smtClean="0"/>
              <a:t>perorang</a:t>
            </a:r>
            <a:r>
              <a:rPr lang="en-US" dirty="0" smtClean="0"/>
              <a:t> (</a:t>
            </a:r>
            <a:r>
              <a:rPr lang="en-US" dirty="0" err="1" smtClean="0"/>
              <a:t>sahabat</a:t>
            </a:r>
            <a:r>
              <a:rPr lang="en-US" dirty="0" smtClean="0"/>
              <a:t>, </a:t>
            </a:r>
            <a:r>
              <a:rPr lang="en-US" dirty="0" err="1" smtClean="0"/>
              <a:t>penjual</a:t>
            </a:r>
            <a:r>
              <a:rPr lang="en-US" dirty="0" smtClean="0"/>
              <a:t> yang </a:t>
            </a:r>
            <a:r>
              <a:rPr lang="en-US" dirty="0" err="1" smtClean="0"/>
              <a:t>manis</a:t>
            </a:r>
            <a:r>
              <a:rPr lang="en-US" dirty="0" smtClean="0"/>
              <a:t>)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(</a:t>
            </a:r>
            <a:r>
              <a:rPr lang="en-US" dirty="0" err="1" smtClean="0"/>
              <a:t>saya</a:t>
            </a:r>
            <a:r>
              <a:rPr lang="en-US" dirty="0" smtClean="0"/>
              <a:t> </a:t>
            </a:r>
            <a:r>
              <a:rPr lang="en-US" dirty="0" err="1" smtClean="0"/>
              <a:t>pemalu</a:t>
            </a:r>
            <a:r>
              <a:rPr lang="en-US" dirty="0" smtClean="0"/>
              <a:t>, </a:t>
            </a:r>
            <a:r>
              <a:rPr lang="en-US" dirty="0" err="1" smtClean="0"/>
              <a:t>cerdas</a:t>
            </a:r>
            <a:r>
              <a:rPr lang="en-US" dirty="0" smtClean="0"/>
              <a:t>, </a:t>
            </a:r>
            <a:r>
              <a:rPr lang="en-US" dirty="0" err="1" smtClean="0"/>
              <a:t>jujur</a:t>
            </a:r>
            <a:r>
              <a:rPr lang="en-US" dirty="0" smtClean="0"/>
              <a:t>)</a:t>
            </a:r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2961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Pengetahuan Umum&#10;• Pengetahuan Umum tersimpan dalam&#10;memori sebagai hubungan Antara dua&#10;konsep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0"/>
            <a:ext cx="12172950" cy="686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34617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Pengetahuan Umum&#10;• Pengetahuan Umum terdiri dari:&#10;1. Pengetahuan Episodik&#10;– Peristiwa tertentu dalam kehidupan&#10;seseorang (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0"/>
            <a:ext cx="12172950" cy="6878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9655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Pengetahuan Prosedural&#10;• Pengetahuan mengenai cara&#10;melakukan sesuatu&#10;• Tersimpan dalam memori&#10;• Jenis hubungan Jika……..Mak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-1"/>
            <a:ext cx="12172950" cy="689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02886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Jenis-jenis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Jenis-Jenis Struktur&#10;Pengetahuan&#10;1. Jaringan&#10;Keterkaitan Skema&#10;– Berdasarkan&#10;struktur yang&#10;dihubungkan&#10;dengan berbagai&#10;jen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9" y="-54864"/>
            <a:ext cx="12172951" cy="6912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1731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Outline	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lingkup</a:t>
            </a:r>
            <a:r>
              <a:rPr lang="en-US" dirty="0" smtClean="0"/>
              <a:t> </a:t>
            </a:r>
            <a:r>
              <a:rPr lang="en-US" dirty="0" err="1" smtClean="0"/>
              <a:t>afeksi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kognisi</a:t>
            </a:r>
          </a:p>
          <a:p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afeksi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kognisi</a:t>
            </a:r>
          </a:p>
          <a:p>
            <a:r>
              <a:rPr lang="en-US" dirty="0" smtClean="0"/>
              <a:t>Proses </a:t>
            </a:r>
            <a:r>
              <a:rPr lang="en-US" dirty="0" err="1" smtClean="0"/>
              <a:t>kognitif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endParaRPr lang="en-US" dirty="0" smtClean="0"/>
          </a:p>
          <a:p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endParaRPr lang="en-US" dirty="0" smtClean="0"/>
          </a:p>
          <a:p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kognitif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5314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9488" y="2055813"/>
            <a:ext cx="10515600" cy="4351338"/>
          </a:xfrm>
        </p:spPr>
        <p:txBody>
          <a:bodyPr/>
          <a:lstStyle/>
          <a:p>
            <a:endParaRPr lang="en-US"/>
          </a:p>
        </p:txBody>
      </p:sp>
      <p:pic>
        <p:nvPicPr>
          <p:cNvPr id="10242" name="Picture 2" descr="Jenis-Jenis Struktur&#10;Pengetahuan&#10;2. Jaringan Keterkaitan Script&#10;– Merupakan susunan jaringan pengetahuan&#10;secara prosedural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-45720"/>
            <a:ext cx="12172950" cy="6903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08487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Pembelajaran Kognitif&#10;• Terjadi ketika orang menafsirkan informasi&#10;dalam lingkungan dan menciptakan&#10;pengetahuan baru atau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0"/>
            <a:ext cx="12172950" cy="6878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1558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 descr="Pembelajaran Kognitif&#10;• Interpretasi informasi mengenai produk dan jasa&#10;dapat menghasilkan 3 jenis/tingkatan pembelajaran&#10;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06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70081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 descr="Tiga Jenis Pembelajaran&#10;Kognitif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60341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Thank you </a:t>
            </a:r>
            <a:r>
              <a:rPr lang="en-US" smtClean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663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84758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8744" y="5413247"/>
            <a:ext cx="10735056" cy="110661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 algn="just">
              <a:buNone/>
            </a:pPr>
            <a:r>
              <a:rPr lang="en-US" dirty="0" err="1" smtClean="0"/>
              <a:t>Roda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kerangka</a:t>
            </a:r>
            <a:r>
              <a:rPr lang="en-US" dirty="0" smtClean="0"/>
              <a:t> </a:t>
            </a:r>
            <a:r>
              <a:rPr lang="en-US" dirty="0" err="1"/>
              <a:t>kerja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pemasar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meneliti</a:t>
            </a:r>
            <a:r>
              <a:rPr lang="en-US" dirty="0"/>
              <a:t>, </a:t>
            </a:r>
            <a:r>
              <a:rPr lang="en-US" dirty="0" err="1"/>
              <a:t>menganalisis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 agar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,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elemen</a:t>
            </a:r>
            <a:r>
              <a:rPr lang="en-US" dirty="0"/>
              <a:t>: </a:t>
            </a:r>
            <a:r>
              <a:rPr lang="en-US" dirty="0" err="1"/>
              <a:t>afeksi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kognisi, </a:t>
            </a:r>
            <a:r>
              <a:rPr lang="en-US" dirty="0" err="1"/>
              <a:t>lingkungan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210885"/>
            <a:ext cx="10058400" cy="505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260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Afeksi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Kognisi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respon</a:t>
            </a:r>
            <a:r>
              <a:rPr lang="en-US" dirty="0" smtClean="0"/>
              <a:t> </a:t>
            </a:r>
            <a:r>
              <a:rPr lang="en-US" dirty="0" err="1" smtClean="0"/>
              <a:t>psikologis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belanja</a:t>
            </a:r>
            <a:endParaRPr lang="en-US" dirty="0" smtClean="0"/>
          </a:p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afeksi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kognisi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402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29183"/>
            <a:ext cx="10515600" cy="932689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Afeksi</a:t>
            </a:r>
            <a:r>
              <a:rPr lang="en-US" dirty="0" smtClean="0">
                <a:latin typeface="Arial Rounded MT Bold" panose="020F0704030504030204" pitchFamily="34" charset="0"/>
              </a:rPr>
              <a:t>	</a:t>
            </a:r>
            <a:endParaRPr lang="en-US" dirty="0"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3040"/>
            <a:ext cx="10515600" cy="4713923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perasaan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reaksi</a:t>
            </a:r>
            <a:r>
              <a:rPr lang="en-US" dirty="0" smtClean="0"/>
              <a:t> </a:t>
            </a:r>
            <a:r>
              <a:rPr lang="en-US" dirty="0" err="1" smtClean="0"/>
              <a:t>emosional</a:t>
            </a:r>
            <a:r>
              <a:rPr lang="en-US" dirty="0" smtClean="0"/>
              <a:t> yang </a:t>
            </a:r>
            <a:r>
              <a:rPr lang="en-US" dirty="0" err="1" smtClean="0"/>
              <a:t>diungkapkan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rasa </a:t>
            </a:r>
            <a:r>
              <a:rPr lang="en-US" b="1" dirty="0" err="1" smtClean="0">
                <a:solidFill>
                  <a:srgbClr val="FF0000"/>
                </a:solidFill>
              </a:rPr>
              <a:t>suka</a:t>
            </a:r>
            <a:r>
              <a:rPr lang="en-US" b="1" baseline="0" dirty="0" smtClean="0"/>
              <a:t> </a:t>
            </a:r>
            <a:r>
              <a:rPr lang="en-US" baseline="0" dirty="0" err="1" smtClean="0"/>
              <a:t>atau</a:t>
            </a:r>
            <a:r>
              <a:rPr lang="en-US" baseline="0" dirty="0" smtClean="0"/>
              <a:t> </a:t>
            </a:r>
            <a:r>
              <a:rPr lang="en-US" b="1" baseline="0" dirty="0" err="1" smtClean="0">
                <a:solidFill>
                  <a:srgbClr val="FF0000"/>
                </a:solidFill>
              </a:rPr>
              <a:t>tidak</a:t>
            </a:r>
            <a:r>
              <a:rPr lang="en-US" b="1" baseline="0" dirty="0" smtClean="0">
                <a:solidFill>
                  <a:srgbClr val="FF0000"/>
                </a:solidFill>
              </a:rPr>
              <a:t> </a:t>
            </a:r>
            <a:r>
              <a:rPr lang="en-US" b="1" baseline="0" dirty="0" err="1" smtClean="0">
                <a:solidFill>
                  <a:srgbClr val="FF0000"/>
                </a:solidFill>
              </a:rPr>
              <a:t>suka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Peter &amp; Olson (1996):</a:t>
            </a:r>
            <a:r>
              <a:rPr lang="en-US" baseline="0" dirty="0" smtClean="0"/>
              <a:t> </a:t>
            </a:r>
            <a:r>
              <a:rPr lang="en-US" dirty="0" err="1" smtClean="0"/>
              <a:t>afeksi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tanggapan-tanggapan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r>
              <a:rPr lang="en-US" dirty="0" smtClean="0"/>
              <a:t> </a:t>
            </a:r>
            <a:r>
              <a:rPr lang="en-US" dirty="0" err="1" smtClean="0"/>
              <a:t>beragam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penilaian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positif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negatif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menyenangkan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atau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tidak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menyenangkan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dalam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intensitas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atau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pergerakan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badan</a:t>
            </a:r>
            <a:endParaRPr lang="en-US" baseline="0" dirty="0" smtClean="0"/>
          </a:p>
          <a:p>
            <a:pPr marL="0" indent="0">
              <a:buNone/>
            </a:pPr>
            <a:endParaRPr lang="en-US" baseline="0" dirty="0" smtClean="0"/>
          </a:p>
          <a:p>
            <a:r>
              <a:rPr lang="en-US" dirty="0" smtClean="0"/>
              <a:t>5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afektif</a:t>
            </a:r>
            <a:r>
              <a:rPr lang="en-US" baseline="0" dirty="0" smtClean="0"/>
              <a:t>:</a:t>
            </a:r>
            <a:endParaRPr lang="en-US" baseline="0" dirty="0" smtClean="0"/>
          </a:p>
          <a:p>
            <a:pPr marL="800100" lvl="1" indent="-342900">
              <a:buAutoNum type="arabicPeriod"/>
            </a:pPr>
            <a:r>
              <a:rPr lang="en-US" baseline="0" dirty="0" err="1" smtClean="0"/>
              <a:t>bersifat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reaktif</a:t>
            </a:r>
            <a:endParaRPr lang="en-US" baseline="0" dirty="0" smtClean="0"/>
          </a:p>
          <a:p>
            <a:pPr marL="800100" lvl="1" indent="-342900">
              <a:buAutoNum type="arabicPeriod"/>
            </a:pPr>
            <a:r>
              <a:rPr lang="en-US" baseline="0" dirty="0" err="1" smtClean="0"/>
              <a:t>Seseorang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memiliki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kendali</a:t>
            </a:r>
            <a:r>
              <a:rPr lang="en-US" baseline="0" dirty="0" smtClean="0"/>
              <a:t> yang </a:t>
            </a:r>
            <a:r>
              <a:rPr lang="en-US" baseline="0" dirty="0" err="1" smtClean="0"/>
              <a:t>lemahatas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respon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afektifnya</a:t>
            </a:r>
            <a:endParaRPr lang="en-US" baseline="0" dirty="0" smtClean="0"/>
          </a:p>
          <a:p>
            <a:pPr marL="800100" lvl="1" indent="-342900">
              <a:buAutoNum type="arabicPeriod"/>
            </a:pPr>
            <a:r>
              <a:rPr lang="en-US" baseline="0" dirty="0" err="1" smtClean="0"/>
              <a:t>Respon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afektif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dirasakan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secara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jasmaniah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dalam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tubuh</a:t>
            </a:r>
            <a:endParaRPr lang="en-US" baseline="0" dirty="0" smtClean="0"/>
          </a:p>
          <a:p>
            <a:pPr marL="800100" lvl="1" indent="-342900">
              <a:buAutoNum type="arabicPeriod"/>
            </a:pPr>
            <a:r>
              <a:rPr lang="en-US" baseline="0" dirty="0" err="1" smtClean="0"/>
              <a:t>Dapat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merespon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semua</a:t>
            </a:r>
            <a:r>
              <a:rPr lang="en-US" baseline="0" dirty="0" smtClean="0"/>
              <a:t> stimulus, </a:t>
            </a:r>
            <a:r>
              <a:rPr lang="en-US" baseline="0" dirty="0" err="1" smtClean="0"/>
              <a:t>termasuk</a:t>
            </a:r>
            <a:r>
              <a:rPr lang="en-US" baseline="0" dirty="0" smtClean="0"/>
              <a:t> yang </a:t>
            </a:r>
            <a:r>
              <a:rPr lang="en-US" baseline="0" dirty="0" err="1" smtClean="0"/>
              <a:t>semu</a:t>
            </a:r>
            <a:endParaRPr lang="en-US" baseline="0" dirty="0" smtClean="0"/>
          </a:p>
          <a:p>
            <a:pPr marL="800100" lvl="1" indent="-342900">
              <a:buAutoNum type="arabicPeriod"/>
            </a:pPr>
            <a:r>
              <a:rPr lang="en-US" baseline="0" dirty="0" err="1" smtClean="0"/>
              <a:t>Sebagian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besar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respon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afektif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dapat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dipelajari</a:t>
            </a:r>
            <a:endParaRPr lang="en-US" baseline="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524815" y="5359527"/>
            <a:ext cx="2667185" cy="14984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524815" y="3861054"/>
            <a:ext cx="2667185" cy="149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804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92025"/>
            <a:ext cx="10515600" cy="53949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4 </a:t>
            </a:r>
            <a:r>
              <a:rPr lang="en-US" dirty="0" err="1">
                <a:solidFill>
                  <a:srgbClr val="0070C0"/>
                </a:solidFill>
                <a:latin typeface="Arial Rounded MT Bold" panose="020F0704030504030204" pitchFamily="34" charset="0"/>
              </a:rPr>
              <a:t>T</a:t>
            </a:r>
            <a:r>
              <a:rPr lang="en-US" dirty="0" err="1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ipe</a:t>
            </a:r>
            <a:r>
              <a:rPr lang="en-US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 Rounded MT Bold" panose="020F0704030504030204" pitchFamily="34" charset="0"/>
              </a:rPr>
              <a:t>R</a:t>
            </a:r>
            <a:r>
              <a:rPr lang="en-US" dirty="0" err="1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espon</a:t>
            </a:r>
            <a:r>
              <a:rPr lang="en-US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Afeksi</a:t>
            </a:r>
            <a:r>
              <a:rPr lang="en-US" dirty="0" smtClean="0">
                <a:solidFill>
                  <a:srgbClr val="0070C0"/>
                </a:solidFill>
              </a:rPr>
              <a:t>	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322" y="866774"/>
            <a:ext cx="8940166" cy="3906393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8200" y="1203832"/>
            <a:ext cx="11012424" cy="5361559"/>
          </a:xfrm>
        </p:spPr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algn="just"/>
            <a:r>
              <a:rPr lang="en-US" dirty="0" err="1" smtClean="0"/>
              <a:t>Keempat</a:t>
            </a:r>
            <a:r>
              <a:rPr lang="en-US" dirty="0" smtClean="0"/>
              <a:t> </a:t>
            </a:r>
            <a:r>
              <a:rPr lang="en-US" dirty="0" err="1"/>
              <a:t>tipe</a:t>
            </a:r>
            <a:r>
              <a:rPr lang="en-US" dirty="0"/>
              <a:t> </a:t>
            </a:r>
            <a:r>
              <a:rPr lang="en-US" dirty="0" err="1"/>
              <a:t>afeksi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berbeda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pengaruhnya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intensitas</a:t>
            </a:r>
            <a:r>
              <a:rPr lang="en-US" dirty="0"/>
              <a:t> </a:t>
            </a:r>
            <a:r>
              <a:rPr lang="en-US" dirty="0" err="1"/>
              <a:t>perasaan</a:t>
            </a:r>
            <a:r>
              <a:rPr lang="en-US" dirty="0"/>
              <a:t> yang </a:t>
            </a:r>
            <a:r>
              <a:rPr lang="en-US" dirty="0" err="1"/>
              <a:t>dirasakan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/>
              <a:t>kuat</a:t>
            </a:r>
            <a:r>
              <a:rPr lang="en-US" dirty="0"/>
              <a:t> </a:t>
            </a:r>
            <a:r>
              <a:rPr lang="en-US" dirty="0" err="1"/>
              <a:t>intensitasnya</a:t>
            </a:r>
            <a:r>
              <a:rPr lang="en-US" dirty="0"/>
              <a:t>,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</a:t>
            </a:r>
            <a:r>
              <a:rPr lang="en-US" dirty="0" err="1"/>
              <a:t>perasaan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, </a:t>
            </a:r>
            <a:r>
              <a:rPr lang="en-US" dirty="0" err="1" smtClean="0"/>
              <a:t>eg</a:t>
            </a:r>
            <a:r>
              <a:rPr lang="en-US" dirty="0" smtClean="0"/>
              <a:t>: </a:t>
            </a:r>
            <a:r>
              <a:rPr lang="en-US" dirty="0" err="1" smtClean="0"/>
              <a:t>tekanan</a:t>
            </a:r>
            <a:r>
              <a:rPr lang="en-US" dirty="0" smtClean="0"/>
              <a:t> </a:t>
            </a:r>
            <a:r>
              <a:rPr lang="en-US" dirty="0" err="1" smtClean="0"/>
              <a:t>darah</a:t>
            </a:r>
            <a:r>
              <a:rPr lang="en-US" dirty="0" smtClean="0"/>
              <a:t> ↑, </a:t>
            </a:r>
            <a:r>
              <a:rPr lang="en-US" dirty="0" err="1"/>
              <a:t>kecepatan</a:t>
            </a:r>
            <a:r>
              <a:rPr lang="en-US" dirty="0"/>
              <a:t> </a:t>
            </a:r>
            <a:r>
              <a:rPr lang="en-US" dirty="0" err="1"/>
              <a:t>pernapasan</a:t>
            </a:r>
            <a:r>
              <a:rPr lang="en-US" dirty="0"/>
              <a:t>, </a:t>
            </a:r>
            <a:r>
              <a:rPr lang="en-US" dirty="0" err="1"/>
              <a:t>keluarnya</a:t>
            </a:r>
            <a:r>
              <a:rPr lang="en-US" dirty="0"/>
              <a:t> air </a:t>
            </a:r>
            <a:r>
              <a:rPr lang="en-US" dirty="0" err="1"/>
              <a:t>mata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rasa </a:t>
            </a:r>
            <a:r>
              <a:rPr lang="en-US" dirty="0" err="1"/>
              <a:t>sakit</a:t>
            </a:r>
            <a:r>
              <a:rPr lang="en-US" dirty="0"/>
              <a:t> di </a:t>
            </a:r>
            <a:r>
              <a:rPr lang="en-US" dirty="0" err="1" smtClean="0"/>
              <a:t>perut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1721" y="0"/>
            <a:ext cx="2670279" cy="149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011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2880"/>
            <a:ext cx="10515600" cy="61264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Kognisi	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97280"/>
            <a:ext cx="10515600" cy="5079683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Mengacu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proses mental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smtClean="0"/>
              <a:t>(</a:t>
            </a:r>
            <a:r>
              <a:rPr lang="en-US" dirty="0" err="1" smtClean="0">
                <a:solidFill>
                  <a:srgbClr val="C00000"/>
                </a:solidFill>
              </a:rPr>
              <a:t>pemikiran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logis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) yang </a:t>
            </a:r>
            <a:r>
              <a:rPr lang="en-US" dirty="0" err="1" smtClean="0"/>
              <a:t>melibatkan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tanggapan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lingkungannya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kognitif</a:t>
            </a:r>
            <a:r>
              <a:rPr lang="en-US" dirty="0" smtClean="0"/>
              <a:t>: </a:t>
            </a:r>
          </a:p>
          <a:p>
            <a:pPr marL="0" indent="0">
              <a:buNone/>
            </a:pPr>
            <a:r>
              <a:rPr lang="en-US" dirty="0" smtClean="0"/>
              <a:t>	1.  </a:t>
            </a:r>
            <a:r>
              <a:rPr lang="en-US" dirty="0" err="1" smtClean="0"/>
              <a:t>Keyakinan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kepercayaan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2.  </a:t>
            </a:r>
            <a:r>
              <a:rPr lang="en-US" dirty="0" err="1" smtClean="0"/>
              <a:t>Arti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3. 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err="1" smtClean="0"/>
              <a:t>Kognisi</a:t>
            </a:r>
            <a:r>
              <a:rPr lang="en-US" dirty="0" smtClean="0"/>
              <a:t>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melibatkan</a:t>
            </a:r>
            <a:r>
              <a:rPr lang="en-US" dirty="0"/>
              <a:t> </a:t>
            </a:r>
            <a:r>
              <a:rPr lang="en-US" dirty="0" err="1"/>
              <a:t>pikiran</a:t>
            </a:r>
            <a:r>
              <a:rPr lang="en-US" dirty="0"/>
              <a:t>, </a:t>
            </a:r>
            <a:r>
              <a:rPr lang="en-US" dirty="0" err="1"/>
              <a:t>ditandai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pemilihan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seleksi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, </a:t>
            </a:r>
            <a:r>
              <a:rPr lang="en-US" dirty="0" err="1"/>
              <a:t>kuantitas</a:t>
            </a:r>
            <a:r>
              <a:rPr lang="en-US" dirty="0"/>
              <a:t>, </a:t>
            </a:r>
            <a:r>
              <a:rPr lang="en-US" dirty="0" err="1"/>
              <a:t>harga</a:t>
            </a:r>
            <a:r>
              <a:rPr lang="en-US" dirty="0"/>
              <a:t>, </a:t>
            </a:r>
            <a:r>
              <a:rPr lang="en-US" dirty="0" err="1"/>
              <a:t>kebutuhan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proses </a:t>
            </a:r>
            <a:r>
              <a:rPr lang="en-US" dirty="0" err="1" smtClean="0"/>
              <a:t>berpikir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kecilnya</a:t>
            </a:r>
            <a:r>
              <a:rPr lang="en-US" dirty="0"/>
              <a:t> </a:t>
            </a:r>
            <a:r>
              <a:rPr lang="en-US" dirty="0" err="1"/>
              <a:t>intensitas</a:t>
            </a:r>
            <a:r>
              <a:rPr lang="en-US" dirty="0"/>
              <a:t> proses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kognitif</a:t>
            </a:r>
            <a:r>
              <a:rPr lang="en-US" dirty="0"/>
              <a:t> </a:t>
            </a:r>
            <a:r>
              <a:rPr lang="en-US" dirty="0" err="1"/>
              <a:t>berbeda-beda</a:t>
            </a:r>
            <a:r>
              <a:rPr lang="en-US" dirty="0"/>
              <a:t> </a:t>
            </a:r>
            <a:r>
              <a:rPr lang="en-US" dirty="0" err="1"/>
              <a:t>tergantung</a:t>
            </a:r>
            <a:r>
              <a:rPr lang="en-US" dirty="0"/>
              <a:t> </a:t>
            </a:r>
            <a:r>
              <a:rPr lang="en-US" dirty="0" err="1"/>
              <a:t>konsumennya</a:t>
            </a:r>
            <a:r>
              <a:rPr lang="en-US" dirty="0"/>
              <a:t>, </a:t>
            </a:r>
            <a:r>
              <a:rPr lang="en-US" dirty="0" err="1"/>
              <a:t>produknya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situasinya</a:t>
            </a:r>
            <a:r>
              <a:rPr lang="en-US" dirty="0"/>
              <a:t>. </a:t>
            </a:r>
            <a:r>
              <a:rPr lang="en-US" dirty="0" err="1"/>
              <a:t>Konsumen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en-US" dirty="0"/>
              <a:t> </a:t>
            </a:r>
            <a:r>
              <a:rPr lang="en-US" dirty="0" err="1"/>
              <a:t>kognisi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ekstensif</a:t>
            </a:r>
            <a:r>
              <a:rPr lang="en-US" dirty="0"/>
              <a:t>,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, </a:t>
            </a:r>
            <a:r>
              <a:rPr lang="en-US" dirty="0" err="1"/>
              <a:t>konsumen</a:t>
            </a:r>
            <a:r>
              <a:rPr lang="en-US" dirty="0"/>
              <a:t> </a:t>
            </a:r>
            <a:r>
              <a:rPr lang="en-US" dirty="0" err="1"/>
              <a:t>bahkan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membeli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produk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8008" y="1807424"/>
            <a:ext cx="2883407" cy="1996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279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Fungsi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Kognisi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kognisi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menginterpretasi</a:t>
            </a:r>
            <a:r>
              <a:rPr lang="en-US" dirty="0"/>
              <a:t>,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masuk</a:t>
            </a:r>
            <a:r>
              <a:rPr lang="en-US" dirty="0"/>
              <a:t> </a:t>
            </a:r>
            <a:r>
              <a:rPr lang="en-US" dirty="0" err="1"/>
              <a:t>akal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mengerti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.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,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/>
              <a:t>kognitif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arti</a:t>
            </a:r>
            <a:r>
              <a:rPr lang="en-US" dirty="0"/>
              <a:t> </a:t>
            </a:r>
            <a:r>
              <a:rPr lang="en-US" dirty="0" err="1"/>
              <a:t>simbolis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subyektif</a:t>
            </a:r>
            <a:r>
              <a:rPr lang="en-US" dirty="0"/>
              <a:t> yang </a:t>
            </a:r>
            <a:r>
              <a:rPr lang="en-US" dirty="0" err="1"/>
              <a:t>mewakili</a:t>
            </a:r>
            <a:r>
              <a:rPr lang="en-US" dirty="0"/>
              <a:t> </a:t>
            </a:r>
            <a:r>
              <a:rPr lang="en-US" dirty="0" err="1"/>
              <a:t>interpretasi</a:t>
            </a:r>
            <a:r>
              <a:rPr lang="en-US" dirty="0"/>
              <a:t> </a:t>
            </a:r>
            <a:r>
              <a:rPr lang="en-US" dirty="0" err="1"/>
              <a:t>pribadi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rangsangan</a:t>
            </a:r>
            <a:r>
              <a:rPr lang="en-US" dirty="0"/>
              <a:t> yang </a:t>
            </a:r>
            <a:r>
              <a:rPr lang="en-US" dirty="0" err="1"/>
              <a:t>dihadapi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memproses</a:t>
            </a:r>
            <a:r>
              <a:rPr lang="en-US" dirty="0"/>
              <a:t> </a:t>
            </a:r>
            <a:r>
              <a:rPr lang="en-US" dirty="0" err="1"/>
              <a:t>interpretasi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 </a:t>
            </a:r>
            <a:r>
              <a:rPr lang="en-US" i="1" dirty="0"/>
              <a:t>task</a:t>
            </a:r>
            <a:r>
              <a:rPr lang="en-US" dirty="0"/>
              <a:t> </a:t>
            </a:r>
            <a:r>
              <a:rPr lang="en-US" dirty="0" err="1"/>
              <a:t>kognitif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mengidentifikasi</a:t>
            </a:r>
            <a:r>
              <a:rPr lang="en-US" dirty="0"/>
              <a:t> </a:t>
            </a:r>
            <a:r>
              <a:rPr lang="en-US" dirty="0" err="1"/>
              <a:t>sasaran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,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mengevaluasi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memenuhi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,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 smtClean="0"/>
              <a:t>, </a:t>
            </a:r>
            <a:r>
              <a:rPr lang="en-US" dirty="0" err="1" smtClean="0"/>
              <a:t>memilih</a:t>
            </a:r>
            <a:r>
              <a:rPr lang="en-US" dirty="0" smtClean="0"/>
              <a:t> </a:t>
            </a:r>
            <a:r>
              <a:rPr lang="en-US" dirty="0" err="1" smtClean="0"/>
              <a:t>serangkaian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memunculkan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8592" y="4861520"/>
            <a:ext cx="2883407" cy="1996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261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60119"/>
          </a:xfrm>
        </p:spPr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5 Proses Mental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Sistem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Kognisi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0120"/>
            <a:ext cx="10515600" cy="52168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760044055"/>
              </p:ext>
            </p:extLst>
          </p:nvPr>
        </p:nvGraphicFramePr>
        <p:xfrm>
          <a:off x="838200" y="1124712"/>
          <a:ext cx="9321800" cy="50136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7235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557</Words>
  <Application>Microsoft Office PowerPoint</Application>
  <PresentationFormat>Widescreen</PresentationFormat>
  <Paragraphs>89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Arial Rounded MT Bold</vt:lpstr>
      <vt:lpstr>Bahnschrift Light</vt:lpstr>
      <vt:lpstr>Calibri</vt:lpstr>
      <vt:lpstr>Calibri Light</vt:lpstr>
      <vt:lpstr>Wingdings</vt:lpstr>
      <vt:lpstr>Office Theme</vt:lpstr>
      <vt:lpstr>AFEKSI &amp; KOGNISI</vt:lpstr>
      <vt:lpstr>Outline </vt:lpstr>
      <vt:lpstr>PowerPoint Presentation</vt:lpstr>
      <vt:lpstr>Afeksi dan Kognisi</vt:lpstr>
      <vt:lpstr>Afeksi </vt:lpstr>
      <vt:lpstr>4 Tipe Respon Afeksi </vt:lpstr>
      <vt:lpstr>Kognisi </vt:lpstr>
      <vt:lpstr>Fungsi Kognisi</vt:lpstr>
      <vt:lpstr>5 Proses Mental Sistem Kognisi</vt:lpstr>
      <vt:lpstr>Proses Kognitif dalam Pengambilan Keputusan</vt:lpstr>
      <vt:lpstr>Jenis-Jenis Kognisi</vt:lpstr>
      <vt:lpstr>Hubungan Antara Afeksi dan Kognisi</vt:lpstr>
      <vt:lpstr>PowerPoint Presentation</vt:lpstr>
      <vt:lpstr>Jenis-jenis pengetahuan</vt:lpstr>
      <vt:lpstr>Pengetahuan Umum</vt:lpstr>
      <vt:lpstr>PowerPoint Presentation</vt:lpstr>
      <vt:lpstr>PowerPoint Presentation</vt:lpstr>
      <vt:lpstr>PowerPoint Presentation</vt:lpstr>
      <vt:lpstr>Jenis-jenis struktur pengetahuan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cahya</dc:creator>
  <cp:lastModifiedBy>cahya</cp:lastModifiedBy>
  <cp:revision>20</cp:revision>
  <dcterms:created xsi:type="dcterms:W3CDTF">2020-11-03T15:12:57Z</dcterms:created>
  <dcterms:modified xsi:type="dcterms:W3CDTF">2020-11-04T02:07:38Z</dcterms:modified>
</cp:coreProperties>
</file>