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Deskripsi dan Visualisasi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Chapter-10</a:t>
            </a:r>
            <a:endParaRPr lang="en-US" dirty="0"/>
          </a:p>
        </p:txBody>
      </p:sp>
      <p:pic>
        <p:nvPicPr>
          <p:cNvPr id="1026" name="Picture 2" descr="Home - Special Needs and Moving 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04" y="9046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d Autism Mother Special needs Logo, Moms Day, love, purple, child png | 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" y="41977"/>
            <a:ext cx="1816916" cy="6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0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Tentukan </a:t>
            </a:r>
            <a:br>
              <a:rPr lang="id-ID" dirty="0" smtClean="0"/>
            </a:br>
            <a:r>
              <a:rPr lang="id-ID" dirty="0" smtClean="0"/>
              <a:t>Interval Kelas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729" y="1123837"/>
            <a:ext cx="8162654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2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Hasil Interval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099" y="945970"/>
            <a:ext cx="7745706" cy="477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6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Tabel Interval Kelas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70" y="886015"/>
            <a:ext cx="7524750" cy="5076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1672" y="6165669"/>
            <a:ext cx="659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https://www.slideshare.net/Hafizah2/3diskripsi-dan-visualisasi-data</a:t>
            </a:r>
          </a:p>
        </p:txBody>
      </p:sp>
    </p:spTree>
    <p:extLst>
      <p:ext uri="{BB962C8B-B14F-4D97-AF65-F5344CB8AC3E}">
        <p14:creationId xmlns:p14="http://schemas.microsoft.com/office/powerpoint/2010/main" val="70139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Langkah Ke-3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848446"/>
            <a:ext cx="8251371" cy="452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2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Distribusi Frekuensi Relatif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15" y="1949753"/>
            <a:ext cx="8187745" cy="29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4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778055"/>
            <a:ext cx="8270216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9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 be Continued</a:t>
            </a:r>
            <a:br>
              <a:rPr lang="id-ID" dirty="0" smtClean="0"/>
            </a:br>
            <a:r>
              <a:rPr lang="id-ID" dirty="0" smtClean="0"/>
              <a:t>-Questions</a:t>
            </a:r>
            <a:br>
              <a:rPr lang="id-ID" dirty="0" smtClean="0"/>
            </a:br>
            <a:r>
              <a:rPr lang="id-ID" dirty="0" smtClean="0"/>
              <a:t>-Discussion</a:t>
            </a:r>
            <a:endParaRPr lang="en-US" dirty="0"/>
          </a:p>
        </p:txBody>
      </p:sp>
      <p:pic>
        <p:nvPicPr>
          <p:cNvPr id="4" name="Content Placeholder 3" descr="Photo Of People Having Meeting · Free Stock Phot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7" y="813086"/>
            <a:ext cx="7734959" cy="5156639"/>
          </a:xfrm>
        </p:spPr>
      </p:pic>
    </p:spTree>
    <p:extLst>
      <p:ext uri="{BB962C8B-B14F-4D97-AF65-F5344CB8AC3E}">
        <p14:creationId xmlns:p14="http://schemas.microsoft.com/office/powerpoint/2010/main" val="157607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484" y="1123837"/>
            <a:ext cx="8122647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4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Langkah Statistik Deskriptif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1086345"/>
            <a:ext cx="7679327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9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Deskripsi Frekuensi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096" y="1123837"/>
            <a:ext cx="7966847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Langkah-langkah Distribusi Frekuensi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732" y="1111205"/>
            <a:ext cx="74199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Langkah Pertama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27" y="1583190"/>
            <a:ext cx="81438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5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Tabel</a:t>
            </a:r>
            <a:br>
              <a:rPr lang="id-ID" dirty="0" smtClean="0"/>
            </a:br>
            <a:r>
              <a:rPr lang="id-ID" dirty="0" smtClean="0"/>
              <a:t>Langkah Pertama</a:t>
            </a:r>
            <a:br>
              <a:rPr lang="id-ID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942" y="300446"/>
            <a:ext cx="7600950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8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Langkah Kedua</a:t>
            </a:r>
            <a:br>
              <a:rPr lang="id-ID" dirty="0" smtClean="0"/>
            </a:br>
            <a:r>
              <a:rPr lang="id-ID" dirty="0" smtClean="0"/>
              <a:t>Membuat Kategori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927" y="1123837"/>
            <a:ext cx="8132582" cy="35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3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Jumlah Interval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302" y="807400"/>
            <a:ext cx="77533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2946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73</TotalTime>
  <Words>55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Corbel</vt:lpstr>
      <vt:lpstr>Wingdings 2</vt:lpstr>
      <vt:lpstr>Frame</vt:lpstr>
      <vt:lpstr>Deskripsi dan Visualisasi Data</vt:lpstr>
      <vt:lpstr>Pendahuluan</vt:lpstr>
      <vt:lpstr>Langkah Statistik Deskriptif</vt:lpstr>
      <vt:lpstr>Deskripsi Frekuensi</vt:lpstr>
      <vt:lpstr>Langkah-langkah Distribusi Frekuensi</vt:lpstr>
      <vt:lpstr>Langkah Pertama</vt:lpstr>
      <vt:lpstr>Tabel Langkah Pertama </vt:lpstr>
      <vt:lpstr>Langkah Kedua Membuat Kategori</vt:lpstr>
      <vt:lpstr>Jumlah Interval</vt:lpstr>
      <vt:lpstr>Tentukan  Interval Kelas</vt:lpstr>
      <vt:lpstr>Hasil Interval</vt:lpstr>
      <vt:lpstr>Tabel Interval Kelas</vt:lpstr>
      <vt:lpstr>Langkah Ke-3</vt:lpstr>
      <vt:lpstr>Distribusi Frekuensi Relatif</vt:lpstr>
      <vt:lpstr>Contoh</vt:lpstr>
      <vt:lpstr>To be Continued -Questions -Discussion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Deskripsi dan Visualisasi Data</dc:title>
  <dc:creator>Handoyo Widi Nugroho</dc:creator>
  <cp:lastModifiedBy>Handoyo Widi Nugroho</cp:lastModifiedBy>
  <cp:revision>7</cp:revision>
  <dcterms:created xsi:type="dcterms:W3CDTF">2021-12-05T15:34:15Z</dcterms:created>
  <dcterms:modified xsi:type="dcterms:W3CDTF">2021-12-06T04:59:10Z</dcterms:modified>
</cp:coreProperties>
</file>