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55" r:id="rId3"/>
    <p:sldId id="357" r:id="rId4"/>
    <p:sldId id="365" r:id="rId5"/>
    <p:sldId id="369" r:id="rId6"/>
    <p:sldId id="358" r:id="rId7"/>
    <p:sldId id="366" r:id="rId8"/>
    <p:sldId id="367" r:id="rId9"/>
    <p:sldId id="368" r:id="rId10"/>
    <p:sldId id="321" r:id="rId11"/>
    <p:sldId id="352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0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69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35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24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681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37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00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24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20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PEMANGKU KEPENTINGAN DALAM HUKUM KEPAILITAN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PEMANGKU KEPENTINGAN DALAM HUKUM KEPAILITAN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PEMANGKU KEPENTINGAN DALAM HUKUM KEPAILITAN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Peran Hakim Pengawas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7483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mengawasi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pengurusan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pemberesan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Optimalisasi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penyalahgunaan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transparansi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krusial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PKPU di Indonesia.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prosedur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efisien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sengketa-sengketa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stabilitas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mempertimbangkan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7795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Debitur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adalah pihak yang dinyatakan pailit oleh pengadilan karena tidak mampu membayar utangnya.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 putusan pailit, debitur kehilangan hak untuk menguasai dan mengelola harta kekayaannya, yang selanjutnya dikelola oleh kurator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fi-FI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 proses pailit, debitur berkewajiban untuk menyampaikan data dan informasi mengenai seluruh kekayaan, piutang, dan utangnya</a:t>
            </a:r>
            <a:endParaRPr lang="nn-NO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24978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Kreditur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 adalah pihak yang memiliki piutang dan memiliki hak tagih terhadap debitur. Mereka dibagi menjadi:</a:t>
            </a:r>
          </a:p>
          <a:p>
            <a:pPr marL="457200" indent="-457200" algn="l">
              <a:buFont typeface="+mj-lt"/>
              <a:buAutoNum type="arabicPeriod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 Separatis</a:t>
            </a:r>
            <a:endParaRPr lang="nn-NO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fi-FI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 Preferen</a:t>
            </a:r>
            <a:endParaRPr lang="fi-FI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 Konkruen</a:t>
            </a:r>
          </a:p>
          <a:p>
            <a:pPr marL="457200" indent="-457200" algn="l">
              <a:buFont typeface="+mj-lt"/>
              <a:buAutoNum type="arabicPeriod"/>
            </a:pPr>
            <a:endParaRPr lang="sv-SE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 adalah pihak yang paling utama mengajukan permohonan pernyataan pailit.</a:t>
            </a:r>
          </a:p>
          <a:p>
            <a:pPr algn="l"/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7817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Kurator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 adalah pihak yang ditunjuk oleh pengadilan untuk mengelola dan membereskan harta pailit debitur.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 kurator meliputi:</a:t>
            </a:r>
          </a:p>
          <a:p>
            <a:pPr marL="514350" indent="-514350" algn="l">
              <a:buFont typeface="+mj-lt"/>
              <a:buAutoNum type="arabicPeriod"/>
            </a:pP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Menginventarisasi harta pailit.</a:t>
            </a:r>
          </a:p>
          <a:p>
            <a:pPr marL="514350" indent="-514350" algn="l">
              <a:buFont typeface="+mj-lt"/>
              <a:buAutoNum type="arabi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 penjualan harta untuk membayar utang.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.​</a:t>
            </a:r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34912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Kurator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kantor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independent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kepailitan.</a:t>
            </a:r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43431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Hakim Pengawas dan Para Pihak di Pengadilan Niaga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pengawas adalah hakim yang ditunjuk oleh pengadilan untuk mengawasi proses kepailitan. Tugasnya meliputi:</a:t>
            </a:r>
          </a:p>
          <a:p>
            <a:pPr marL="514350" indent="-514350" algn="l">
              <a:buAutoNum type="arabicPeriod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Mengawasi kerja kurator.</a:t>
            </a:r>
          </a:p>
          <a:p>
            <a:pPr marL="514350" indent="-514350" algn="l">
              <a:buAutoNum type="arabicPeriod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 perselisihan yang timbul selama proses kepailitan.</a:t>
            </a:r>
          </a:p>
          <a:p>
            <a:pPr marL="514350" indent="-514350" algn="l">
              <a:buAutoNum type="arabicPeriod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 izin atau persetujuan atas tindakan tertentu dari kurator.</a:t>
            </a:r>
          </a:p>
        </p:txBody>
      </p:sp>
    </p:spTree>
    <p:extLst>
      <p:ext uri="{BB962C8B-B14F-4D97-AF65-F5344CB8AC3E}">
        <p14:creationId xmlns:p14="http://schemas.microsoft.com/office/powerpoint/2010/main" val="222870264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Jaksa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Jaksa dapat mengajukan permohonan pailit terhadap debitur untuk kepentingan umum.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jaksa penting dalam menjaga ketertiban dan kepastian hukum dalam proses kepailitan.</a:t>
            </a:r>
            <a:endParaRPr lang="nn-NO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80460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Notaris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 berperan dalam pembuatan akta-akta yang diperlukan dalam proses kepailitan, seperti akta perdamaian antara debitur dan kreditur.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 tidak hanya berperan administratif, tetapi juga sebagai penjamin legalitas dan validitas perjanjian-perjanjian hukum yang berperan krusial dalam proses kepailitan dan PKPU.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Perannya mendukung terciptanya kepastian hukum dan perlindungan bagi para pihak yang terlibat.</a:t>
            </a:r>
            <a:endParaRPr lang="nn-NO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65378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Pembinaan, Bimbingan, dan Pengawasan atas Pengadilan Niaga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UcPeriod" startAt="3"/>
            </a:pPr>
            <a:r>
              <a:rPr lang="nn-NO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Pengawasan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Internal </a:t>
            </a: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Pengadilan Tinggi dan Badan Pengawas MA.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Eksternal </a:t>
            </a: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oleh Komisi Yudisial (untuk etika dan perilaku hakim) serta lembaga masyarakat.</a:t>
            </a:r>
          </a:p>
          <a:p>
            <a:pPr algn="l"/>
            <a:endParaRPr lang="sv-SE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 ini bertujuan untuk menjaga integritas, profesionalitas, dan efisiensi dalam proses beracara.</a:t>
            </a:r>
            <a:endParaRPr lang="nn-NO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83815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10895</TotalTime>
  <Words>453</Words>
  <Application>Microsoft Office PowerPoint</Application>
  <PresentationFormat>On-screen Show (4:3)</PresentationFormat>
  <Paragraphs>51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510</cp:revision>
  <cp:lastPrinted>2017-08-29T02:54:51Z</cp:lastPrinted>
  <dcterms:created xsi:type="dcterms:W3CDTF">2010-04-18T12:06:30Z</dcterms:created>
  <dcterms:modified xsi:type="dcterms:W3CDTF">2025-04-23T05:02:26Z</dcterms:modified>
</cp:coreProperties>
</file>