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308" r:id="rId3"/>
    <p:sldId id="297" r:id="rId4"/>
    <p:sldId id="29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47"/>
  </p:normalViewPr>
  <p:slideViewPr>
    <p:cSldViewPr>
      <p:cViewPr varScale="1">
        <p:scale>
          <a:sx n="59" d="100"/>
          <a:sy n="59" d="100"/>
        </p:scale>
        <p:origin x="16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2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29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8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10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50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Komputer</a:t>
            </a: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5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Aplikasi</a:t>
            </a: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Film &amp; Visual Effect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33031" y="685801"/>
            <a:ext cx="74676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Langkah 4: Rendering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5719DD-2D42-E149-9387-1F0F44B15B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31" y="1571627"/>
            <a:ext cx="7611760" cy="426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5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33031" y="685801"/>
            <a:ext cx="74676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Langkah 4: Rendering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D9BF55-E2B1-AA45-BBCF-3A28816D6DA9}"/>
              </a:ext>
            </a:extLst>
          </p:cNvPr>
          <p:cNvSpPr txBox="1">
            <a:spLocks/>
          </p:cNvSpPr>
          <p:nvPr/>
        </p:nvSpPr>
        <p:spPr>
          <a:xfrm>
            <a:off x="633031" y="1371601"/>
            <a:ext cx="7543800" cy="52676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Jika video </a:t>
            </a:r>
            <a:r>
              <a:rPr lang="en-US" sz="1700" dirty="0" err="1"/>
              <a:t>telah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sunting</a:t>
            </a:r>
            <a:r>
              <a:rPr lang="en-US" sz="1700" dirty="0"/>
              <a:t> dan </a:t>
            </a:r>
            <a:r>
              <a:rPr lang="en-US" sz="1700" dirty="0" err="1"/>
              <a:t>jadi</a:t>
            </a:r>
            <a:r>
              <a:rPr lang="en-US" sz="1700" dirty="0"/>
              <a:t> </a:t>
            </a:r>
            <a:r>
              <a:rPr lang="en-US" sz="1700" dirty="0" err="1"/>
              <a:t>menjadi</a:t>
            </a:r>
            <a:r>
              <a:rPr lang="en-US" sz="1700" dirty="0"/>
              <a:t> </a:t>
            </a:r>
            <a:r>
              <a:rPr lang="en-US" sz="1700" dirty="0" err="1"/>
              <a:t>cerita</a:t>
            </a:r>
            <a:r>
              <a:rPr lang="en-US" sz="1700" dirty="0"/>
              <a:t> yang </a:t>
            </a:r>
            <a:r>
              <a:rPr lang="en-US" sz="1700" dirty="0" err="1"/>
              <a:t>utuh</a:t>
            </a:r>
            <a:r>
              <a:rPr lang="en-US" sz="1700" dirty="0"/>
              <a:t>. </a:t>
            </a:r>
            <a:r>
              <a:rPr lang="en-US" sz="1700" dirty="0" err="1"/>
              <a:t>Maka</a:t>
            </a:r>
            <a:r>
              <a:rPr lang="en-US" sz="1700" dirty="0"/>
              <a:t> </a:t>
            </a:r>
            <a:r>
              <a:rPr lang="en-US" sz="1700" dirty="0" err="1"/>
              <a:t>saatnya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proses rendering. </a:t>
            </a:r>
            <a:r>
              <a:rPr lang="en-US" sz="1700" dirty="0" err="1"/>
              <a:t>Berbeda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file edit </a:t>
            </a:r>
            <a:r>
              <a:rPr lang="en-US" sz="1700" dirty="0" err="1"/>
              <a:t>foto</a:t>
            </a:r>
            <a:r>
              <a:rPr lang="en-US" sz="1700" dirty="0"/>
              <a:t> yang </a:t>
            </a:r>
            <a:r>
              <a:rPr lang="en-US" sz="1700" dirty="0" err="1"/>
              <a:t>hanya</a:t>
            </a:r>
            <a:r>
              <a:rPr lang="en-US" sz="1700" dirty="0"/>
              <a:t> </a:t>
            </a:r>
            <a:r>
              <a:rPr lang="en-US" sz="1700" dirty="0" err="1"/>
              <a:t>tinggal</a:t>
            </a:r>
            <a:r>
              <a:rPr lang="en-US" sz="1700" dirty="0"/>
              <a:t> ‘Save As’ </a:t>
            </a:r>
            <a:r>
              <a:rPr lang="en-US" sz="1700" dirty="0" err="1"/>
              <a:t>saja</a:t>
            </a:r>
            <a:r>
              <a:rPr lang="en-US" sz="1700" dirty="0"/>
              <a:t>,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menghasilkan</a:t>
            </a:r>
            <a:r>
              <a:rPr lang="en-US" sz="1700" dirty="0"/>
              <a:t> video </a:t>
            </a:r>
            <a:r>
              <a:rPr lang="en-US" sz="1700" dirty="0" err="1"/>
              <a:t>panjang</a:t>
            </a:r>
            <a:r>
              <a:rPr lang="en-US" sz="1700" dirty="0"/>
              <a:t> </a:t>
            </a:r>
            <a:r>
              <a:rPr lang="en-US" sz="1700" dirty="0" err="1"/>
              <a:t>diperlukan</a:t>
            </a:r>
            <a:r>
              <a:rPr lang="en-US" sz="1700" dirty="0"/>
              <a:t> proses </a:t>
            </a:r>
            <a:r>
              <a:rPr lang="en-US" sz="1700" dirty="0" err="1"/>
              <a:t>penyatuan</a:t>
            </a:r>
            <a:r>
              <a:rPr lang="en-US" sz="1700" dirty="0"/>
              <a:t> yang </a:t>
            </a:r>
            <a:r>
              <a:rPr lang="en-US" sz="1700" dirty="0" err="1"/>
              <a:t>dikenal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istilah</a:t>
            </a:r>
            <a:r>
              <a:rPr lang="en-US" sz="1700" dirty="0"/>
              <a:t> render.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Proses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memakan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cukup</a:t>
            </a:r>
            <a:r>
              <a:rPr lang="en-US" sz="1700" dirty="0"/>
              <a:t> </a:t>
            </a:r>
            <a:r>
              <a:rPr lang="en-US" sz="1700" dirty="0" err="1"/>
              <a:t>panjang</a:t>
            </a:r>
            <a:r>
              <a:rPr lang="en-US" sz="1700" dirty="0"/>
              <a:t> </a:t>
            </a:r>
            <a:r>
              <a:rPr lang="en-US" sz="1700" dirty="0" err="1"/>
              <a:t>tergantung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durasi</a:t>
            </a:r>
            <a:r>
              <a:rPr lang="en-US" sz="1700" dirty="0"/>
              <a:t> dan </a:t>
            </a:r>
            <a:r>
              <a:rPr lang="en-US" sz="1700" dirty="0" err="1"/>
              <a:t>kualitas</a:t>
            </a:r>
            <a:r>
              <a:rPr lang="en-US" sz="1700" dirty="0"/>
              <a:t> </a:t>
            </a:r>
            <a:r>
              <a:rPr lang="en-US" sz="1700" dirty="0" err="1"/>
              <a:t>konten</a:t>
            </a:r>
            <a:r>
              <a:rPr lang="en-US" sz="1700" dirty="0"/>
              <a:t> yang </a:t>
            </a:r>
            <a:r>
              <a:rPr lang="en-US" sz="1700" dirty="0" err="1"/>
              <a:t>ingin</a:t>
            </a:r>
            <a:r>
              <a:rPr lang="en-US" sz="1700" dirty="0"/>
              <a:t> </a:t>
            </a:r>
            <a:r>
              <a:rPr lang="en-US" sz="1700" dirty="0" err="1"/>
              <a:t>dihasilkan</a:t>
            </a:r>
            <a:r>
              <a:rPr lang="en-US" sz="1700" dirty="0"/>
              <a:t>. </a:t>
            </a:r>
            <a:r>
              <a:rPr lang="en-US" sz="1700" dirty="0" err="1"/>
              <a:t>Semakin</a:t>
            </a:r>
            <a:r>
              <a:rPr lang="en-US" sz="1700" dirty="0"/>
              <a:t> </a:t>
            </a:r>
            <a:r>
              <a:rPr lang="en-US" sz="1700" dirty="0" err="1"/>
              <a:t>rumit</a:t>
            </a:r>
            <a:r>
              <a:rPr lang="en-US" sz="1700" dirty="0"/>
              <a:t> proses </a:t>
            </a:r>
            <a:r>
              <a:rPr lang="en-US" sz="1700" dirty="0" err="1"/>
              <a:t>pengeditan</a:t>
            </a:r>
            <a:r>
              <a:rPr lang="en-US" sz="1700" dirty="0"/>
              <a:t> </a:t>
            </a:r>
            <a:r>
              <a:rPr lang="en-US" sz="1700" dirty="0" err="1"/>
              <a:t>niscaya</a:t>
            </a:r>
            <a:r>
              <a:rPr lang="en-US" sz="1700" dirty="0"/>
              <a:t> proses rendering 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berjam</a:t>
            </a:r>
            <a:r>
              <a:rPr lang="en-US" sz="1700" dirty="0"/>
              <a:t>-jam. </a:t>
            </a:r>
            <a:r>
              <a:rPr lang="en-US" sz="1700" dirty="0" err="1"/>
              <a:t>Pastikan</a:t>
            </a:r>
            <a:r>
              <a:rPr lang="en-US" sz="1700" dirty="0"/>
              <a:t> </a:t>
            </a:r>
            <a:r>
              <a:rPr lang="en-US" sz="1700" dirty="0" err="1"/>
              <a:t>komputer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laptop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memadai</a:t>
            </a:r>
            <a:r>
              <a:rPr lang="en-US" sz="1700" dirty="0"/>
              <a:t> yah!</a:t>
            </a:r>
          </a:p>
          <a:p>
            <a:pPr algn="just">
              <a:lnSpc>
                <a:spcPct val="150000"/>
              </a:lnSpc>
            </a:pP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 render </a:t>
            </a:r>
            <a:r>
              <a:rPr lang="en-US" sz="1700" dirty="0" err="1"/>
              <a:t>klik</a:t>
            </a:r>
            <a:r>
              <a:rPr lang="en-US" sz="1700" dirty="0"/>
              <a:t> ‘File’ yang </a:t>
            </a:r>
            <a:r>
              <a:rPr lang="en-US" sz="1700" dirty="0" err="1"/>
              <a:t>terletak</a:t>
            </a:r>
            <a:r>
              <a:rPr lang="en-US" sz="1700" dirty="0"/>
              <a:t> di </a:t>
            </a:r>
            <a:r>
              <a:rPr lang="en-US" sz="1700" dirty="0" err="1"/>
              <a:t>pojok</a:t>
            </a:r>
            <a:r>
              <a:rPr lang="en-US" sz="1700" dirty="0"/>
              <a:t> </a:t>
            </a:r>
            <a:r>
              <a:rPr lang="en-US" sz="1700" dirty="0" err="1"/>
              <a:t>kiri</a:t>
            </a:r>
            <a:r>
              <a:rPr lang="en-US" sz="1700" dirty="0"/>
              <a:t> </a:t>
            </a:r>
            <a:r>
              <a:rPr lang="en-US" sz="1700" dirty="0" err="1"/>
              <a:t>atas</a:t>
            </a:r>
            <a:r>
              <a:rPr lang="en-US" sz="1700" dirty="0"/>
              <a:t>. </a:t>
            </a:r>
            <a:r>
              <a:rPr lang="en-US" sz="1700" dirty="0" err="1"/>
              <a:t>Selanjutnya</a:t>
            </a:r>
            <a:r>
              <a:rPr lang="en-US" sz="1700" dirty="0"/>
              <a:t> </a:t>
            </a:r>
            <a:r>
              <a:rPr lang="en-US" sz="1700" dirty="0" err="1"/>
              <a:t>pilih</a:t>
            </a:r>
            <a:r>
              <a:rPr lang="en-US" sz="1700" dirty="0"/>
              <a:t> ‘Export’ dan ‘Media’.</a:t>
            </a:r>
          </a:p>
          <a:p>
            <a:pPr algn="just">
              <a:lnSpc>
                <a:spcPct val="150000"/>
              </a:lnSpc>
            </a:pPr>
            <a:r>
              <a:rPr lang="en-US" sz="1700" dirty="0"/>
              <a:t>Pop up </a:t>
            </a:r>
            <a:r>
              <a:rPr lang="en-US" sz="1700" dirty="0" err="1"/>
              <a:t>jendela</a:t>
            </a:r>
            <a:r>
              <a:rPr lang="en-US" sz="1700" dirty="0"/>
              <a:t> </a:t>
            </a:r>
            <a:r>
              <a:rPr lang="en-US" sz="1700" dirty="0" err="1"/>
              <a:t>pengaturan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muncul</a:t>
            </a:r>
            <a:r>
              <a:rPr lang="en-US" sz="1700" dirty="0"/>
              <a:t>.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diminta</a:t>
            </a:r>
            <a:r>
              <a:rPr lang="en-US" sz="1700" dirty="0"/>
              <a:t> </a:t>
            </a:r>
            <a:r>
              <a:rPr lang="en-US" sz="1700" dirty="0" err="1"/>
              <a:t>mengatur</a:t>
            </a:r>
            <a:r>
              <a:rPr lang="en-US" sz="1700" dirty="0"/>
              <a:t> format video (.mp4, .</a:t>
            </a:r>
            <a:r>
              <a:rPr lang="en-US" sz="1700" dirty="0" err="1"/>
              <a:t>avi</a:t>
            </a:r>
            <a:r>
              <a:rPr lang="en-US" sz="1700" dirty="0"/>
              <a:t>, .3gp, </a:t>
            </a:r>
            <a:r>
              <a:rPr lang="en-US" sz="1700" dirty="0" err="1"/>
              <a:t>dsb</a:t>
            </a:r>
            <a:r>
              <a:rPr lang="en-US" sz="1700" dirty="0"/>
              <a:t>). Jika </a:t>
            </a:r>
            <a:r>
              <a:rPr lang="en-US" sz="1700" dirty="0" err="1"/>
              <a:t>ingin</a:t>
            </a:r>
            <a:r>
              <a:rPr lang="en-US" sz="1700" dirty="0"/>
              <a:t> </a:t>
            </a:r>
            <a:r>
              <a:rPr lang="en-US" sz="1700" dirty="0" err="1"/>
              <a:t>menghasilkan</a:t>
            </a:r>
            <a:r>
              <a:rPr lang="en-US" sz="1700" dirty="0"/>
              <a:t> </a:t>
            </a:r>
            <a:r>
              <a:rPr lang="en-US" sz="1700" dirty="0" err="1"/>
              <a:t>kualitas</a:t>
            </a:r>
            <a:r>
              <a:rPr lang="en-US" sz="1700" dirty="0"/>
              <a:t> </a:t>
            </a:r>
            <a:r>
              <a:rPr lang="en-US" sz="1700" dirty="0" err="1"/>
              <a:t>terbaik</a:t>
            </a:r>
            <a:r>
              <a:rPr lang="en-US" sz="1700" dirty="0"/>
              <a:t> </a:t>
            </a:r>
            <a:r>
              <a:rPr lang="en-US" sz="1700" dirty="0" err="1"/>
              <a:t>centang</a:t>
            </a:r>
            <a:r>
              <a:rPr lang="en-US" sz="1700" dirty="0"/>
              <a:t> </a:t>
            </a:r>
            <a:r>
              <a:rPr lang="en-US" sz="1700" dirty="0" err="1"/>
              <a:t>pilihan</a:t>
            </a:r>
            <a:r>
              <a:rPr lang="en-US" sz="1700" dirty="0"/>
              <a:t> ‘Use Maximum Render Quality’.</a:t>
            </a:r>
          </a:p>
          <a:p>
            <a:pPr algn="just">
              <a:lnSpc>
                <a:spcPct val="150000"/>
              </a:lnSpc>
            </a:pPr>
            <a:r>
              <a:rPr lang="en-US" sz="1700" dirty="0" err="1"/>
              <a:t>Bila</a:t>
            </a:r>
            <a:r>
              <a:rPr lang="en-US" sz="1700" dirty="0"/>
              <a:t> </a:t>
            </a:r>
            <a:r>
              <a:rPr lang="en-US" sz="1700" dirty="0" err="1"/>
              <a:t>sudah</a:t>
            </a:r>
            <a:r>
              <a:rPr lang="en-US" sz="1700" dirty="0"/>
              <a:t> </a:t>
            </a:r>
            <a:r>
              <a:rPr lang="en-US" sz="1700" dirty="0" err="1"/>
              <a:t>yakin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pengaturan</a:t>
            </a:r>
            <a:r>
              <a:rPr lang="en-US" sz="1700" dirty="0"/>
              <a:t> </a:t>
            </a:r>
            <a:r>
              <a:rPr lang="en-US" sz="1700" dirty="0" err="1"/>
              <a:t>silahka</a:t>
            </a:r>
            <a:r>
              <a:rPr lang="en-US" sz="1700" dirty="0"/>
              <a:t> </a:t>
            </a:r>
            <a:r>
              <a:rPr lang="en-US" sz="1700" dirty="0" err="1"/>
              <a:t>klik</a:t>
            </a:r>
            <a:r>
              <a:rPr lang="en-US" sz="1700" dirty="0"/>
              <a:t> ‘Export’. </a:t>
            </a:r>
            <a:r>
              <a:rPr lang="en-US" sz="1700" dirty="0" err="1"/>
              <a:t>Maka</a:t>
            </a:r>
            <a:r>
              <a:rPr lang="en-US" sz="1700" dirty="0"/>
              <a:t> proses rendering 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berjalan</a:t>
            </a:r>
            <a:r>
              <a:rPr lang="en-US" sz="1700" dirty="0"/>
              <a:t>. </a:t>
            </a:r>
            <a:r>
              <a:rPr lang="en-US" sz="1700" dirty="0" err="1"/>
              <a:t>Tunggu</a:t>
            </a:r>
            <a:r>
              <a:rPr lang="en-US" sz="1700" dirty="0"/>
              <a:t> </a:t>
            </a:r>
            <a:r>
              <a:rPr lang="en-US" sz="1700" dirty="0" err="1"/>
              <a:t>sampai</a:t>
            </a:r>
            <a:r>
              <a:rPr lang="en-US" sz="1700" dirty="0"/>
              <a:t> 100%.</a:t>
            </a:r>
          </a:p>
        </p:txBody>
      </p:sp>
    </p:spTree>
    <p:extLst>
      <p:ext uri="{BB962C8B-B14F-4D97-AF65-F5344CB8AC3E}">
        <p14:creationId xmlns:p14="http://schemas.microsoft.com/office/powerpoint/2010/main" val="510812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1905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Dika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Tondo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Widakdo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Dosen</a:t>
            </a:r>
            <a:r>
              <a:rPr kumimoji="0" lang="en-US" sz="2400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Prodi DKV IIB </a:t>
            </a: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Darmajaya</a:t>
            </a: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33031" y="685800"/>
            <a:ext cx="7467600" cy="90459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Mengenal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Fiture</a:t>
            </a:r>
            <a:r>
              <a:rPr lang="en-US" b="1" dirty="0">
                <a:solidFill>
                  <a:srgbClr val="FF0000"/>
                </a:solidFill>
              </a:rPr>
              <a:t> Adobe Premiere</a:t>
            </a:r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6C4F0B-9591-6D4A-AD66-9AB71C3EB0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588" y="1752600"/>
            <a:ext cx="6538823" cy="39381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952500"/>
            <a:ext cx="7543800" cy="4953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n-US" sz="1700" dirty="0"/>
              <a:t>Project: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kolom</a:t>
            </a:r>
            <a:r>
              <a:rPr lang="en-US" sz="1700" dirty="0"/>
              <a:t> yang </a:t>
            </a:r>
            <a:r>
              <a:rPr lang="en-US" sz="1700" dirty="0" err="1"/>
              <a:t>berisikan</a:t>
            </a:r>
            <a:r>
              <a:rPr lang="en-US" sz="1700" dirty="0"/>
              <a:t> video </a:t>
            </a:r>
            <a:r>
              <a:rPr lang="en-US" sz="1700" dirty="0" err="1"/>
              <a:t>atau</a:t>
            </a:r>
            <a:r>
              <a:rPr lang="en-US" sz="1700" dirty="0"/>
              <a:t> sound.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memindahkan</a:t>
            </a:r>
            <a:r>
              <a:rPr lang="en-US" sz="1700" dirty="0"/>
              <a:t> file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komputer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menggesernya</a:t>
            </a:r>
            <a:r>
              <a:rPr lang="en-US" sz="1700" dirty="0"/>
              <a:t> </a:t>
            </a:r>
            <a:r>
              <a:rPr lang="en-US" sz="1700" dirty="0" err="1"/>
              <a:t>ke</a:t>
            </a:r>
            <a:r>
              <a:rPr lang="en-US" sz="1700" dirty="0"/>
              <a:t>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. </a:t>
            </a:r>
            <a:r>
              <a:rPr lang="en-US" sz="1700" dirty="0" err="1"/>
              <a:t>Otomatis</a:t>
            </a:r>
            <a:r>
              <a:rPr lang="en-US" sz="1700" dirty="0"/>
              <a:t> file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tersedia</a:t>
            </a:r>
            <a:r>
              <a:rPr lang="en-US" sz="1700" dirty="0"/>
              <a:t> dan </a:t>
            </a:r>
            <a:r>
              <a:rPr lang="en-US" sz="1700" dirty="0" err="1"/>
              <a:t>siap</a:t>
            </a:r>
            <a:r>
              <a:rPr lang="en-US" sz="1700" dirty="0"/>
              <a:t> </a:t>
            </a:r>
            <a:r>
              <a:rPr lang="en-US" sz="1700" dirty="0" err="1"/>
              <a:t>disunting</a:t>
            </a:r>
            <a:r>
              <a:rPr lang="en-US" sz="1700" dirty="0"/>
              <a:t>. Pada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 juga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mengedit</a:t>
            </a:r>
            <a:r>
              <a:rPr lang="en-US" sz="1700" dirty="0"/>
              <a:t> </a:t>
            </a:r>
            <a:r>
              <a:rPr lang="en-US" sz="1700" dirty="0" err="1"/>
              <a:t>perpindahan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transisi</a:t>
            </a:r>
            <a:r>
              <a:rPr lang="en-US" sz="1700" dirty="0"/>
              <a:t> </a:t>
            </a:r>
            <a:r>
              <a:rPr lang="en-US" sz="1700" dirty="0" err="1"/>
              <a:t>antar</a:t>
            </a:r>
            <a:r>
              <a:rPr lang="en-US" sz="1700" dirty="0"/>
              <a:t> video dan </a:t>
            </a:r>
            <a:r>
              <a:rPr lang="en-US" sz="1700" dirty="0" err="1"/>
              <a:t>mengedit</a:t>
            </a:r>
            <a:r>
              <a:rPr lang="en-US" sz="1700" dirty="0"/>
              <a:t> </a:t>
            </a:r>
            <a:r>
              <a:rPr lang="en-US" sz="1700" dirty="0" err="1"/>
              <a:t>suara</a:t>
            </a:r>
            <a:r>
              <a:rPr lang="en-US" sz="1700" dirty="0"/>
              <a:t>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n-US" sz="1700" dirty="0"/>
              <a:t>Sequence: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</a:t>
            </a:r>
            <a:r>
              <a:rPr lang="en-US" sz="1700" dirty="0" err="1"/>
              <a:t>penyuntingan</a:t>
            </a:r>
            <a:r>
              <a:rPr lang="en-US" sz="1700" dirty="0"/>
              <a:t>.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hanya</a:t>
            </a:r>
            <a:r>
              <a:rPr lang="en-US" sz="1700" dirty="0"/>
              <a:t> </a:t>
            </a:r>
            <a:r>
              <a:rPr lang="en-US" sz="1700" dirty="0" err="1"/>
              <a:t>perlu</a:t>
            </a:r>
            <a:r>
              <a:rPr lang="en-US" sz="1700" dirty="0"/>
              <a:t> </a:t>
            </a:r>
            <a:r>
              <a:rPr lang="en-US" sz="1700" dirty="0" err="1"/>
              <a:t>menggeser</a:t>
            </a:r>
            <a:r>
              <a:rPr lang="en-US" sz="1700" dirty="0"/>
              <a:t> file yang </a:t>
            </a:r>
            <a:r>
              <a:rPr lang="en-US" sz="1700" dirty="0" err="1"/>
              <a:t>indin</a:t>
            </a:r>
            <a:r>
              <a:rPr lang="en-US" sz="1700" dirty="0"/>
              <a:t> </a:t>
            </a:r>
            <a:r>
              <a:rPr lang="en-US" sz="1700" dirty="0" err="1"/>
              <a:t>diedit</a:t>
            </a:r>
            <a:r>
              <a:rPr lang="en-US" sz="1700" dirty="0"/>
              <a:t> pada </a:t>
            </a:r>
            <a:r>
              <a:rPr lang="en-US" sz="1700" dirty="0" err="1"/>
              <a:t>kolom</a:t>
            </a:r>
            <a:r>
              <a:rPr lang="en-US" sz="1700" dirty="0"/>
              <a:t> project.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menindih</a:t>
            </a:r>
            <a:r>
              <a:rPr lang="en-US" sz="1700" dirty="0"/>
              <a:t> </a:t>
            </a:r>
            <a:r>
              <a:rPr lang="en-US" sz="1700" dirty="0" err="1"/>
              <a:t>sampai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3 video dan 3 audio </a:t>
            </a:r>
            <a:r>
              <a:rPr lang="en-US" sz="1700" dirty="0" err="1"/>
              <a:t>sekaligus</a:t>
            </a:r>
            <a:r>
              <a:rPr lang="en-US" sz="1700" dirty="0"/>
              <a:t>. Pada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memotong</a:t>
            </a:r>
            <a:r>
              <a:rPr lang="en-US" sz="1700" dirty="0"/>
              <a:t> dan </a:t>
            </a:r>
            <a:r>
              <a:rPr lang="en-US" sz="1700" dirty="0" err="1"/>
              <a:t>menyatukan</a:t>
            </a:r>
            <a:r>
              <a:rPr lang="en-US" sz="1700" dirty="0"/>
              <a:t> file.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n-US" sz="1700" dirty="0"/>
              <a:t>Program: </a:t>
            </a:r>
            <a:r>
              <a:rPr lang="en-US" sz="1700" dirty="0" err="1"/>
              <a:t>Merupakan</a:t>
            </a:r>
            <a:r>
              <a:rPr lang="en-US" sz="1700" dirty="0"/>
              <a:t> real time preview video yang </a:t>
            </a:r>
            <a:r>
              <a:rPr lang="en-US" sz="1700" dirty="0" err="1"/>
              <a:t>sedang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sunting</a:t>
            </a:r>
            <a:r>
              <a:rPr lang="en-US" sz="1700" dirty="0"/>
              <a:t>. Ketika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memutar</a:t>
            </a:r>
            <a:r>
              <a:rPr lang="en-US" sz="1700" dirty="0"/>
              <a:t> video yang </a:t>
            </a:r>
            <a:r>
              <a:rPr lang="en-US" sz="1700" dirty="0" err="1"/>
              <a:t>tengah</a:t>
            </a:r>
            <a:r>
              <a:rPr lang="en-US" sz="1700" dirty="0"/>
              <a:t> </a:t>
            </a:r>
            <a:r>
              <a:rPr lang="en-US" sz="1700" dirty="0" err="1"/>
              <a:t>disunting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muncul</a:t>
            </a:r>
            <a:r>
              <a:rPr lang="en-US" sz="1700" dirty="0"/>
              <a:t> di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en-US" sz="1700" dirty="0"/>
              <a:t>Source: </a:t>
            </a:r>
            <a:r>
              <a:rPr lang="en-US" sz="1700" dirty="0" err="1"/>
              <a:t>Berisikan</a:t>
            </a:r>
            <a:r>
              <a:rPr lang="en-US" sz="1700" dirty="0"/>
              <a:t> info </a:t>
            </a:r>
            <a:r>
              <a:rPr lang="en-US" sz="1700" dirty="0" err="1"/>
              <a:t>mengenai</a:t>
            </a:r>
            <a:r>
              <a:rPr lang="en-US" sz="1700" dirty="0"/>
              <a:t> video </a:t>
            </a:r>
            <a:r>
              <a:rPr lang="en-US" sz="1700" dirty="0" err="1"/>
              <a:t>atau</a:t>
            </a:r>
            <a:r>
              <a:rPr lang="en-US" sz="1700" dirty="0"/>
              <a:t> sound yang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sedang</a:t>
            </a:r>
            <a:r>
              <a:rPr lang="en-US" sz="1700" dirty="0"/>
              <a:t> </a:t>
            </a:r>
            <a:r>
              <a:rPr lang="en-US" sz="1700" dirty="0" err="1"/>
              <a:t>gunakan</a:t>
            </a:r>
            <a:r>
              <a:rPr lang="en-US" sz="1700" dirty="0"/>
              <a:t>. Pada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juga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mengedit</a:t>
            </a:r>
            <a:r>
              <a:rPr lang="en-US" sz="1700" dirty="0"/>
              <a:t> </a:t>
            </a:r>
            <a:r>
              <a:rPr lang="en-US" sz="1700" dirty="0" err="1"/>
              <a:t>suara</a:t>
            </a:r>
            <a:r>
              <a:rPr lang="en-US" sz="1700" dirty="0"/>
              <a:t> </a:t>
            </a:r>
            <a:r>
              <a:rPr lang="en-US" sz="1700" dirty="0" err="1"/>
              <a:t>ataupun</a:t>
            </a:r>
            <a:r>
              <a:rPr lang="en-US" sz="1700" dirty="0"/>
              <a:t> tone </a:t>
            </a:r>
            <a:r>
              <a:rPr lang="en-US" sz="1700" dirty="0" err="1"/>
              <a:t>warna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lebih</a:t>
            </a:r>
            <a:r>
              <a:rPr lang="en-US" sz="1700" dirty="0"/>
              <a:t> detail.</a:t>
            </a:r>
          </a:p>
          <a:p>
            <a:pPr algn="just" eaLnBrk="1" hangingPunct="1">
              <a:buFont typeface="Arial" charset="0"/>
              <a:buNone/>
            </a:pPr>
            <a:endParaRPr lang="en-US" sz="1700" dirty="0"/>
          </a:p>
          <a:p>
            <a:pPr algn="just" eaLnBrk="1" hangingPunct="1">
              <a:buFont typeface="Arial" charset="0"/>
              <a:buNone/>
            </a:pP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33031" y="685800"/>
            <a:ext cx="7467600" cy="904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Langkah 1: Buka Software dan </a:t>
            </a:r>
            <a:r>
              <a:rPr lang="en-US" b="1" dirty="0" err="1">
                <a:solidFill>
                  <a:srgbClr val="FF0000"/>
                </a:solidFill>
              </a:rPr>
              <a:t>Atur</a:t>
            </a:r>
            <a:r>
              <a:rPr lang="en-US" b="1" dirty="0">
                <a:solidFill>
                  <a:srgbClr val="FF0000"/>
                </a:solidFill>
              </a:rPr>
              <a:t> Project</a:t>
            </a: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ECCFAB-5756-1746-ADE0-804274CB84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1571345"/>
            <a:ext cx="66294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5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099" y="609600"/>
            <a:ext cx="7543800" cy="1638300"/>
          </a:xfrm>
        </p:spPr>
        <p:txBody>
          <a:bodyPr>
            <a:normAutofit/>
          </a:bodyPr>
          <a:lstStyle/>
          <a:p>
            <a:pPr marL="12700" indent="-12700" algn="just">
              <a:buNone/>
            </a:pP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memulai</a:t>
            </a:r>
            <a:r>
              <a:rPr lang="en-US" sz="1700" dirty="0"/>
              <a:t> </a:t>
            </a:r>
            <a:r>
              <a:rPr lang="en-US" sz="1700" dirty="0" err="1"/>
              <a:t>penyuntingan</a:t>
            </a:r>
            <a:r>
              <a:rPr lang="en-US" sz="1700" dirty="0"/>
              <a:t> video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terlebih</a:t>
            </a:r>
            <a:r>
              <a:rPr lang="en-US" sz="1700" dirty="0"/>
              <a:t> </a:t>
            </a:r>
            <a:r>
              <a:rPr lang="en-US" sz="1700" dirty="0" err="1"/>
              <a:t>dahulu</a:t>
            </a:r>
            <a:r>
              <a:rPr lang="en-US" sz="1700" dirty="0"/>
              <a:t>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menentukan</a:t>
            </a:r>
            <a:r>
              <a:rPr lang="en-US" sz="1700" dirty="0"/>
              <a:t> output 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jenis</a:t>
            </a:r>
            <a:r>
              <a:rPr lang="en-US" sz="1700" dirty="0"/>
              <a:t> video </a:t>
            </a:r>
            <a:r>
              <a:rPr lang="en-US" sz="1700" dirty="0" err="1"/>
              <a:t>apa</a:t>
            </a:r>
            <a:r>
              <a:rPr lang="en-US" sz="1700" dirty="0"/>
              <a:t> yang </a:t>
            </a:r>
            <a:r>
              <a:rPr lang="en-US" sz="1700" dirty="0" err="1"/>
              <a:t>ingin</a:t>
            </a:r>
            <a:r>
              <a:rPr lang="en-US" sz="1700" dirty="0"/>
              <a:t> </a:t>
            </a:r>
            <a:r>
              <a:rPr lang="en-US" sz="1700" dirty="0" err="1"/>
              <a:t>dihasilkan</a:t>
            </a:r>
            <a:r>
              <a:rPr lang="en-US" sz="1700" dirty="0"/>
              <a:t>. </a:t>
            </a:r>
            <a:r>
              <a:rPr lang="en-US" sz="1700" dirty="0" err="1"/>
              <a:t>Pertama</a:t>
            </a:r>
            <a:r>
              <a:rPr lang="en-US" sz="1700" dirty="0"/>
              <a:t>, </a:t>
            </a:r>
            <a:r>
              <a:rPr lang="en-US" sz="1700" dirty="0" err="1"/>
              <a:t>buka</a:t>
            </a:r>
            <a:r>
              <a:rPr lang="en-US" sz="1700" dirty="0"/>
              <a:t> Adobe Premiere Pro </a:t>
            </a:r>
            <a:r>
              <a:rPr lang="en-US" sz="1700" dirty="0" err="1"/>
              <a:t>lalu</a:t>
            </a:r>
            <a:r>
              <a:rPr lang="en-US" sz="1700" dirty="0"/>
              <a:t> </a:t>
            </a:r>
            <a:r>
              <a:rPr lang="en-US" sz="1700" dirty="0" err="1"/>
              <a:t>klik</a:t>
            </a:r>
            <a:r>
              <a:rPr lang="en-US" sz="1700" dirty="0"/>
              <a:t> ‘Create New Project’. </a:t>
            </a:r>
            <a:r>
              <a:rPr lang="en-US" sz="1700" dirty="0" err="1"/>
              <a:t>Selanjutnya</a:t>
            </a:r>
            <a:r>
              <a:rPr lang="en-US" sz="1700" dirty="0"/>
              <a:t> pop up </a:t>
            </a:r>
            <a:r>
              <a:rPr lang="en-US" sz="1700" dirty="0" err="1"/>
              <a:t>jendela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muncul</a:t>
            </a:r>
            <a:r>
              <a:rPr lang="en-US" sz="1700" dirty="0"/>
              <a:t> dan </a:t>
            </a:r>
            <a:r>
              <a:rPr lang="en-US" sz="1700" dirty="0" err="1"/>
              <a:t>digunakan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memberikan</a:t>
            </a:r>
            <a:r>
              <a:rPr lang="en-US" sz="1700" dirty="0"/>
              <a:t> </a:t>
            </a:r>
            <a:r>
              <a:rPr lang="en-US" sz="1700" dirty="0" err="1"/>
              <a:t>nama</a:t>
            </a:r>
            <a:r>
              <a:rPr lang="en-US" sz="1700" dirty="0"/>
              <a:t> file dan </a:t>
            </a:r>
            <a:r>
              <a:rPr lang="en-US" sz="1700" dirty="0" err="1"/>
              <a:t>memilih</a:t>
            </a:r>
            <a:r>
              <a:rPr lang="en-US" sz="1700" dirty="0"/>
              <a:t> </a:t>
            </a:r>
            <a:r>
              <a:rPr lang="en-US" sz="1700" dirty="0" err="1"/>
              <a:t>lokasi</a:t>
            </a:r>
            <a:r>
              <a:rPr lang="en-US" sz="1700" dirty="0"/>
              <a:t> </a:t>
            </a:r>
            <a:r>
              <a:rPr lang="en-US" sz="1700" dirty="0" err="1"/>
              <a:t>penyimpanan</a:t>
            </a:r>
            <a:r>
              <a:rPr lang="en-US" sz="1700" dirty="0"/>
              <a:t>.</a:t>
            </a:r>
          </a:p>
          <a:p>
            <a:pPr algn="just" eaLnBrk="1" hangingPunct="1">
              <a:buFont typeface="Arial" charset="0"/>
              <a:buNone/>
            </a:pPr>
            <a:endParaRPr lang="en-US" sz="1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887924-88AE-0C4E-BAD3-AE3FE41D9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316" y="2010785"/>
            <a:ext cx="4421365" cy="433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23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838200"/>
            <a:ext cx="7543800" cy="2819400"/>
          </a:xfrm>
        </p:spPr>
        <p:txBody>
          <a:bodyPr>
            <a:normAutofit/>
          </a:bodyPr>
          <a:lstStyle/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Lalu pop up </a:t>
            </a:r>
            <a:r>
              <a:rPr lang="en-US" sz="1700" dirty="0" err="1"/>
              <a:t>jendela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muncul</a:t>
            </a:r>
            <a:r>
              <a:rPr lang="en-US" sz="1700" dirty="0"/>
              <a:t> yang </a:t>
            </a:r>
            <a:r>
              <a:rPr lang="en-US" sz="1700" dirty="0" err="1"/>
              <a:t>berisikan</a:t>
            </a:r>
            <a:r>
              <a:rPr lang="en-US" sz="1700" dirty="0"/>
              <a:t> </a:t>
            </a:r>
            <a:r>
              <a:rPr lang="en-US" sz="1700" dirty="0" err="1"/>
              <a:t>jenis</a:t>
            </a:r>
            <a:r>
              <a:rPr lang="en-US" sz="1700" dirty="0"/>
              <a:t> video yang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hasilkan</a:t>
            </a:r>
            <a:r>
              <a:rPr lang="en-US" sz="1700" dirty="0"/>
              <a:t>.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memilih</a:t>
            </a:r>
            <a:r>
              <a:rPr lang="en-US" sz="1700" dirty="0"/>
              <a:t> </a:t>
            </a:r>
            <a:r>
              <a:rPr lang="en-US" sz="1700" dirty="0" err="1"/>
              <a:t>beragam</a:t>
            </a:r>
            <a:r>
              <a:rPr lang="en-US" sz="1700" dirty="0"/>
              <a:t> </a:t>
            </a:r>
            <a:r>
              <a:rPr lang="en-US" sz="1700" dirty="0" err="1"/>
              <a:t>jenis</a:t>
            </a:r>
            <a:r>
              <a:rPr lang="en-US" sz="1700" dirty="0"/>
              <a:t>, </a:t>
            </a:r>
            <a:r>
              <a:rPr lang="en-US" sz="1700" dirty="0" err="1"/>
              <a:t>misalnya</a:t>
            </a:r>
            <a:r>
              <a:rPr lang="en-US" sz="1700" dirty="0"/>
              <a:t> </a:t>
            </a:r>
            <a:r>
              <a:rPr lang="en-US" sz="1700" dirty="0" err="1"/>
              <a:t>khusus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mengunggah</a:t>
            </a:r>
            <a:r>
              <a:rPr lang="en-US" sz="1700" dirty="0"/>
              <a:t> di </a:t>
            </a:r>
            <a:r>
              <a:rPr lang="en-US" sz="1700" dirty="0" err="1"/>
              <a:t>Youtube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tersedia</a:t>
            </a:r>
            <a:r>
              <a:rPr lang="en-US" sz="1700" dirty="0"/>
              <a:t> </a:t>
            </a:r>
            <a:r>
              <a:rPr lang="en-US" sz="1700" dirty="0" err="1"/>
              <a:t>beragam</a:t>
            </a:r>
            <a:r>
              <a:rPr lang="en-US" sz="1700" dirty="0"/>
              <a:t> format </a:t>
            </a:r>
            <a:r>
              <a:rPr lang="en-US" sz="1700" dirty="0" err="1"/>
              <a:t>khusus</a:t>
            </a:r>
            <a:r>
              <a:rPr lang="en-US" sz="1700" dirty="0"/>
              <a:t> </a:t>
            </a:r>
            <a:r>
              <a:rPr lang="en-US" sz="1700" dirty="0" err="1"/>
              <a:t>Youtube</a:t>
            </a:r>
            <a:r>
              <a:rPr lang="en-US" sz="1700" dirty="0"/>
              <a:t>.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Paling </a:t>
            </a:r>
            <a:r>
              <a:rPr lang="en-US" sz="1700" dirty="0" err="1"/>
              <a:t>standar</a:t>
            </a:r>
            <a:r>
              <a:rPr lang="en-US" sz="1700" dirty="0"/>
              <a:t> kami </a:t>
            </a:r>
            <a:r>
              <a:rPr lang="en-US" sz="1700" dirty="0" err="1"/>
              <a:t>sarankan</a:t>
            </a:r>
            <a:r>
              <a:rPr lang="en-US" sz="1700" dirty="0"/>
              <a:t> </a:t>
            </a:r>
            <a:r>
              <a:rPr lang="en-US" sz="1700" dirty="0" err="1"/>
              <a:t>memilih</a:t>
            </a:r>
            <a:r>
              <a:rPr lang="en-US" sz="1700" dirty="0"/>
              <a:t> ‘DSLR 1080p’ </a:t>
            </a:r>
            <a:r>
              <a:rPr lang="en-US" sz="1700" dirty="0" err="1"/>
              <a:t>bila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merekam</a:t>
            </a:r>
            <a:r>
              <a:rPr lang="en-US" sz="1700" dirty="0"/>
              <a:t> </a:t>
            </a:r>
            <a:r>
              <a:rPr lang="en-US" sz="1700" dirty="0" err="1"/>
              <a:t>menggunakan</a:t>
            </a:r>
            <a:r>
              <a:rPr lang="en-US" sz="1700" dirty="0"/>
              <a:t> DSLR.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resolusi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menghasilkan</a:t>
            </a:r>
            <a:r>
              <a:rPr lang="en-US" sz="1700" dirty="0"/>
              <a:t> video yang </a:t>
            </a:r>
            <a:r>
              <a:rPr lang="en-US" sz="1700" dirty="0" err="1"/>
              <a:t>bagus</a:t>
            </a:r>
            <a:r>
              <a:rPr lang="en-US" sz="1700" dirty="0"/>
              <a:t>. Beri </a:t>
            </a:r>
            <a:r>
              <a:rPr lang="en-US" sz="1700" dirty="0" err="1"/>
              <a:t>nama</a:t>
            </a:r>
            <a:r>
              <a:rPr lang="en-US" sz="1700" dirty="0"/>
              <a:t> sequence. </a:t>
            </a:r>
            <a:r>
              <a:rPr lang="en-US" sz="1700" dirty="0" err="1"/>
              <a:t>Terakhir</a:t>
            </a:r>
            <a:r>
              <a:rPr lang="en-US" sz="1700" dirty="0"/>
              <a:t>, </a:t>
            </a:r>
            <a:r>
              <a:rPr lang="en-US" sz="1700" dirty="0" err="1"/>
              <a:t>klik</a:t>
            </a:r>
            <a:r>
              <a:rPr lang="en-US" sz="1700" dirty="0"/>
              <a:t> ‘OK’.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879533-8FCC-054E-A1A4-2DCCF4F67BF5}"/>
              </a:ext>
            </a:extLst>
          </p:cNvPr>
          <p:cNvSpPr txBox="1">
            <a:spLocks/>
          </p:cNvSpPr>
          <p:nvPr/>
        </p:nvSpPr>
        <p:spPr>
          <a:xfrm>
            <a:off x="800100" y="3738562"/>
            <a:ext cx="7543800" cy="742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just">
              <a:buNone/>
            </a:pPr>
            <a:r>
              <a:rPr lang="en-ID" b="1" dirty="0">
                <a:solidFill>
                  <a:srgbClr val="FF0000"/>
                </a:solidFill>
              </a:rPr>
              <a:t>Langkah 2: </a:t>
            </a:r>
            <a:r>
              <a:rPr lang="en-ID" b="1" dirty="0" err="1">
                <a:solidFill>
                  <a:srgbClr val="FF0000"/>
                </a:solidFill>
              </a:rPr>
              <a:t>Memindahkan</a:t>
            </a:r>
            <a:r>
              <a:rPr lang="en-ID" b="1" dirty="0">
                <a:solidFill>
                  <a:srgbClr val="FF0000"/>
                </a:solidFill>
              </a:rPr>
              <a:t> File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F038986-9FE0-4141-A869-425B8066BAF7}"/>
              </a:ext>
            </a:extLst>
          </p:cNvPr>
          <p:cNvSpPr txBox="1">
            <a:spLocks/>
          </p:cNvSpPr>
          <p:nvPr/>
        </p:nvSpPr>
        <p:spPr>
          <a:xfrm>
            <a:off x="800100" y="4533900"/>
            <a:ext cx="7543800" cy="1485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Langkah </a:t>
            </a:r>
            <a:r>
              <a:rPr lang="en-US" sz="1700" dirty="0" err="1"/>
              <a:t>berikutnya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perlu</a:t>
            </a:r>
            <a:r>
              <a:rPr lang="en-US" sz="1700" dirty="0"/>
              <a:t> </a:t>
            </a:r>
            <a:r>
              <a:rPr lang="en-US" sz="1700" dirty="0" err="1"/>
              <a:t>memindahkan</a:t>
            </a:r>
            <a:r>
              <a:rPr lang="en-US" sz="1700" dirty="0"/>
              <a:t> file video dan audio pada panel Project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cara</a:t>
            </a:r>
            <a:r>
              <a:rPr lang="en-US" sz="1700" dirty="0"/>
              <a:t> </a:t>
            </a:r>
            <a:r>
              <a:rPr lang="en-US" sz="1700" dirty="0" err="1"/>
              <a:t>menggeser</a:t>
            </a:r>
            <a:r>
              <a:rPr lang="en-US" sz="1700" dirty="0"/>
              <a:t> file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komputer</a:t>
            </a:r>
            <a:r>
              <a:rPr lang="en-US" sz="1700" dirty="0"/>
              <a:t> </a:t>
            </a:r>
            <a:r>
              <a:rPr lang="en-US" sz="1700" dirty="0" err="1"/>
              <a:t>ke</a:t>
            </a:r>
            <a:r>
              <a:rPr lang="en-US" sz="1700" dirty="0"/>
              <a:t> </a:t>
            </a:r>
            <a:r>
              <a:rPr lang="en-US" sz="1700" dirty="0" err="1"/>
              <a:t>kolom</a:t>
            </a:r>
            <a:r>
              <a:rPr lang="en-US" sz="1700" dirty="0"/>
              <a:t> </a:t>
            </a:r>
            <a:r>
              <a:rPr lang="en-US" sz="1700" dirty="0" err="1"/>
              <a:t>tersebut</a:t>
            </a:r>
            <a:r>
              <a:rPr lang="en-US" sz="1700" dirty="0"/>
              <a:t>. Setelah </a:t>
            </a:r>
            <a:r>
              <a:rPr lang="en-US" sz="1700" dirty="0" err="1"/>
              <a:t>semua</a:t>
            </a:r>
            <a:r>
              <a:rPr lang="en-US" sz="1700" dirty="0"/>
              <a:t> file </a:t>
            </a:r>
            <a:r>
              <a:rPr lang="en-US" sz="1700" dirty="0" err="1"/>
              <a:t>ada</a:t>
            </a:r>
            <a:r>
              <a:rPr lang="en-US" sz="1700" dirty="0"/>
              <a:t> di panel </a:t>
            </a:r>
            <a:r>
              <a:rPr lang="en-US" sz="1700" dirty="0" err="1"/>
              <a:t>tersebut</a:t>
            </a:r>
            <a:r>
              <a:rPr lang="en-US" sz="1700" dirty="0"/>
              <a:t> </a:t>
            </a:r>
            <a:r>
              <a:rPr lang="en-US" sz="1700" dirty="0" err="1"/>
              <a:t>kini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proses </a:t>
            </a:r>
            <a:r>
              <a:rPr lang="en-US" sz="1700" dirty="0" err="1"/>
              <a:t>penyuntingan</a:t>
            </a:r>
            <a:r>
              <a:rPr lang="en-US" sz="1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2601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33031" y="685800"/>
            <a:ext cx="7467600" cy="904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Langkah 3: Proses </a:t>
            </a:r>
            <a:r>
              <a:rPr lang="en-US" b="1" dirty="0" err="1">
                <a:solidFill>
                  <a:srgbClr val="FF0000"/>
                </a:solidFill>
              </a:rPr>
              <a:t>Penyuntingan</a:t>
            </a: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B14608-3D93-EB4E-A8B6-B71C91F84A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74" y="1590395"/>
            <a:ext cx="7629252" cy="427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77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D9BF55-E2B1-AA45-BBCF-3A28816D6DA9}"/>
              </a:ext>
            </a:extLst>
          </p:cNvPr>
          <p:cNvSpPr txBox="1">
            <a:spLocks/>
          </p:cNvSpPr>
          <p:nvPr/>
        </p:nvSpPr>
        <p:spPr>
          <a:xfrm>
            <a:off x="618744" y="795197"/>
            <a:ext cx="7543800" cy="52676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proses </a:t>
            </a:r>
            <a:r>
              <a:rPr lang="en-US" sz="1700" dirty="0" err="1"/>
              <a:t>penyuntingan</a:t>
            </a:r>
            <a:r>
              <a:rPr lang="en-US" sz="1700" dirty="0"/>
              <a:t>, </a:t>
            </a:r>
            <a:r>
              <a:rPr lang="en-US" sz="1700" dirty="0" err="1"/>
              <a:t>geser</a:t>
            </a:r>
            <a:r>
              <a:rPr lang="en-US" sz="1700" dirty="0"/>
              <a:t> file </a:t>
            </a:r>
            <a:r>
              <a:rPr lang="en-US" sz="1700" dirty="0" err="1"/>
              <a:t>dari</a:t>
            </a:r>
            <a:r>
              <a:rPr lang="en-US" sz="1700" dirty="0"/>
              <a:t> panel ‘Project’ </a:t>
            </a:r>
            <a:r>
              <a:rPr lang="en-US" sz="1700" dirty="0" err="1"/>
              <a:t>ke</a:t>
            </a:r>
            <a:r>
              <a:rPr lang="en-US" sz="1700" dirty="0"/>
              <a:t> panel ‘Sequence’. File video yang </a:t>
            </a:r>
            <a:r>
              <a:rPr lang="en-US" sz="1700" dirty="0" err="1"/>
              <a:t>diletakkan</a:t>
            </a:r>
            <a:r>
              <a:rPr lang="en-US" sz="1700" dirty="0"/>
              <a:t> di panel </a:t>
            </a:r>
            <a:r>
              <a:rPr lang="en-US" sz="1700" dirty="0" err="1"/>
              <a:t>tersebut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mengandung</a:t>
            </a:r>
            <a:r>
              <a:rPr lang="en-US" sz="1700" dirty="0"/>
              <a:t> </a:t>
            </a:r>
            <a:r>
              <a:rPr lang="en-US" sz="1700" dirty="0" err="1"/>
              <a:t>dua</a:t>
            </a:r>
            <a:r>
              <a:rPr lang="en-US" sz="1700" dirty="0"/>
              <a:t> format, </a:t>
            </a:r>
            <a:r>
              <a:rPr lang="en-US" sz="1700" dirty="0" err="1"/>
              <a:t>yaitu</a:t>
            </a:r>
            <a:r>
              <a:rPr lang="en-US" sz="1700" dirty="0"/>
              <a:t> video dan audio. </a:t>
            </a:r>
            <a:r>
              <a:rPr lang="en-US" sz="1700" dirty="0" err="1"/>
              <a:t>Bila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menggunakan</a:t>
            </a:r>
            <a:r>
              <a:rPr lang="en-US" sz="1700" dirty="0"/>
              <a:t> audio </a:t>
            </a:r>
            <a:r>
              <a:rPr lang="en-US" sz="1700" dirty="0" err="1"/>
              <a:t>eksternal</a:t>
            </a:r>
            <a:r>
              <a:rPr lang="en-US" sz="1700" dirty="0"/>
              <a:t> </a:t>
            </a:r>
            <a:r>
              <a:rPr lang="en-US" sz="1700" dirty="0" err="1"/>
              <a:t>maka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pindahkan</a:t>
            </a:r>
            <a:r>
              <a:rPr lang="en-US" sz="1700" dirty="0"/>
              <a:t> audio di </a:t>
            </a:r>
            <a:r>
              <a:rPr lang="en-US" sz="1700" dirty="0" err="1"/>
              <a:t>kolom</a:t>
            </a:r>
            <a:r>
              <a:rPr lang="en-US" sz="1700" dirty="0"/>
              <a:t> audio 1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menghapus</a:t>
            </a:r>
            <a:r>
              <a:rPr lang="en-US" sz="1700" dirty="0"/>
              <a:t> audio </a:t>
            </a:r>
            <a:r>
              <a:rPr lang="en-US" sz="1700" dirty="0" err="1"/>
              <a:t>bawaan</a:t>
            </a:r>
            <a:r>
              <a:rPr lang="en-US" sz="1700" dirty="0"/>
              <a:t>. </a:t>
            </a:r>
            <a:r>
              <a:rPr lang="en-US" sz="1700" dirty="0" err="1"/>
              <a:t>Caranya</a:t>
            </a:r>
            <a:r>
              <a:rPr lang="en-US" sz="1700" dirty="0"/>
              <a:t>: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 err="1"/>
              <a:t>Klik</a:t>
            </a:r>
            <a:r>
              <a:rPr lang="en-US" sz="1700" dirty="0"/>
              <a:t> </a:t>
            </a:r>
            <a:r>
              <a:rPr lang="en-US" sz="1700" dirty="0" err="1"/>
              <a:t>kanan</a:t>
            </a:r>
            <a:r>
              <a:rPr lang="en-US" sz="1700" dirty="0"/>
              <a:t> pada file di ‘Sequence’ </a:t>
            </a:r>
            <a:r>
              <a:rPr lang="en-US" sz="1700" dirty="0" err="1"/>
              <a:t>lalu</a:t>
            </a:r>
            <a:r>
              <a:rPr lang="en-US" sz="1700" dirty="0"/>
              <a:t> </a:t>
            </a:r>
            <a:r>
              <a:rPr lang="en-US" sz="1700" dirty="0" err="1"/>
              <a:t>pilik</a:t>
            </a:r>
            <a:r>
              <a:rPr lang="en-US" sz="1700" dirty="0"/>
              <a:t> ‘Unlink’. </a:t>
            </a:r>
            <a:r>
              <a:rPr lang="en-US" sz="1700" dirty="0" err="1"/>
              <a:t>Otomatis</a:t>
            </a:r>
            <a:r>
              <a:rPr lang="en-US" sz="1700" dirty="0"/>
              <a:t> file video dan audio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terpisah</a:t>
            </a:r>
            <a:r>
              <a:rPr lang="en-US" sz="1700" dirty="0"/>
              <a:t> dan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delete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klik</a:t>
            </a:r>
            <a:r>
              <a:rPr lang="en-US" sz="1700" dirty="0"/>
              <a:t> audio 1 dan </a:t>
            </a:r>
            <a:r>
              <a:rPr lang="en-US" sz="1700" dirty="0" err="1"/>
              <a:t>tekan</a:t>
            </a:r>
            <a:r>
              <a:rPr lang="en-US" sz="1700" dirty="0"/>
              <a:t> ‘delete’ di keyboard.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/>
              <a:t>Di </a:t>
            </a:r>
            <a:r>
              <a:rPr lang="en-US" sz="1700" dirty="0" err="1"/>
              <a:t>bagian</a:t>
            </a:r>
            <a:r>
              <a:rPr lang="en-US" sz="1700" dirty="0"/>
              <a:t> </a:t>
            </a:r>
            <a:r>
              <a:rPr lang="en-US" sz="1700" dirty="0" err="1"/>
              <a:t>squence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memotong</a:t>
            </a:r>
            <a:r>
              <a:rPr lang="en-US" sz="1700" dirty="0"/>
              <a:t> </a:t>
            </a:r>
            <a:r>
              <a:rPr lang="en-US" sz="1700" dirty="0" err="1"/>
              <a:t>adegan</a:t>
            </a:r>
            <a:r>
              <a:rPr lang="en-US" sz="1700" dirty="0"/>
              <a:t> demi </a:t>
            </a:r>
            <a:r>
              <a:rPr lang="en-US" sz="1700" dirty="0" err="1"/>
              <a:t>adegan</a:t>
            </a:r>
            <a:r>
              <a:rPr lang="en-US" sz="1700" dirty="0"/>
              <a:t>. </a:t>
            </a:r>
            <a:r>
              <a:rPr lang="en-US" sz="1700" dirty="0" err="1"/>
              <a:t>Caranya</a:t>
            </a:r>
            <a:r>
              <a:rPr lang="en-US" sz="1700" dirty="0"/>
              <a:t> </a:t>
            </a:r>
            <a:r>
              <a:rPr lang="en-US" sz="1700" dirty="0" err="1"/>
              <a:t>mudahnya</a:t>
            </a:r>
            <a:r>
              <a:rPr lang="en-US" sz="1700" dirty="0"/>
              <a:t> </a:t>
            </a:r>
            <a:r>
              <a:rPr lang="en-US" sz="1700" dirty="0" err="1"/>
              <a:t>klik</a:t>
            </a:r>
            <a:r>
              <a:rPr lang="en-US" sz="1700" dirty="0"/>
              <a:t> ‘C’ di keyboard dan </a:t>
            </a:r>
            <a:r>
              <a:rPr lang="en-US" sz="1700" dirty="0" err="1"/>
              <a:t>lalu</a:t>
            </a:r>
            <a:r>
              <a:rPr lang="en-US" sz="1700" dirty="0"/>
              <a:t> </a:t>
            </a:r>
            <a:r>
              <a:rPr lang="en-US" sz="1700" dirty="0" err="1"/>
              <a:t>tekan</a:t>
            </a:r>
            <a:r>
              <a:rPr lang="en-US" sz="1700" dirty="0"/>
              <a:t> enter di keyboard pada </a:t>
            </a:r>
            <a:r>
              <a:rPr lang="en-US" sz="1700" dirty="0" err="1"/>
              <a:t>adegan</a:t>
            </a:r>
            <a:r>
              <a:rPr lang="en-US" sz="1700" dirty="0"/>
              <a:t> yang </a:t>
            </a:r>
            <a:r>
              <a:rPr lang="en-US" sz="1700" dirty="0" err="1"/>
              <a:t>ingin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potong</a:t>
            </a:r>
            <a:r>
              <a:rPr lang="en-US" sz="1700" dirty="0"/>
              <a:t>. </a:t>
            </a:r>
            <a:r>
              <a:rPr lang="en-US" sz="1700" dirty="0" err="1"/>
              <a:t>Hapus</a:t>
            </a:r>
            <a:r>
              <a:rPr lang="en-US" sz="1700" dirty="0"/>
              <a:t> </a:t>
            </a:r>
            <a:r>
              <a:rPr lang="en-US" sz="1700" dirty="0" err="1"/>
              <a:t>bagian</a:t>
            </a:r>
            <a:r>
              <a:rPr lang="en-US" sz="1700" dirty="0"/>
              <a:t> yang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ingin</a:t>
            </a:r>
            <a:r>
              <a:rPr lang="en-US" sz="1700" dirty="0"/>
              <a:t> </a:t>
            </a:r>
            <a:r>
              <a:rPr lang="en-US" sz="1700" dirty="0" err="1"/>
              <a:t>digunakan</a:t>
            </a:r>
            <a:r>
              <a:rPr lang="en-US" sz="1700" dirty="0"/>
              <a:t>.</a:t>
            </a:r>
          </a:p>
          <a:p>
            <a:pPr marL="12700" indent="-12700" algn="just">
              <a:lnSpc>
                <a:spcPct val="150000"/>
              </a:lnSpc>
              <a:buNone/>
            </a:pPr>
            <a:r>
              <a:rPr lang="en-US" sz="1700" dirty="0" err="1"/>
              <a:t>Lakukan</a:t>
            </a:r>
            <a:r>
              <a:rPr lang="en-US" sz="1700" dirty="0"/>
              <a:t>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terus</a:t>
            </a:r>
            <a:r>
              <a:rPr lang="en-US" sz="1700" dirty="0"/>
              <a:t> </a:t>
            </a:r>
            <a:r>
              <a:rPr lang="en-US" sz="1700" dirty="0" err="1"/>
              <a:t>menerus</a:t>
            </a:r>
            <a:r>
              <a:rPr lang="en-US" sz="1700" dirty="0"/>
              <a:t> </a:t>
            </a:r>
            <a:r>
              <a:rPr lang="en-US" sz="1700" dirty="0" err="1"/>
              <a:t>lalu</a:t>
            </a:r>
            <a:r>
              <a:rPr lang="en-US" sz="1700" dirty="0"/>
              <a:t> </a:t>
            </a:r>
            <a:r>
              <a:rPr lang="en-US" sz="1700" dirty="0" err="1"/>
              <a:t>satukan</a:t>
            </a:r>
            <a:r>
              <a:rPr lang="en-US" sz="1700" dirty="0"/>
              <a:t> </a:t>
            </a:r>
            <a:r>
              <a:rPr lang="en-US" sz="1700" dirty="0" err="1"/>
              <a:t>adegan</a:t>
            </a:r>
            <a:r>
              <a:rPr lang="en-US" sz="1700" dirty="0"/>
              <a:t> demi </a:t>
            </a:r>
            <a:r>
              <a:rPr lang="en-US" sz="1700" dirty="0" err="1"/>
              <a:t>adegan</a:t>
            </a:r>
            <a:r>
              <a:rPr lang="en-US" sz="1700" dirty="0"/>
              <a:t>. Hal </a:t>
            </a:r>
            <a:r>
              <a:rPr lang="en-US" sz="1700" dirty="0" err="1"/>
              <a:t>ini</a:t>
            </a:r>
            <a:r>
              <a:rPr lang="en-US" sz="1700" dirty="0"/>
              <a:t> </a:t>
            </a:r>
            <a:r>
              <a:rPr lang="en-US" sz="1700" dirty="0" err="1"/>
              <a:t>berlaku</a:t>
            </a:r>
            <a:r>
              <a:rPr lang="en-US" sz="1700" dirty="0"/>
              <a:t> pula pada file audio. </a:t>
            </a:r>
            <a:r>
              <a:rPr lang="en-US" sz="1700" dirty="0" err="1"/>
              <a:t>Pastikan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memutar</a:t>
            </a:r>
            <a:r>
              <a:rPr lang="en-US" sz="1700" dirty="0"/>
              <a:t> preview </a:t>
            </a:r>
            <a:r>
              <a:rPr lang="en-US" sz="1700" dirty="0" err="1"/>
              <a:t>terus</a:t>
            </a:r>
            <a:r>
              <a:rPr lang="en-US" sz="1700" dirty="0"/>
              <a:t> </a:t>
            </a:r>
            <a:r>
              <a:rPr lang="en-US" sz="1700" dirty="0" err="1"/>
              <a:t>menerus</a:t>
            </a:r>
            <a:r>
              <a:rPr lang="en-US" sz="1700" dirty="0"/>
              <a:t> agar </a:t>
            </a:r>
            <a:r>
              <a:rPr lang="en-US" sz="1700" dirty="0" err="1"/>
              <a:t>menghindari</a:t>
            </a:r>
            <a:r>
              <a:rPr lang="en-US" sz="1700" dirty="0"/>
              <a:t> </a:t>
            </a:r>
            <a:r>
              <a:rPr lang="en-US" sz="1700" dirty="0" err="1"/>
              <a:t>ada</a:t>
            </a:r>
            <a:r>
              <a:rPr lang="en-US" sz="1700" dirty="0"/>
              <a:t> video </a:t>
            </a:r>
            <a:r>
              <a:rPr lang="en-US" sz="1700" dirty="0" err="1"/>
              <a:t>atau</a:t>
            </a:r>
            <a:r>
              <a:rPr lang="en-US" sz="1700" dirty="0"/>
              <a:t> audio yang </a:t>
            </a:r>
            <a:r>
              <a:rPr lang="en-US" sz="1700" dirty="0" err="1"/>
              <a:t>belum</a:t>
            </a:r>
            <a:r>
              <a:rPr lang="en-US" sz="1700" dirty="0"/>
              <a:t> </a:t>
            </a:r>
            <a:r>
              <a:rPr lang="en-US" sz="1700" dirty="0" err="1"/>
              <a:t>masuk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sinkron</a:t>
            </a:r>
            <a:r>
              <a:rPr lang="en-US" sz="1700" dirty="0"/>
              <a:t>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sama</a:t>
            </a:r>
            <a:r>
              <a:rPr lang="en-US" sz="1700" dirty="0"/>
              <a:t> lain.</a:t>
            </a:r>
          </a:p>
          <a:p>
            <a:pPr marL="12700" indent="-12700" algn="just">
              <a:lnSpc>
                <a:spcPct val="150000"/>
              </a:lnSpc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81023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684</Words>
  <Application>Microsoft Office PowerPoint</Application>
  <PresentationFormat>On-screen Show (4:3)</PresentationFormat>
  <Paragraphs>38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Dika Tondo</cp:lastModifiedBy>
  <cp:revision>176</cp:revision>
  <dcterms:created xsi:type="dcterms:W3CDTF">2016-02-13T14:18:26Z</dcterms:created>
  <dcterms:modified xsi:type="dcterms:W3CDTF">2023-10-22T17:53:57Z</dcterms:modified>
</cp:coreProperties>
</file>