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2" r:id="rId3"/>
    <p:sldId id="295" r:id="rId4"/>
    <p:sldId id="276" r:id="rId5"/>
    <p:sldId id="296" r:id="rId6"/>
    <p:sldId id="297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105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7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16438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1900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19082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ke-11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12" name="Title 6"/>
          <p:cNvSpPr txBox="1">
            <a:spLocks/>
          </p:cNvSpPr>
          <p:nvPr/>
        </p:nvSpPr>
        <p:spPr bwMode="auto">
          <a:xfrm>
            <a:off x="730250" y="252734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b="1" smtClean="0"/>
              <a:t>The Future of Tourism In The Asia Pacific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1387429" y="3850780"/>
            <a:ext cx="7299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The Future of Tourism In The Asia Pacific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Asia </a:t>
            </a:r>
            <a:r>
              <a:rPr lang="en-US" dirty="0" err="1" smtClean="0"/>
              <a:t>Pasifik</a:t>
            </a:r>
            <a:r>
              <a:rPr lang="en-US" dirty="0" smtClean="0"/>
              <a:t> yang </a:t>
            </a:r>
            <a:r>
              <a:rPr lang="en-US" dirty="0" err="1" smtClean="0"/>
              <a:t>melandasi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global </a:t>
            </a:r>
            <a:r>
              <a:rPr lang="en-US" dirty="0" err="1" smtClean="0"/>
              <a:t>antara</a:t>
            </a:r>
            <a:r>
              <a:rPr lang="en-US" dirty="0" smtClean="0"/>
              <a:t> lain : China, </a:t>
            </a:r>
            <a:r>
              <a:rPr lang="en-US" dirty="0" err="1" smtClean="0"/>
              <a:t>Jepang</a:t>
            </a:r>
            <a:r>
              <a:rPr lang="en-US" dirty="0" smtClean="0"/>
              <a:t> , Malaysia </a:t>
            </a:r>
            <a:r>
              <a:rPr lang="en-US" dirty="0" err="1" smtClean="0"/>
              <a:t>dan</a:t>
            </a:r>
            <a:r>
              <a:rPr lang="en-US" dirty="0" smtClean="0"/>
              <a:t> Thailand </a:t>
            </a:r>
            <a:r>
              <a:rPr lang="en-US" dirty="0" err="1" smtClean="0"/>
              <a:t>sejak</a:t>
            </a:r>
            <a:r>
              <a:rPr lang="en-US" dirty="0" smtClean="0"/>
              <a:t> 2024 </a:t>
            </a:r>
            <a:r>
              <a:rPr lang="en-US" dirty="0" err="1" smtClean="0"/>
              <a:t>menglami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di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Date Placeholder 26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/>
              <a:t>pariwisata</a:t>
            </a:r>
            <a:r>
              <a:rPr lang="en-US" sz="3600" dirty="0"/>
              <a:t> </a:t>
            </a:r>
            <a:r>
              <a:rPr lang="en-US" sz="3600" dirty="0" smtClean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 </a:t>
            </a:r>
            <a:r>
              <a:rPr lang="en-US" sz="3600" dirty="0" err="1" smtClean="0"/>
              <a:t>mentransformasikan</a:t>
            </a:r>
            <a:r>
              <a:rPr lang="en-US" sz="3600" dirty="0" smtClean="0"/>
              <a:t> </a:t>
            </a:r>
            <a:r>
              <a:rPr lang="en-US" sz="3600" dirty="0" err="1" smtClean="0"/>
              <a:t>pandangan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terdahulu</a:t>
            </a:r>
            <a:r>
              <a:rPr lang="en-US" sz="3600" dirty="0" smtClean="0"/>
              <a:t> </a:t>
            </a:r>
            <a:r>
              <a:rPr lang="en-US" sz="3600" dirty="0" err="1" smtClean="0"/>
              <a:t>pasif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aktif</a:t>
            </a:r>
            <a:r>
              <a:rPr lang="en-US" sz="3600" dirty="0" smtClean="0"/>
              <a:t>, yang </a:t>
            </a:r>
            <a:r>
              <a:rPr lang="en-US" sz="3600" dirty="0" err="1" smtClean="0"/>
              <a:t>berorientasi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hal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bersifat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media </a:t>
            </a:r>
            <a:r>
              <a:rPr lang="en-US" sz="3600" dirty="0" err="1" smtClean="0"/>
              <a:t>pendidikan</a:t>
            </a:r>
            <a:r>
              <a:rPr lang="en-US" sz="3600" dirty="0" smtClean="0"/>
              <a:t> 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menghibur</a:t>
            </a:r>
            <a:r>
              <a:rPr lang="en-US" sz="3600" dirty="0" smtClean="0"/>
              <a:t> 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53452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Trend </a:t>
            </a:r>
            <a:r>
              <a:rPr lang="en-US" sz="2800" b="1" dirty="0" err="1" smtClean="0"/>
              <a:t>Paraiwisata</a:t>
            </a:r>
            <a:r>
              <a:rPr lang="en-US" sz="2800" b="1" dirty="0" smtClean="0"/>
              <a:t> Asia </a:t>
            </a:r>
            <a:r>
              <a:rPr lang="en-US" sz="2800" b="1" dirty="0" err="1" smtClean="0"/>
              <a:t>Pasifik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30370075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36" y="16002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,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menggabungkan</a:t>
            </a:r>
            <a:r>
              <a:rPr lang="en-US" sz="3600" dirty="0" smtClean="0"/>
              <a:t> </a:t>
            </a:r>
            <a:r>
              <a:rPr lang="en-US" sz="3600" dirty="0" err="1" smtClean="0"/>
              <a:t>inovasi</a:t>
            </a:r>
            <a:r>
              <a:rPr lang="en-US" sz="3600" dirty="0" smtClean="0"/>
              <a:t> </a:t>
            </a:r>
            <a:r>
              <a:rPr lang="en-US" sz="3600" dirty="0" err="1" smtClean="0"/>
              <a:t>teknologi</a:t>
            </a:r>
            <a:r>
              <a:rPr lang="en-US" sz="3600" dirty="0" smtClean="0"/>
              <a:t>, </a:t>
            </a:r>
            <a:r>
              <a:rPr lang="en-US" sz="3600" dirty="0" err="1" smtClean="0"/>
              <a:t>otentifikasi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budaya</a:t>
            </a:r>
            <a:r>
              <a:rPr lang="en-US" sz="3600" dirty="0" smtClean="0"/>
              <a:t>, </a:t>
            </a:r>
            <a:r>
              <a:rPr lang="en-US" sz="3600" dirty="0" err="1" smtClean="0"/>
              <a:t>pemikiran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penekanan</a:t>
            </a:r>
            <a:r>
              <a:rPr lang="en-US" sz="3600" dirty="0" smtClean="0"/>
              <a:t> </a:t>
            </a:r>
            <a:r>
              <a:rPr lang="en-US" sz="3600" dirty="0" err="1" smtClean="0"/>
              <a:t>kuat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keberadaan</a:t>
            </a:r>
            <a:r>
              <a:rPr lang="en-US" sz="3600" dirty="0" smtClean="0"/>
              <a:t> </a:t>
            </a:r>
            <a:r>
              <a:rPr lang="en-US" sz="3600" dirty="0" err="1" smtClean="0"/>
              <a:t>mahluk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di </a:t>
            </a:r>
            <a:r>
              <a:rPr lang="en-US" sz="3600" dirty="0" err="1" smtClean="0"/>
              <a:t>sekitar</a:t>
            </a:r>
            <a:r>
              <a:rPr lang="en-US" sz="3600" dirty="0" smtClean="0"/>
              <a:t> </a:t>
            </a:r>
            <a:r>
              <a:rPr lang="en-US" sz="3600" dirty="0" err="1" smtClean="0"/>
              <a:t>nya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358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Travel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sejak</a:t>
            </a:r>
            <a:r>
              <a:rPr lang="en-US" sz="3200" b="1" dirty="0" smtClean="0"/>
              <a:t> 2024</a:t>
            </a:r>
            <a:endParaRPr lang="en-US" sz="32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720657" cy="40318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Berkelanjutan</a:t>
            </a:r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endParaRPr lang="en-US" sz="3200" b="1"/>
          </a:p>
          <a:p>
            <a:r>
              <a:rPr lang="en-US" sz="3200" b="1" smtClean="0"/>
              <a:t>Dengen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perkembangan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teknologi</a:t>
            </a:r>
            <a:r>
              <a:rPr lang="en-US" sz="3200" b="1" dirty="0"/>
              <a:t> </a:t>
            </a:r>
            <a:r>
              <a:rPr lang="en-US" sz="3200" b="1" dirty="0" err="1" smtClean="0"/>
              <a:t>informasi</a:t>
            </a:r>
            <a:r>
              <a:rPr lang="en-US" sz="3200" b="1" dirty="0" smtClean="0"/>
              <a:t> </a:t>
            </a:r>
          </a:p>
          <a:p>
            <a:r>
              <a:rPr lang="en-US" sz="3200" b="1" dirty="0" err="1"/>
              <a:t>a</a:t>
            </a:r>
            <a:r>
              <a:rPr lang="en-US" sz="3200" b="1" dirty="0" err="1" smtClean="0"/>
              <a:t>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mempercepat</a:t>
            </a:r>
            <a:r>
              <a:rPr lang="en-US" sz="3200" b="1" dirty="0" smtClean="0"/>
              <a:t> model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yang </a:t>
            </a:r>
          </a:p>
          <a:p>
            <a:r>
              <a:rPr lang="en-US" sz="3200" b="1" dirty="0" err="1" smtClean="0"/>
              <a:t>Lengkap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setara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kehidupan</a:t>
            </a:r>
            <a:r>
              <a:rPr lang="en-US" sz="3200" b="1" dirty="0" smtClean="0"/>
              <a:t> social</a:t>
            </a:r>
          </a:p>
          <a:p>
            <a:r>
              <a:rPr lang="en-US" sz="3200" b="1" dirty="0" err="1" smtClean="0"/>
              <a:t>masyarakat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14269575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236" y="1600200"/>
            <a:ext cx="8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/>
              <a:t>Di </a:t>
            </a:r>
            <a:r>
              <a:rPr lang="en-US" sz="3600" dirty="0" err="1" smtClean="0"/>
              <a:t>kawasan</a:t>
            </a:r>
            <a:r>
              <a:rPr lang="en-US" sz="3600" dirty="0" smtClean="0"/>
              <a:t> Asia </a:t>
            </a:r>
            <a:r>
              <a:rPr lang="en-US" sz="3600" dirty="0" err="1" smtClean="0"/>
              <a:t>Pasifik</a:t>
            </a:r>
            <a:r>
              <a:rPr lang="en-US" sz="3600" dirty="0" smtClean="0"/>
              <a:t>,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menggabungkan</a:t>
            </a:r>
            <a:r>
              <a:rPr lang="en-US" sz="3600" dirty="0" smtClean="0"/>
              <a:t> </a:t>
            </a:r>
            <a:r>
              <a:rPr lang="en-US" sz="3600" dirty="0" err="1" smtClean="0"/>
              <a:t>inovasi</a:t>
            </a:r>
            <a:r>
              <a:rPr lang="en-US" sz="3600" dirty="0" smtClean="0"/>
              <a:t> </a:t>
            </a:r>
            <a:r>
              <a:rPr lang="en-US" sz="3600" dirty="0" err="1" smtClean="0"/>
              <a:t>teknologi</a:t>
            </a:r>
            <a:r>
              <a:rPr lang="en-US" sz="3600" dirty="0" smtClean="0"/>
              <a:t>, </a:t>
            </a:r>
            <a:r>
              <a:rPr lang="en-US" sz="3600" dirty="0" err="1" smtClean="0"/>
              <a:t>otentifikasi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budaya</a:t>
            </a:r>
            <a:r>
              <a:rPr lang="en-US" sz="3600" dirty="0" smtClean="0"/>
              <a:t>, </a:t>
            </a:r>
            <a:r>
              <a:rPr lang="en-US" sz="3600" dirty="0" err="1" smtClean="0"/>
              <a:t>pemikiran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penekanan</a:t>
            </a:r>
            <a:r>
              <a:rPr lang="en-US" sz="3600" dirty="0" smtClean="0"/>
              <a:t> </a:t>
            </a:r>
            <a:r>
              <a:rPr lang="en-US" sz="3600" dirty="0" err="1" smtClean="0"/>
              <a:t>kuat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keberadaan</a:t>
            </a:r>
            <a:r>
              <a:rPr lang="en-US" sz="3600" dirty="0" smtClean="0"/>
              <a:t> </a:t>
            </a:r>
            <a:r>
              <a:rPr lang="en-US" sz="3600" dirty="0" err="1" smtClean="0"/>
              <a:t>mahluk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di </a:t>
            </a:r>
            <a:r>
              <a:rPr lang="en-US" sz="3600" dirty="0" err="1" smtClean="0"/>
              <a:t>sekitar</a:t>
            </a:r>
            <a:r>
              <a:rPr lang="en-US" sz="3600" dirty="0" smtClean="0"/>
              <a:t> </a:t>
            </a:r>
            <a:r>
              <a:rPr lang="en-US" sz="3600" dirty="0" err="1" smtClean="0"/>
              <a:t>nya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28600" y="304800"/>
            <a:ext cx="8358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Kegiatan</a:t>
            </a:r>
            <a:r>
              <a:rPr lang="en-US" sz="3200" b="1" dirty="0" smtClean="0"/>
              <a:t> Travel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Pariwisata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sejak</a:t>
            </a:r>
            <a:r>
              <a:rPr lang="en-US" sz="3200" b="1" dirty="0" smtClean="0"/>
              <a:t> 2024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69530309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206</Words>
  <Application>Microsoft Office PowerPoint</Application>
  <PresentationFormat>On-screen Show (4:3)</PresentationFormat>
  <Paragraphs>45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Office Theme</vt:lpstr>
      <vt:lpstr>PowerPoint Presentation</vt:lpstr>
      <vt:lpstr>The Future of Tourism In The Asia Pacific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120</cp:revision>
  <dcterms:created xsi:type="dcterms:W3CDTF">2010-04-18T12:06:30Z</dcterms:created>
  <dcterms:modified xsi:type="dcterms:W3CDTF">2025-01-11T01:57:17Z</dcterms:modified>
</cp:coreProperties>
</file>