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2" r:id="rId3"/>
    <p:sldId id="295" r:id="rId4"/>
    <p:sldId id="276" r:id="rId5"/>
    <p:sldId id="296" r:id="rId6"/>
    <p:sldId id="297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16438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1900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ke-11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12" name="Title 6"/>
          <p:cNvSpPr txBox="1">
            <a:spLocks/>
          </p:cNvSpPr>
          <p:nvPr/>
        </p:nvSpPr>
        <p:spPr bwMode="auto">
          <a:xfrm>
            <a:off x="730250" y="252734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smtClean="0"/>
              <a:t>The Future of Tourism In The Asia Pacific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1387429" y="3850780"/>
            <a:ext cx="7299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The Future of Tourism In The Asia Pacific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Asia </a:t>
            </a:r>
            <a:r>
              <a:rPr lang="en-US" dirty="0" err="1" smtClean="0"/>
              <a:t>Pasifik</a:t>
            </a:r>
            <a:r>
              <a:rPr lang="en-US" dirty="0" smtClean="0"/>
              <a:t> yang </a:t>
            </a:r>
            <a:r>
              <a:rPr lang="en-US" dirty="0" err="1" smtClean="0"/>
              <a:t>melandasi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global </a:t>
            </a:r>
            <a:r>
              <a:rPr lang="en-US" dirty="0" err="1" smtClean="0"/>
              <a:t>antara</a:t>
            </a:r>
            <a:r>
              <a:rPr lang="en-US" dirty="0" smtClean="0"/>
              <a:t> lain : China, </a:t>
            </a:r>
            <a:r>
              <a:rPr lang="en-US" dirty="0" err="1" smtClean="0"/>
              <a:t>Jepang</a:t>
            </a:r>
            <a:r>
              <a:rPr lang="en-US" dirty="0" smtClean="0"/>
              <a:t> , Malaysia </a:t>
            </a:r>
            <a:r>
              <a:rPr lang="en-US" dirty="0" err="1" smtClean="0"/>
              <a:t>dan</a:t>
            </a:r>
            <a:r>
              <a:rPr lang="en-US" dirty="0" smtClean="0"/>
              <a:t> Thailand </a:t>
            </a:r>
            <a:r>
              <a:rPr lang="en-US" dirty="0" err="1" smtClean="0"/>
              <a:t>sejak</a:t>
            </a:r>
            <a:r>
              <a:rPr lang="en-US" dirty="0" smtClean="0"/>
              <a:t> 2024 </a:t>
            </a:r>
            <a:r>
              <a:rPr lang="en-US" dirty="0" err="1" smtClean="0"/>
              <a:t>menglami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di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kebijakan</a:t>
            </a:r>
            <a:r>
              <a:rPr lang="en-US" sz="3600" dirty="0" smtClean="0"/>
              <a:t> </a:t>
            </a:r>
            <a:r>
              <a:rPr lang="en-US" sz="3600" dirty="0" err="1"/>
              <a:t>pariwisata</a:t>
            </a:r>
            <a:r>
              <a:rPr lang="en-US" sz="3600" dirty="0"/>
              <a:t> </a:t>
            </a:r>
            <a:r>
              <a:rPr lang="en-US" sz="3600" dirty="0" smtClean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 </a:t>
            </a:r>
            <a:r>
              <a:rPr lang="en-US" sz="3600" dirty="0" err="1" smtClean="0"/>
              <a:t>mentransformasikan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terdahulu</a:t>
            </a:r>
            <a:r>
              <a:rPr lang="en-US" sz="3600" dirty="0" smtClean="0"/>
              <a:t> </a:t>
            </a:r>
            <a:r>
              <a:rPr lang="en-US" sz="3600" dirty="0" err="1" smtClean="0"/>
              <a:t>pasif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aktif</a:t>
            </a:r>
            <a:r>
              <a:rPr lang="en-US" sz="3600" dirty="0" smtClean="0"/>
              <a:t>, yang </a:t>
            </a:r>
            <a:r>
              <a:rPr lang="en-US" sz="3600" dirty="0" err="1" smtClean="0"/>
              <a:t>berorientasi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hal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bersifat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media </a:t>
            </a:r>
            <a:r>
              <a:rPr lang="en-US" sz="3600" dirty="0" err="1" smtClean="0"/>
              <a:t>pendidikan</a:t>
            </a:r>
            <a:r>
              <a:rPr lang="en-US" sz="3600" dirty="0" smtClean="0"/>
              <a:t> 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menghibur</a:t>
            </a:r>
            <a:r>
              <a:rPr lang="en-US" sz="3600" dirty="0" smtClean="0"/>
              <a:t> 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5345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Trend </a:t>
            </a:r>
            <a:r>
              <a:rPr lang="en-US" sz="2800" b="1" dirty="0" err="1" smtClean="0"/>
              <a:t>Paraiwisata</a:t>
            </a:r>
            <a:r>
              <a:rPr lang="en-US" sz="2800" b="1" dirty="0" smtClean="0"/>
              <a:t> Asia </a:t>
            </a:r>
            <a:r>
              <a:rPr lang="en-US" sz="2800" b="1" dirty="0" err="1" smtClean="0"/>
              <a:t>Pasifik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6" y="1600200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,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menggabungkan</a:t>
            </a:r>
            <a:r>
              <a:rPr lang="en-US" sz="3600" dirty="0" smtClean="0"/>
              <a:t> </a:t>
            </a:r>
            <a:r>
              <a:rPr lang="en-US" sz="3600" dirty="0" err="1" smtClean="0"/>
              <a:t>inovasi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, </a:t>
            </a:r>
            <a:r>
              <a:rPr lang="en-US" sz="3600" dirty="0" err="1" smtClean="0"/>
              <a:t>otentifikasi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, </a:t>
            </a:r>
            <a:r>
              <a:rPr lang="en-US" sz="3600" dirty="0" err="1" smtClean="0"/>
              <a:t>pemikiran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ekonomis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penekanan</a:t>
            </a:r>
            <a:r>
              <a:rPr lang="en-US" sz="3600" dirty="0" smtClean="0"/>
              <a:t> </a:t>
            </a:r>
            <a:r>
              <a:rPr lang="en-US" sz="3600" dirty="0" err="1" smtClean="0"/>
              <a:t>kuat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keberadaan</a:t>
            </a:r>
            <a:r>
              <a:rPr lang="en-US" sz="3600" dirty="0" smtClean="0"/>
              <a:t> </a:t>
            </a:r>
            <a:r>
              <a:rPr lang="en-US" sz="3600" dirty="0" err="1" smtClean="0"/>
              <a:t>mahluk</a:t>
            </a:r>
            <a:r>
              <a:rPr lang="en-US" sz="3600" dirty="0" smtClean="0"/>
              <a:t> </a:t>
            </a:r>
            <a:r>
              <a:rPr lang="en-US" sz="3600" dirty="0" err="1" smtClean="0"/>
              <a:t>hidup</a:t>
            </a:r>
            <a:r>
              <a:rPr lang="en-US" sz="3600" dirty="0" smtClean="0"/>
              <a:t> di </a:t>
            </a:r>
            <a:r>
              <a:rPr lang="en-US" sz="3600" dirty="0" err="1" smtClean="0"/>
              <a:t>sekitar</a:t>
            </a:r>
            <a:r>
              <a:rPr lang="en-US" sz="3600" dirty="0" smtClean="0"/>
              <a:t> </a:t>
            </a:r>
            <a:r>
              <a:rPr lang="en-US" sz="3600" dirty="0" err="1" smtClean="0"/>
              <a:t>nya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35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Travel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sejak</a:t>
            </a:r>
            <a:r>
              <a:rPr lang="en-US" sz="3200" b="1" dirty="0" smtClean="0"/>
              <a:t> 2024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720657" cy="4031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Berkelanjutan</a:t>
            </a:r>
            <a:endParaRPr lang="en-US" sz="3200" b="1" dirty="0" smtClean="0"/>
          </a:p>
          <a:p>
            <a:endParaRPr lang="en-US" sz="3200" b="1" dirty="0"/>
          </a:p>
          <a:p>
            <a:endParaRPr lang="en-US" sz="3200" b="1" dirty="0" smtClean="0"/>
          </a:p>
          <a:p>
            <a:endParaRPr lang="en-US" sz="3200" b="1"/>
          </a:p>
          <a:p>
            <a:r>
              <a:rPr lang="en-US" sz="3200" b="1" smtClean="0"/>
              <a:t>Dengen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perkembangan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teknologi</a:t>
            </a:r>
            <a:r>
              <a:rPr lang="en-US" sz="3200" b="1" dirty="0"/>
              <a:t>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 </a:t>
            </a:r>
          </a:p>
          <a:p>
            <a:r>
              <a:rPr lang="en-US" sz="3200" b="1" dirty="0" err="1"/>
              <a:t>a</a:t>
            </a:r>
            <a:r>
              <a:rPr lang="en-US" sz="3200" b="1" dirty="0" err="1" smtClean="0"/>
              <a:t>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mempercepat</a:t>
            </a:r>
            <a:r>
              <a:rPr lang="en-US" sz="3200" b="1" dirty="0" smtClean="0"/>
              <a:t> model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yang </a:t>
            </a:r>
          </a:p>
          <a:p>
            <a:r>
              <a:rPr lang="en-US" sz="3200" b="1" dirty="0" err="1" smtClean="0"/>
              <a:t>Lengkap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setara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kehidupan</a:t>
            </a:r>
            <a:r>
              <a:rPr lang="en-US" sz="3200" b="1" dirty="0" smtClean="0"/>
              <a:t> social</a:t>
            </a:r>
          </a:p>
          <a:p>
            <a:r>
              <a:rPr lang="en-US" sz="3200" b="1" dirty="0" err="1" smtClean="0"/>
              <a:t>masyarakat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142695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6" y="1600200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,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menggabungkan</a:t>
            </a:r>
            <a:r>
              <a:rPr lang="en-US" sz="3600" dirty="0" smtClean="0"/>
              <a:t> </a:t>
            </a:r>
            <a:r>
              <a:rPr lang="en-US" sz="3600" dirty="0" err="1" smtClean="0"/>
              <a:t>inovasi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, </a:t>
            </a:r>
            <a:r>
              <a:rPr lang="en-US" sz="3600" dirty="0" err="1" smtClean="0"/>
              <a:t>otentifikasi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, </a:t>
            </a:r>
            <a:r>
              <a:rPr lang="en-US" sz="3600" dirty="0" err="1" smtClean="0"/>
              <a:t>pemikiran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ekonomis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penekanan</a:t>
            </a:r>
            <a:r>
              <a:rPr lang="en-US" sz="3600" dirty="0" smtClean="0"/>
              <a:t> </a:t>
            </a:r>
            <a:r>
              <a:rPr lang="en-US" sz="3600" dirty="0" err="1" smtClean="0"/>
              <a:t>kuat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keberadaan</a:t>
            </a:r>
            <a:r>
              <a:rPr lang="en-US" sz="3600" dirty="0" smtClean="0"/>
              <a:t> </a:t>
            </a:r>
            <a:r>
              <a:rPr lang="en-US" sz="3600" dirty="0" err="1" smtClean="0"/>
              <a:t>mahluk</a:t>
            </a:r>
            <a:r>
              <a:rPr lang="en-US" sz="3600" dirty="0" smtClean="0"/>
              <a:t> </a:t>
            </a:r>
            <a:r>
              <a:rPr lang="en-US" sz="3600" dirty="0" err="1" smtClean="0"/>
              <a:t>hidup</a:t>
            </a:r>
            <a:r>
              <a:rPr lang="en-US" sz="3600" dirty="0" smtClean="0"/>
              <a:t> di </a:t>
            </a:r>
            <a:r>
              <a:rPr lang="en-US" sz="3600" dirty="0" err="1" smtClean="0"/>
              <a:t>sekitar</a:t>
            </a:r>
            <a:r>
              <a:rPr lang="en-US" sz="3600" dirty="0" smtClean="0"/>
              <a:t> </a:t>
            </a:r>
            <a:r>
              <a:rPr lang="en-US" sz="3600" dirty="0" err="1" smtClean="0"/>
              <a:t>nya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35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Travel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sejak</a:t>
            </a:r>
            <a:r>
              <a:rPr lang="en-US" sz="3200" b="1" dirty="0" smtClean="0"/>
              <a:t> 2024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69530309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206</Words>
  <Application>Microsoft Office PowerPoint</Application>
  <PresentationFormat>On-screen Show (4:3)</PresentationFormat>
  <Paragraphs>45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Office Theme</vt:lpstr>
      <vt:lpstr>PowerPoint Presentation</vt:lpstr>
      <vt:lpstr>The Future of Tourism In The Asia Pacific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120</cp:revision>
  <dcterms:created xsi:type="dcterms:W3CDTF">2010-04-18T12:06:30Z</dcterms:created>
  <dcterms:modified xsi:type="dcterms:W3CDTF">2025-01-11T01:57:17Z</dcterms:modified>
</cp:coreProperties>
</file>