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72A632-1C7E-4038-A6C4-75AF4B823EBB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C71DF150-D5F0-48C3-9795-DE16B97EC394}">
      <dgm:prSet phldrT="[Text]"/>
      <dgm:spPr/>
      <dgm:t>
        <a:bodyPr/>
        <a:lstStyle/>
        <a:p>
          <a:r>
            <a:rPr lang="en-US" dirty="0" err="1" smtClean="0"/>
            <a:t>Distribusi</a:t>
          </a:r>
          <a:r>
            <a:rPr lang="en-US" dirty="0" smtClean="0"/>
            <a:t> </a:t>
          </a:r>
          <a:r>
            <a:rPr lang="en-US" dirty="0" err="1" smtClean="0"/>
            <a:t>Frekuensi</a:t>
          </a:r>
          <a:r>
            <a:rPr lang="en-US" dirty="0" smtClean="0"/>
            <a:t> </a:t>
          </a:r>
          <a:r>
            <a:rPr lang="en-US" dirty="0" err="1" smtClean="0"/>
            <a:t>Relatif</a:t>
          </a:r>
          <a:endParaRPr lang="en-US" dirty="0"/>
        </a:p>
      </dgm:t>
    </dgm:pt>
    <dgm:pt modelId="{A5AC98E0-6A03-49C6-80E8-C60668FD6E2E}" type="parTrans" cxnId="{F8EE3258-90C5-439D-A50F-4F2754252CFB}">
      <dgm:prSet/>
      <dgm:spPr/>
      <dgm:t>
        <a:bodyPr/>
        <a:lstStyle/>
        <a:p>
          <a:endParaRPr lang="en-US"/>
        </a:p>
      </dgm:t>
    </dgm:pt>
    <dgm:pt modelId="{81C034CA-52F1-48D4-9185-66C72401F1E2}" type="sibTrans" cxnId="{F8EE3258-90C5-439D-A50F-4F2754252CFB}">
      <dgm:prSet/>
      <dgm:spPr/>
      <dgm:t>
        <a:bodyPr/>
        <a:lstStyle/>
        <a:p>
          <a:endParaRPr lang="en-US"/>
        </a:p>
      </dgm:t>
    </dgm:pt>
    <dgm:pt modelId="{934A8B81-56B0-4290-95DA-F392C5BEF60D}">
      <dgm:prSet phldrT="[Text]"/>
      <dgm:spPr/>
      <dgm:t>
        <a:bodyPr/>
        <a:lstStyle/>
        <a:p>
          <a:r>
            <a:rPr lang="en-US" dirty="0" err="1" smtClean="0"/>
            <a:t>Distribusi</a:t>
          </a:r>
          <a:r>
            <a:rPr lang="en-US" dirty="0" smtClean="0"/>
            <a:t> </a:t>
          </a:r>
          <a:r>
            <a:rPr lang="en-US" dirty="0" err="1" smtClean="0"/>
            <a:t>Frekuensi</a:t>
          </a:r>
          <a:r>
            <a:rPr lang="en-US" dirty="0" smtClean="0"/>
            <a:t> </a:t>
          </a:r>
          <a:r>
            <a:rPr lang="en-US" dirty="0" err="1" smtClean="0"/>
            <a:t>Kumulatif</a:t>
          </a:r>
          <a:r>
            <a:rPr lang="en-US" dirty="0" smtClean="0"/>
            <a:t> </a:t>
          </a:r>
          <a:endParaRPr lang="en-US" dirty="0"/>
        </a:p>
      </dgm:t>
    </dgm:pt>
    <dgm:pt modelId="{AED757EA-D5B7-441B-BFA8-304BCD95D4B8}" type="parTrans" cxnId="{E54DDCE3-8C2A-4586-AE9E-82E64D4BEFB0}">
      <dgm:prSet/>
      <dgm:spPr/>
      <dgm:t>
        <a:bodyPr/>
        <a:lstStyle/>
        <a:p>
          <a:endParaRPr lang="en-US"/>
        </a:p>
      </dgm:t>
    </dgm:pt>
    <dgm:pt modelId="{EBABE486-F955-4A61-B94F-FD2E48F9A17E}" type="sibTrans" cxnId="{E54DDCE3-8C2A-4586-AE9E-82E64D4BEFB0}">
      <dgm:prSet/>
      <dgm:spPr/>
      <dgm:t>
        <a:bodyPr/>
        <a:lstStyle/>
        <a:p>
          <a:endParaRPr lang="en-US"/>
        </a:p>
      </dgm:t>
    </dgm:pt>
    <dgm:pt modelId="{3FD0BDFD-ABA9-4421-B604-9D56FE88A02D}">
      <dgm:prSet phldrT="[Text]"/>
      <dgm:spPr/>
      <dgm:t>
        <a:bodyPr/>
        <a:lstStyle/>
        <a:p>
          <a:r>
            <a:rPr lang="en-US" dirty="0" err="1" smtClean="0"/>
            <a:t>Distribusi</a:t>
          </a:r>
          <a:r>
            <a:rPr lang="en-US" dirty="0" smtClean="0"/>
            <a:t> </a:t>
          </a:r>
          <a:r>
            <a:rPr lang="en-US" dirty="0" err="1" smtClean="0"/>
            <a:t>Frekuensi</a:t>
          </a:r>
          <a:r>
            <a:rPr lang="en-US" dirty="0" smtClean="0"/>
            <a:t> </a:t>
          </a:r>
          <a:r>
            <a:rPr lang="en-US" dirty="0" err="1" smtClean="0"/>
            <a:t>Kumulatif</a:t>
          </a:r>
          <a:r>
            <a:rPr lang="en-US" dirty="0" smtClean="0"/>
            <a:t> </a:t>
          </a:r>
          <a:r>
            <a:rPr lang="en-US" dirty="0" err="1" smtClean="0"/>
            <a:t>Relatif</a:t>
          </a:r>
          <a:r>
            <a:rPr lang="en-US" dirty="0" smtClean="0"/>
            <a:t> </a:t>
          </a:r>
          <a:endParaRPr lang="en-US" dirty="0"/>
        </a:p>
      </dgm:t>
    </dgm:pt>
    <dgm:pt modelId="{DDD6803A-42CB-4123-BC79-8D2C34684A1F}" type="parTrans" cxnId="{FF5CB72A-2812-4DC0-829D-105332285E4B}">
      <dgm:prSet/>
      <dgm:spPr/>
      <dgm:t>
        <a:bodyPr/>
        <a:lstStyle/>
        <a:p>
          <a:endParaRPr lang="en-US"/>
        </a:p>
      </dgm:t>
    </dgm:pt>
    <dgm:pt modelId="{B35DDA2D-C6D1-4BD1-908A-910F5F0AAF5B}" type="sibTrans" cxnId="{FF5CB72A-2812-4DC0-829D-105332285E4B}">
      <dgm:prSet/>
      <dgm:spPr/>
      <dgm:t>
        <a:bodyPr/>
        <a:lstStyle/>
        <a:p>
          <a:endParaRPr lang="en-US"/>
        </a:p>
      </dgm:t>
    </dgm:pt>
    <dgm:pt modelId="{29CA92C8-DBE6-43DC-AEB7-7704D7AEC606}" type="pres">
      <dgm:prSet presAssocID="{6B72A632-1C7E-4038-A6C4-75AF4B823EBB}" presName="CompostProcess" presStyleCnt="0">
        <dgm:presLayoutVars>
          <dgm:dir/>
          <dgm:resizeHandles val="exact"/>
        </dgm:presLayoutVars>
      </dgm:prSet>
      <dgm:spPr/>
    </dgm:pt>
    <dgm:pt modelId="{9F854118-D279-4835-9CF5-DD2089170AD4}" type="pres">
      <dgm:prSet presAssocID="{6B72A632-1C7E-4038-A6C4-75AF4B823EBB}" presName="arrow" presStyleLbl="bgShp" presStyleIdx="0" presStyleCnt="1"/>
      <dgm:spPr/>
    </dgm:pt>
    <dgm:pt modelId="{F8252C6A-9809-4E92-AD5F-F0817AC21E49}" type="pres">
      <dgm:prSet presAssocID="{6B72A632-1C7E-4038-A6C4-75AF4B823EBB}" presName="linearProcess" presStyleCnt="0"/>
      <dgm:spPr/>
    </dgm:pt>
    <dgm:pt modelId="{B47B7D33-E950-490D-9081-3A73D67853AC}" type="pres">
      <dgm:prSet presAssocID="{C71DF150-D5F0-48C3-9795-DE16B97EC394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3346A7-2424-4984-9F73-156A70194127}" type="pres">
      <dgm:prSet presAssocID="{81C034CA-52F1-48D4-9185-66C72401F1E2}" presName="sibTrans" presStyleCnt="0"/>
      <dgm:spPr/>
    </dgm:pt>
    <dgm:pt modelId="{6F8F6667-1A6A-45DE-98F4-928C89010797}" type="pres">
      <dgm:prSet presAssocID="{934A8B81-56B0-4290-95DA-F392C5BEF60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3BBEB3-4946-4339-A345-675EA35CB32A}" type="pres">
      <dgm:prSet presAssocID="{EBABE486-F955-4A61-B94F-FD2E48F9A17E}" presName="sibTrans" presStyleCnt="0"/>
      <dgm:spPr/>
    </dgm:pt>
    <dgm:pt modelId="{FA5E0507-8CF7-48B7-8C7A-FD9E3F29ED1B}" type="pres">
      <dgm:prSet presAssocID="{3FD0BDFD-ABA9-4421-B604-9D56FE88A02D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5CB72A-2812-4DC0-829D-105332285E4B}" srcId="{6B72A632-1C7E-4038-A6C4-75AF4B823EBB}" destId="{3FD0BDFD-ABA9-4421-B604-9D56FE88A02D}" srcOrd="2" destOrd="0" parTransId="{DDD6803A-42CB-4123-BC79-8D2C34684A1F}" sibTransId="{B35DDA2D-C6D1-4BD1-908A-910F5F0AAF5B}"/>
    <dgm:cxn modelId="{E54DDCE3-8C2A-4586-AE9E-82E64D4BEFB0}" srcId="{6B72A632-1C7E-4038-A6C4-75AF4B823EBB}" destId="{934A8B81-56B0-4290-95DA-F392C5BEF60D}" srcOrd="1" destOrd="0" parTransId="{AED757EA-D5B7-441B-BFA8-304BCD95D4B8}" sibTransId="{EBABE486-F955-4A61-B94F-FD2E48F9A17E}"/>
    <dgm:cxn modelId="{C7B2C803-2899-4E89-A846-0333EBD23F21}" type="presOf" srcId="{6B72A632-1C7E-4038-A6C4-75AF4B823EBB}" destId="{29CA92C8-DBE6-43DC-AEB7-7704D7AEC606}" srcOrd="0" destOrd="0" presId="urn:microsoft.com/office/officeart/2005/8/layout/hProcess9"/>
    <dgm:cxn modelId="{871FC032-FD7B-4FBC-948D-29243C85236C}" type="presOf" srcId="{934A8B81-56B0-4290-95DA-F392C5BEF60D}" destId="{6F8F6667-1A6A-45DE-98F4-928C89010797}" srcOrd="0" destOrd="0" presId="urn:microsoft.com/office/officeart/2005/8/layout/hProcess9"/>
    <dgm:cxn modelId="{6D9A174A-F083-453A-B79B-D496D8F97595}" type="presOf" srcId="{C71DF150-D5F0-48C3-9795-DE16B97EC394}" destId="{B47B7D33-E950-490D-9081-3A73D67853AC}" srcOrd="0" destOrd="0" presId="urn:microsoft.com/office/officeart/2005/8/layout/hProcess9"/>
    <dgm:cxn modelId="{F8EE3258-90C5-439D-A50F-4F2754252CFB}" srcId="{6B72A632-1C7E-4038-A6C4-75AF4B823EBB}" destId="{C71DF150-D5F0-48C3-9795-DE16B97EC394}" srcOrd="0" destOrd="0" parTransId="{A5AC98E0-6A03-49C6-80E8-C60668FD6E2E}" sibTransId="{81C034CA-52F1-48D4-9185-66C72401F1E2}"/>
    <dgm:cxn modelId="{837BF5A6-F5D6-46DE-B9E2-55EBAF32512F}" type="presOf" srcId="{3FD0BDFD-ABA9-4421-B604-9D56FE88A02D}" destId="{FA5E0507-8CF7-48B7-8C7A-FD9E3F29ED1B}" srcOrd="0" destOrd="0" presId="urn:microsoft.com/office/officeart/2005/8/layout/hProcess9"/>
    <dgm:cxn modelId="{FFF8A4B1-231E-4E8B-9D1E-69EC39D34288}" type="presParOf" srcId="{29CA92C8-DBE6-43DC-AEB7-7704D7AEC606}" destId="{9F854118-D279-4835-9CF5-DD2089170AD4}" srcOrd="0" destOrd="0" presId="urn:microsoft.com/office/officeart/2005/8/layout/hProcess9"/>
    <dgm:cxn modelId="{A6F3AF22-20F7-4C20-A376-188BDF6DF030}" type="presParOf" srcId="{29CA92C8-DBE6-43DC-AEB7-7704D7AEC606}" destId="{F8252C6A-9809-4E92-AD5F-F0817AC21E49}" srcOrd="1" destOrd="0" presId="urn:microsoft.com/office/officeart/2005/8/layout/hProcess9"/>
    <dgm:cxn modelId="{D650A0A4-CBA7-41B7-ABDD-60CDE106F055}" type="presParOf" srcId="{F8252C6A-9809-4E92-AD5F-F0817AC21E49}" destId="{B47B7D33-E950-490D-9081-3A73D67853AC}" srcOrd="0" destOrd="0" presId="urn:microsoft.com/office/officeart/2005/8/layout/hProcess9"/>
    <dgm:cxn modelId="{29030EC2-FEEF-40C2-B2CF-338D228FD940}" type="presParOf" srcId="{F8252C6A-9809-4E92-AD5F-F0817AC21E49}" destId="{653346A7-2424-4984-9F73-156A70194127}" srcOrd="1" destOrd="0" presId="urn:microsoft.com/office/officeart/2005/8/layout/hProcess9"/>
    <dgm:cxn modelId="{A1CEA04B-1A5A-40EF-8A7E-DF4E6D3A3343}" type="presParOf" srcId="{F8252C6A-9809-4E92-AD5F-F0817AC21E49}" destId="{6F8F6667-1A6A-45DE-98F4-928C89010797}" srcOrd="2" destOrd="0" presId="urn:microsoft.com/office/officeart/2005/8/layout/hProcess9"/>
    <dgm:cxn modelId="{0ED42035-0B5E-4AC3-9F55-E0F5926312F6}" type="presParOf" srcId="{F8252C6A-9809-4E92-AD5F-F0817AC21E49}" destId="{1A3BBEB3-4946-4339-A345-675EA35CB32A}" srcOrd="3" destOrd="0" presId="urn:microsoft.com/office/officeart/2005/8/layout/hProcess9"/>
    <dgm:cxn modelId="{85D47086-A9FF-49B6-A84C-EA74A8906189}" type="presParOf" srcId="{F8252C6A-9809-4E92-AD5F-F0817AC21E49}" destId="{FA5E0507-8CF7-48B7-8C7A-FD9E3F29ED1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854118-D279-4835-9CF5-DD2089170AD4}">
      <dsp:nvSpPr>
        <dsp:cNvPr id="0" name=""/>
        <dsp:cNvSpPr/>
      </dsp:nvSpPr>
      <dsp:spPr>
        <a:xfrm>
          <a:off x="617219" y="0"/>
          <a:ext cx="6995160" cy="5049837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7B7D33-E950-490D-9081-3A73D67853AC}">
      <dsp:nvSpPr>
        <dsp:cNvPr id="0" name=""/>
        <dsp:cNvSpPr/>
      </dsp:nvSpPr>
      <dsp:spPr>
        <a:xfrm>
          <a:off x="278874" y="1514951"/>
          <a:ext cx="2468880" cy="201993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Distribusi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Frekuensi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Relatif</a:t>
          </a:r>
          <a:endParaRPr lang="en-US" sz="3000" kern="1200" dirty="0"/>
        </a:p>
      </dsp:txBody>
      <dsp:txXfrm>
        <a:off x="377479" y="1613556"/>
        <a:ext cx="2271670" cy="1822725"/>
      </dsp:txXfrm>
    </dsp:sp>
    <dsp:sp modelId="{6F8F6667-1A6A-45DE-98F4-928C89010797}">
      <dsp:nvSpPr>
        <dsp:cNvPr id="0" name=""/>
        <dsp:cNvSpPr/>
      </dsp:nvSpPr>
      <dsp:spPr>
        <a:xfrm>
          <a:off x="2880359" y="1514951"/>
          <a:ext cx="2468880" cy="201993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Distribusi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Frekuensi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Kumulatif</a:t>
          </a:r>
          <a:r>
            <a:rPr lang="en-US" sz="3000" kern="1200" dirty="0" smtClean="0"/>
            <a:t> </a:t>
          </a:r>
          <a:endParaRPr lang="en-US" sz="3000" kern="1200" dirty="0"/>
        </a:p>
      </dsp:txBody>
      <dsp:txXfrm>
        <a:off x="2978964" y="1613556"/>
        <a:ext cx="2271670" cy="1822725"/>
      </dsp:txXfrm>
    </dsp:sp>
    <dsp:sp modelId="{FA5E0507-8CF7-48B7-8C7A-FD9E3F29ED1B}">
      <dsp:nvSpPr>
        <dsp:cNvPr id="0" name=""/>
        <dsp:cNvSpPr/>
      </dsp:nvSpPr>
      <dsp:spPr>
        <a:xfrm>
          <a:off x="5481845" y="1514951"/>
          <a:ext cx="2468880" cy="201993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Distribusi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Frekuensi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Kumulatif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Relatif</a:t>
          </a:r>
          <a:r>
            <a:rPr lang="en-US" sz="3000" kern="1200" dirty="0" smtClean="0"/>
            <a:t> </a:t>
          </a:r>
          <a:endParaRPr lang="en-US" sz="3000" kern="1200" dirty="0"/>
        </a:p>
      </dsp:txBody>
      <dsp:txXfrm>
        <a:off x="5580450" y="1613556"/>
        <a:ext cx="2271670" cy="1822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F55DC0-887F-43D5-A80F-79352C57D1AD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6D346-4145-4649-B414-5B616944B0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STATISTIK PENELITIAN  PENDIDIKAN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495800" cy="748262"/>
          </a:xfrm>
        </p:spPr>
        <p:txBody>
          <a:bodyPr/>
          <a:lstStyle/>
          <a:p>
            <a:r>
              <a:rPr lang="en-US" b="1" dirty="0" err="1" smtClean="0"/>
              <a:t>Amnah</a:t>
            </a:r>
            <a:r>
              <a:rPr lang="en-US" b="1" dirty="0" smtClean="0"/>
              <a:t>, S.</a:t>
            </a:r>
            <a:r>
              <a:rPr lang="en-US" b="1" dirty="0" err="1" smtClean="0"/>
              <a:t>Kom</a:t>
            </a:r>
            <a:r>
              <a:rPr lang="en-US" b="1" dirty="0" smtClean="0"/>
              <a:t>.,MTI</a:t>
            </a:r>
            <a:endParaRPr lang="en-US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943600" y="5257800"/>
            <a:ext cx="3124200" cy="748262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/>
              <a:t>Pertemuan_Enam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535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050536"/>
          </a:xfrm>
        </p:spPr>
        <p:txBody>
          <a:bodyPr/>
          <a:lstStyle/>
          <a:p>
            <a:pPr marL="109728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4" t="41875" r="16838" b="19166"/>
          <a:stretch/>
        </p:blipFill>
        <p:spPr bwMode="auto">
          <a:xfrm>
            <a:off x="152400" y="1607820"/>
            <a:ext cx="8839200" cy="3192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3269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err="1" smtClean="0"/>
              <a:t>Bentuk-bentuk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Frekuansi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3793611"/>
              </p:ext>
            </p:extLst>
          </p:nvPr>
        </p:nvGraphicFramePr>
        <p:xfrm>
          <a:off x="457200" y="1524000"/>
          <a:ext cx="8229600" cy="5049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3912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648597"/>
              </p:ext>
            </p:extLst>
          </p:nvPr>
        </p:nvGraphicFramePr>
        <p:xfrm>
          <a:off x="2057400" y="2057400"/>
          <a:ext cx="4267200" cy="275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981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Interfal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60 – 64</a:t>
                      </a:r>
                    </a:p>
                    <a:p>
                      <a:r>
                        <a:rPr lang="en-US" dirty="0" smtClean="0"/>
                        <a:t>65 – 69</a:t>
                      </a:r>
                    </a:p>
                    <a:p>
                      <a:r>
                        <a:rPr lang="en-US" dirty="0" smtClean="0"/>
                        <a:t>70 – 74</a:t>
                      </a:r>
                    </a:p>
                    <a:p>
                      <a:r>
                        <a:rPr lang="en-US" dirty="0" smtClean="0"/>
                        <a:t>75</a:t>
                      </a:r>
                      <a:r>
                        <a:rPr lang="en-US" baseline="0" dirty="0" smtClean="0"/>
                        <a:t> – 79</a:t>
                      </a:r>
                    </a:p>
                    <a:p>
                      <a:r>
                        <a:rPr lang="en-US" baseline="0" dirty="0" smtClean="0"/>
                        <a:t>80 – 84</a:t>
                      </a:r>
                    </a:p>
                    <a:p>
                      <a:r>
                        <a:rPr lang="en-US" baseline="0" dirty="0" smtClean="0"/>
                        <a:t>85 – 89</a:t>
                      </a:r>
                    </a:p>
                    <a:p>
                      <a:r>
                        <a:rPr lang="en-US" baseline="0" dirty="0" smtClean="0"/>
                        <a:t>90 - 94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</a:p>
                    <a:p>
                      <a:r>
                        <a:rPr lang="en-US" dirty="0" smtClean="0"/>
                        <a:t>6</a:t>
                      </a:r>
                    </a:p>
                    <a:p>
                      <a:r>
                        <a:rPr lang="en-US" dirty="0" smtClean="0"/>
                        <a:t>15</a:t>
                      </a:r>
                    </a:p>
                    <a:p>
                      <a:r>
                        <a:rPr lang="en-US" dirty="0" smtClean="0"/>
                        <a:t>20</a:t>
                      </a:r>
                    </a:p>
                    <a:p>
                      <a:r>
                        <a:rPr lang="en-US" dirty="0" smtClean="0"/>
                        <a:t>16</a:t>
                      </a:r>
                    </a:p>
                    <a:p>
                      <a:r>
                        <a:rPr lang="en-US" dirty="0" smtClean="0"/>
                        <a:t>7</a:t>
                      </a:r>
                    </a:p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Jumlah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456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/>
          <a:lstStyle/>
          <a:p>
            <a:pPr marL="109728" indent="0">
              <a:buNone/>
            </a:pP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, </a:t>
            </a:r>
            <a:r>
              <a:rPr lang="en-US" dirty="0" err="1" smtClean="0"/>
              <a:t>distribu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yang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frekuensinya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r>
              <a:rPr lang="en-US" dirty="0" smtClean="0"/>
              <a:t>),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kelasnya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presentase</a:t>
            </a:r>
            <a:r>
              <a:rPr lang="en-US" dirty="0" smtClean="0"/>
              <a:t> (%)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0784009"/>
              </p:ext>
            </p:extLst>
          </p:nvPr>
        </p:nvGraphicFramePr>
        <p:xfrm>
          <a:off x="762000" y="3733800"/>
          <a:ext cx="4267200" cy="275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1981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Interfal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60 – 64</a:t>
                      </a:r>
                    </a:p>
                    <a:p>
                      <a:r>
                        <a:rPr lang="en-US" dirty="0" smtClean="0"/>
                        <a:t>65 – 69</a:t>
                      </a:r>
                    </a:p>
                    <a:p>
                      <a:r>
                        <a:rPr lang="en-US" dirty="0" smtClean="0"/>
                        <a:t>70 – 74</a:t>
                      </a:r>
                    </a:p>
                    <a:p>
                      <a:r>
                        <a:rPr lang="en-US" dirty="0" smtClean="0"/>
                        <a:t>75</a:t>
                      </a:r>
                      <a:r>
                        <a:rPr lang="en-US" baseline="0" dirty="0" smtClean="0"/>
                        <a:t> – 79</a:t>
                      </a:r>
                    </a:p>
                    <a:p>
                      <a:r>
                        <a:rPr lang="en-US" baseline="0" dirty="0" smtClean="0"/>
                        <a:t>80 – 84</a:t>
                      </a:r>
                    </a:p>
                    <a:p>
                      <a:r>
                        <a:rPr lang="en-US" baseline="0" dirty="0" smtClean="0"/>
                        <a:t>85 – 89</a:t>
                      </a:r>
                    </a:p>
                    <a:p>
                      <a:r>
                        <a:rPr lang="en-US" baseline="0" dirty="0" smtClean="0"/>
                        <a:t>90 - 94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2,857%</a:t>
                      </a:r>
                    </a:p>
                    <a:p>
                      <a:r>
                        <a:rPr lang="en-US" dirty="0" smtClean="0"/>
                        <a:t>2,571%</a:t>
                      </a:r>
                    </a:p>
                    <a:p>
                      <a:r>
                        <a:rPr lang="en-US" dirty="0" smtClean="0"/>
                        <a:t>21,429%</a:t>
                      </a:r>
                    </a:p>
                    <a:p>
                      <a:r>
                        <a:rPr lang="en-US" dirty="0" smtClean="0"/>
                        <a:t>28,571%</a:t>
                      </a:r>
                    </a:p>
                    <a:p>
                      <a:r>
                        <a:rPr lang="en-US" dirty="0" smtClean="0"/>
                        <a:t>22,857%</a:t>
                      </a:r>
                    </a:p>
                    <a:p>
                      <a:r>
                        <a:rPr lang="en-US" dirty="0" smtClean="0"/>
                        <a:t>10,000%</a:t>
                      </a:r>
                    </a:p>
                    <a:p>
                      <a:r>
                        <a:rPr lang="en-US" dirty="0" smtClean="0"/>
                        <a:t>5,714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Jumlah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9167" r="23397" b="20417"/>
          <a:stretch/>
        </p:blipFill>
        <p:spPr bwMode="auto">
          <a:xfrm>
            <a:off x="5105401" y="4038600"/>
            <a:ext cx="4038600" cy="1874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0340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69" t="26459" r="18829" b="14583"/>
          <a:stretch/>
        </p:blipFill>
        <p:spPr bwMode="auto">
          <a:xfrm>
            <a:off x="304800" y="762000"/>
            <a:ext cx="8772424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0476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18" t="25625" r="18477" b="11250"/>
          <a:stretch/>
        </p:blipFill>
        <p:spPr bwMode="auto">
          <a:xfrm>
            <a:off x="152400" y="685800"/>
            <a:ext cx="8836182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8412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28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jumpa</a:t>
            </a:r>
            <a:r>
              <a:rPr lang="en-US" dirty="0" smtClean="0"/>
              <a:t> d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Tujuh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38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67</TotalTime>
  <Words>143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STATISTIK PENELITIAN  PENDIDIKAN </vt:lpstr>
      <vt:lpstr>Teknik Pembuatan Distribusi Frekuensi</vt:lpstr>
      <vt:lpstr>Bentuk-bentuk distribusi Frekuansi</vt:lpstr>
      <vt:lpstr>Contoh Tabel Distribusi Frekuensi</vt:lpstr>
      <vt:lpstr>Distribusi Frekuensi Relatif</vt:lpstr>
      <vt:lpstr>PowerPoint Presentation</vt:lpstr>
      <vt:lpstr>PowerPoint Presentation</vt:lpstr>
      <vt:lpstr>Sekian Materi Pertemuan Enam sampai jumpa d pertemuan Tujuh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PENELITIAN  PENDIDIKAN</dc:title>
  <dc:creator>User</dc:creator>
  <cp:lastModifiedBy>User</cp:lastModifiedBy>
  <cp:revision>15</cp:revision>
  <dcterms:created xsi:type="dcterms:W3CDTF">2024-08-16T02:02:40Z</dcterms:created>
  <dcterms:modified xsi:type="dcterms:W3CDTF">2024-08-24T14:24:34Z</dcterms:modified>
</cp:coreProperties>
</file>