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298" r:id="rId5"/>
    <p:sldId id="274" r:id="rId6"/>
    <p:sldId id="299" r:id="rId7"/>
    <p:sldId id="303" r:id="rId8"/>
    <p:sldId id="304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Pengantar Bisnis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Pengantar Bisnis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Pengantar Bisnis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Pemangku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endParaRPr lang="en-US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/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Kepemilikan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Perusahaan</a:t>
            </a: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Pemangku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Kepentingan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Berdasarkan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Kedudukan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Inside Stakeholders</a:t>
            </a: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Outside stakeholders</a:t>
            </a: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Primary Stakeholders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Secondary Stakeholders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 11225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Pemangku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Kepentingan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Berdasarkan</a:t>
            </a:r>
            <a:endParaRPr lang="en-US" dirty="0" smtClean="0">
              <a:latin typeface="Cambria" panose="02040503050406030204" pitchFamily="18" charset="0"/>
            </a:endParaRPr>
          </a:p>
          <a:p>
            <a:r>
              <a:rPr lang="en-US" dirty="0" err="1" smtClean="0">
                <a:latin typeface="Cambria" panose="02040503050406030204" pitchFamily="18" charset="0"/>
              </a:rPr>
              <a:t>Aktivitas</a:t>
            </a:r>
            <a:r>
              <a:rPr lang="en-US" dirty="0" smtClean="0">
                <a:latin typeface="Cambria" panose="02040503050406030204" pitchFamily="18" charset="0"/>
              </a:rPr>
              <a:t> Perusahaan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4000" dirty="0" err="1" smtClean="0"/>
              <a:t>Pengertian</a:t>
            </a:r>
            <a:r>
              <a:rPr lang="en-US" sz="4000" dirty="0" smtClean="0"/>
              <a:t> </a:t>
            </a:r>
            <a:r>
              <a:rPr lang="en-US" sz="4000" dirty="0" err="1" smtClean="0"/>
              <a:t>Etika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endParaRPr lang="en-US" sz="4000" dirty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Pengertian</a:t>
            </a:r>
            <a:r>
              <a:rPr lang="en-US" sz="4000" dirty="0" smtClean="0"/>
              <a:t> </a:t>
            </a:r>
            <a:r>
              <a:rPr lang="en-US" sz="4000" dirty="0" err="1" smtClean="0"/>
              <a:t>Etika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…?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Membahayakan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Perusahaan</a:t>
            </a:r>
          </a:p>
          <a:p>
            <a:pPr>
              <a:buFont typeface="Arial" charset="0"/>
              <a:buChar char="•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Terhindar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Menghindarkan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Mencegah</a:t>
            </a:r>
            <a:r>
              <a:rPr lang="en-US" dirty="0" smtClean="0"/>
              <a:t> Perusahaan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</a:t>
            </a:r>
          </a:p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368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Etika</a:t>
            </a:r>
            <a:r>
              <a:rPr lang="en-US" dirty="0" smtClean="0"/>
              <a:t> di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Etika</a:t>
            </a:r>
            <a:r>
              <a:rPr lang="en-US" dirty="0" smtClean="0"/>
              <a:t> di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Etika</a:t>
            </a:r>
            <a:r>
              <a:rPr lang="en-US" dirty="0" smtClean="0"/>
              <a:t> di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Etika</a:t>
            </a:r>
            <a:r>
              <a:rPr lang="en-US" dirty="0" smtClean="0"/>
              <a:t> di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30219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Pendorong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tika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isnis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Mengejar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smtClean="0"/>
              <a:t>Budaya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0530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</a:p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2812</TotalTime>
  <Words>181</Words>
  <Application>Microsoft Office PowerPoint</Application>
  <PresentationFormat>On-screen Show (4:3)</PresentationFormat>
  <Paragraphs>83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Pengertian Pemangku Kepentingan</vt:lpstr>
      <vt:lpstr>Pemangku Kepentingan Berdasarkan Kedudukan</vt:lpstr>
      <vt:lpstr>PowerPoint Presentation</vt:lpstr>
      <vt:lpstr>Etika Bisnis</vt:lpstr>
      <vt:lpstr>Mengapa Bisnis Harus Etis…?</vt:lpstr>
      <vt:lpstr>Etika Bisnis pada Fungsi Perusahaan</vt:lpstr>
      <vt:lpstr>Faktor Pendorong Timbulnya Masalah Etika Bisnis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438</cp:revision>
  <cp:lastPrinted>2015-09-17T08:41:14Z</cp:lastPrinted>
  <dcterms:created xsi:type="dcterms:W3CDTF">2010-04-18T12:06:30Z</dcterms:created>
  <dcterms:modified xsi:type="dcterms:W3CDTF">2016-03-31T13:48:13Z</dcterms:modified>
  <cp:contentStatus/>
</cp:coreProperties>
</file>