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9" r:id="rId14"/>
    <p:sldId id="317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0517D-AA49-4485-93FE-2613F29B96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DE8B26A-D954-4720-BA68-32B72C5EF9A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Yayasan Lembaga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Konsumen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Indonesia (YLKI)</a:t>
          </a:r>
          <a:endParaRPr lang="en-ID" dirty="0">
            <a:solidFill>
              <a:schemeClr val="tx1"/>
            </a:solidFill>
          </a:endParaRPr>
        </a:p>
      </dgm:t>
    </dgm:pt>
    <dgm:pt modelId="{CF79D4C5-F636-4CBC-A94F-8DA9B4D5103A}" type="parTrans" cxnId="{D289D6F0-6F7B-486F-AA69-4A5B6307962E}">
      <dgm:prSet/>
      <dgm:spPr/>
      <dgm:t>
        <a:bodyPr/>
        <a:lstStyle/>
        <a:p>
          <a:endParaRPr lang="en-ID"/>
        </a:p>
      </dgm:t>
    </dgm:pt>
    <dgm:pt modelId="{3A02FD93-C1F8-48C2-97B8-14F7170592D2}" type="sibTrans" cxnId="{D289D6F0-6F7B-486F-AA69-4A5B6307962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5F0EFA26-E016-42F9-A77F-B4C62FA7478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Lembaga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pemeringkat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di Indonesia</a:t>
          </a:r>
          <a:endParaRPr lang="en-ID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88C21D0-94B8-493A-9452-701CABAC4D25}" type="parTrans" cxnId="{13778C1E-EF47-4387-8351-8E68564033DB}">
      <dgm:prSet/>
      <dgm:spPr/>
      <dgm:t>
        <a:bodyPr/>
        <a:lstStyle/>
        <a:p>
          <a:endParaRPr lang="en-ID"/>
        </a:p>
      </dgm:t>
    </dgm:pt>
    <dgm:pt modelId="{B8C786FB-D43F-4110-90B6-59E64C0EE38C}" type="sibTrans" cxnId="{13778C1E-EF47-4387-8351-8E68564033D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1C8E55B5-ED01-4B30-8E93-71DBB55D3AC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D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Asosiasi perbankan di Indonesia</a:t>
          </a:r>
          <a:endParaRPr lang="en-ID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B7F5BDB-6D56-4938-9890-9E8AF636D1C1}" type="parTrans" cxnId="{0AD4952B-D40B-4E17-8765-E1D37F4B9668}">
      <dgm:prSet/>
      <dgm:spPr/>
      <dgm:t>
        <a:bodyPr/>
        <a:lstStyle/>
        <a:p>
          <a:endParaRPr lang="en-ID"/>
        </a:p>
      </dgm:t>
    </dgm:pt>
    <dgm:pt modelId="{DF32750E-F863-4A8E-AFC9-752588DABF9B}" type="sibTrans" cxnId="{0AD4952B-D40B-4E17-8765-E1D37F4B966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D513A56C-9D5B-4EFC-9026-4F5DF1962E9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D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Institut Bankir Indonesia</a:t>
          </a:r>
          <a:endParaRPr lang="en-ID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B535D91-E9BC-48CC-95E0-1D669D876924}" type="parTrans" cxnId="{CB1ED021-A0AA-4779-AD1F-CE4CCB6B5A8F}">
      <dgm:prSet/>
      <dgm:spPr/>
      <dgm:t>
        <a:bodyPr/>
        <a:lstStyle/>
        <a:p>
          <a:endParaRPr lang="en-ID"/>
        </a:p>
      </dgm:t>
    </dgm:pt>
    <dgm:pt modelId="{71BA3B62-F937-4C59-87B7-E7FE2D0F9BC6}" type="sibTrans" cxnId="{CB1ED021-A0AA-4779-AD1F-CE4CCB6B5A8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33CE0A22-E956-4347-B7DC-25DE1407602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Lembaga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penelitian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di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bidang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ekonomi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dan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keuangan</a:t>
          </a:r>
          <a:endParaRPr lang="en-ID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5B18C2B-797A-4F29-B84D-3BEA5C73ABDF}" type="parTrans" cxnId="{7568008F-C89F-435E-A80D-25BE6FC86107}">
      <dgm:prSet/>
      <dgm:spPr/>
      <dgm:t>
        <a:bodyPr/>
        <a:lstStyle/>
        <a:p>
          <a:endParaRPr lang="en-ID"/>
        </a:p>
      </dgm:t>
    </dgm:pt>
    <dgm:pt modelId="{8DD0DE8D-DFAE-4D34-AC97-C65EDEF91542}" type="sibTrans" cxnId="{7568008F-C89F-435E-A80D-25BE6FC8610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CC9129A8-411C-4E8E-850A-DDEA440B2A4B}" type="pres">
      <dgm:prSet presAssocID="{4BC0517D-AA49-4485-93FE-2613F29B96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60434-DDB5-4D53-9564-E3D1399926BF}" type="pres">
      <dgm:prSet presAssocID="{DDE8B26A-D954-4720-BA68-32B72C5EF9A3}" presName="node" presStyleLbl="node1" presStyleIdx="0" presStyleCnt="5" custRadScaleRad="102373" custRadScaleInc="-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B762E-86EF-4D9E-8C06-0625769DF869}" type="pres">
      <dgm:prSet presAssocID="{3A02FD93-C1F8-48C2-97B8-14F7170592D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C1B9CD5-F503-41E1-9239-2471B22004ED}" type="pres">
      <dgm:prSet presAssocID="{3A02FD93-C1F8-48C2-97B8-14F7170592D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AE4F1BE-6688-4B82-BE38-CCB650FEEFB6}" type="pres">
      <dgm:prSet presAssocID="{5F0EFA26-E016-42F9-A77F-B4C62FA74781}" presName="node" presStyleLbl="node1" presStyleIdx="1" presStyleCnt="5" custRadScaleRad="102287" custRadScaleInc="-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2EF8D-834D-4382-8866-8CD0E3500C39}" type="pres">
      <dgm:prSet presAssocID="{B8C786FB-D43F-4110-90B6-59E64C0EE38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CAEC6DE-0F03-4CBB-8AFE-BA44FFBE5A31}" type="pres">
      <dgm:prSet presAssocID="{B8C786FB-D43F-4110-90B6-59E64C0EE38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CD1B241-2869-4685-9776-3DE789DBD87A}" type="pres">
      <dgm:prSet presAssocID="{1C8E55B5-ED01-4B30-8E93-71DBB55D3A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F7524-1D43-4E08-B385-C1EB9DC502C1}" type="pres">
      <dgm:prSet presAssocID="{DF32750E-F863-4A8E-AFC9-752588DABF9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2E45044-88F5-4772-914C-451FB49D1D4B}" type="pres">
      <dgm:prSet presAssocID="{DF32750E-F863-4A8E-AFC9-752588DABF9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5E51257-5555-436E-9E75-178425281C73}" type="pres">
      <dgm:prSet presAssocID="{D513A56C-9D5B-4EFC-9026-4F5DF1962E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EF1A-DB17-4156-B57D-21C801199B0B}" type="pres">
      <dgm:prSet presAssocID="{71BA3B62-F937-4C59-87B7-E7FE2D0F9BC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76278A0-A07C-4697-BCB6-A35467281DA8}" type="pres">
      <dgm:prSet presAssocID="{71BA3B62-F937-4C59-87B7-E7FE2D0F9BC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47A36D8-D649-49D4-AA24-57D17472540E}" type="pres">
      <dgm:prSet presAssocID="{33CE0A22-E956-4347-B7DC-25DE140760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A8D4-E121-45A8-B449-324687C2BA0D}" type="pres">
      <dgm:prSet presAssocID="{8DD0DE8D-DFAE-4D34-AC97-C65EDEF9154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CC51A84-BE69-4A65-9177-9222C831B693}" type="pres">
      <dgm:prSet presAssocID="{8DD0DE8D-DFAE-4D34-AC97-C65EDEF9154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86B78A5-8390-4478-A75C-A2F015491E84}" type="presOf" srcId="{5F0EFA26-E016-42F9-A77F-B4C62FA74781}" destId="{8AE4F1BE-6688-4B82-BE38-CCB650FEEFB6}" srcOrd="0" destOrd="0" presId="urn:microsoft.com/office/officeart/2005/8/layout/cycle2"/>
    <dgm:cxn modelId="{DCE2ADD8-CC56-467E-BDBE-9D483B316BF9}" type="presOf" srcId="{DF32750E-F863-4A8E-AFC9-752588DABF9B}" destId="{A74F7524-1D43-4E08-B385-C1EB9DC502C1}" srcOrd="0" destOrd="0" presId="urn:microsoft.com/office/officeart/2005/8/layout/cycle2"/>
    <dgm:cxn modelId="{CB71C618-9A8B-4253-B5E7-5A59D5FF8496}" type="presOf" srcId="{8DD0DE8D-DFAE-4D34-AC97-C65EDEF91542}" destId="{32B9A8D4-E121-45A8-B449-324687C2BA0D}" srcOrd="0" destOrd="0" presId="urn:microsoft.com/office/officeart/2005/8/layout/cycle2"/>
    <dgm:cxn modelId="{CB1ED021-A0AA-4779-AD1F-CE4CCB6B5A8F}" srcId="{4BC0517D-AA49-4485-93FE-2613F29B961C}" destId="{D513A56C-9D5B-4EFC-9026-4F5DF1962E99}" srcOrd="3" destOrd="0" parTransId="{9B535D91-E9BC-48CC-95E0-1D669D876924}" sibTransId="{71BA3B62-F937-4C59-87B7-E7FE2D0F9BC6}"/>
    <dgm:cxn modelId="{7568008F-C89F-435E-A80D-25BE6FC86107}" srcId="{4BC0517D-AA49-4485-93FE-2613F29B961C}" destId="{33CE0A22-E956-4347-B7DC-25DE14076026}" srcOrd="4" destOrd="0" parTransId="{95B18C2B-797A-4F29-B84D-3BEA5C73ABDF}" sibTransId="{8DD0DE8D-DFAE-4D34-AC97-C65EDEF91542}"/>
    <dgm:cxn modelId="{6E180D84-69CC-47B8-AD1C-C6F4338304FB}" type="presOf" srcId="{4BC0517D-AA49-4485-93FE-2613F29B961C}" destId="{CC9129A8-411C-4E8E-850A-DDEA440B2A4B}" srcOrd="0" destOrd="0" presId="urn:microsoft.com/office/officeart/2005/8/layout/cycle2"/>
    <dgm:cxn modelId="{D289D6F0-6F7B-486F-AA69-4A5B6307962E}" srcId="{4BC0517D-AA49-4485-93FE-2613F29B961C}" destId="{DDE8B26A-D954-4720-BA68-32B72C5EF9A3}" srcOrd="0" destOrd="0" parTransId="{CF79D4C5-F636-4CBC-A94F-8DA9B4D5103A}" sibTransId="{3A02FD93-C1F8-48C2-97B8-14F7170592D2}"/>
    <dgm:cxn modelId="{2A1B1825-9903-400F-9ACA-AD74F6FF6ACF}" type="presOf" srcId="{71BA3B62-F937-4C59-87B7-E7FE2D0F9BC6}" destId="{476278A0-A07C-4697-BCB6-A35467281DA8}" srcOrd="1" destOrd="0" presId="urn:microsoft.com/office/officeart/2005/8/layout/cycle2"/>
    <dgm:cxn modelId="{AF5952C3-3739-4627-A4D5-1A187FD48261}" type="presOf" srcId="{3A02FD93-C1F8-48C2-97B8-14F7170592D2}" destId="{5C1B9CD5-F503-41E1-9239-2471B22004ED}" srcOrd="1" destOrd="0" presId="urn:microsoft.com/office/officeart/2005/8/layout/cycle2"/>
    <dgm:cxn modelId="{6D222006-86ED-4461-BB66-DEC8C36EFBA4}" type="presOf" srcId="{3A02FD93-C1F8-48C2-97B8-14F7170592D2}" destId="{5B9B762E-86EF-4D9E-8C06-0625769DF869}" srcOrd="0" destOrd="0" presId="urn:microsoft.com/office/officeart/2005/8/layout/cycle2"/>
    <dgm:cxn modelId="{C4E859C4-311A-454B-907A-DE5938BA062A}" type="presOf" srcId="{B8C786FB-D43F-4110-90B6-59E64C0EE38C}" destId="{0CAEC6DE-0F03-4CBB-8AFE-BA44FFBE5A31}" srcOrd="1" destOrd="0" presId="urn:microsoft.com/office/officeart/2005/8/layout/cycle2"/>
    <dgm:cxn modelId="{F183E425-681A-4093-83E7-E0865177C8A2}" type="presOf" srcId="{1C8E55B5-ED01-4B30-8E93-71DBB55D3ACC}" destId="{6CD1B241-2869-4685-9776-3DE789DBD87A}" srcOrd="0" destOrd="0" presId="urn:microsoft.com/office/officeart/2005/8/layout/cycle2"/>
    <dgm:cxn modelId="{1DF018A5-C1EE-491D-AFB0-C137A2A081DD}" type="presOf" srcId="{DDE8B26A-D954-4720-BA68-32B72C5EF9A3}" destId="{0B260434-DDB5-4D53-9564-E3D1399926BF}" srcOrd="0" destOrd="0" presId="urn:microsoft.com/office/officeart/2005/8/layout/cycle2"/>
    <dgm:cxn modelId="{1534E9EF-CD77-4E8A-A31E-8179A640B085}" type="presOf" srcId="{D513A56C-9D5B-4EFC-9026-4F5DF1962E99}" destId="{55E51257-5555-436E-9E75-178425281C73}" srcOrd="0" destOrd="0" presId="urn:microsoft.com/office/officeart/2005/8/layout/cycle2"/>
    <dgm:cxn modelId="{13778C1E-EF47-4387-8351-8E68564033DB}" srcId="{4BC0517D-AA49-4485-93FE-2613F29B961C}" destId="{5F0EFA26-E016-42F9-A77F-B4C62FA74781}" srcOrd="1" destOrd="0" parTransId="{488C21D0-94B8-493A-9452-701CABAC4D25}" sibTransId="{B8C786FB-D43F-4110-90B6-59E64C0EE38C}"/>
    <dgm:cxn modelId="{4FF8CA23-1502-439F-BCE4-797EA13DF5E8}" type="presOf" srcId="{B8C786FB-D43F-4110-90B6-59E64C0EE38C}" destId="{F122EF8D-834D-4382-8866-8CD0E3500C39}" srcOrd="0" destOrd="0" presId="urn:microsoft.com/office/officeart/2005/8/layout/cycle2"/>
    <dgm:cxn modelId="{C0E6FA20-3A7F-4A6C-B7BF-A8162CDB06A1}" type="presOf" srcId="{DF32750E-F863-4A8E-AFC9-752588DABF9B}" destId="{32E45044-88F5-4772-914C-451FB49D1D4B}" srcOrd="1" destOrd="0" presId="urn:microsoft.com/office/officeart/2005/8/layout/cycle2"/>
    <dgm:cxn modelId="{B9DD9D58-C661-4DFB-9D90-429E301B2C18}" type="presOf" srcId="{8DD0DE8D-DFAE-4D34-AC97-C65EDEF91542}" destId="{1CC51A84-BE69-4A65-9177-9222C831B693}" srcOrd="1" destOrd="0" presId="urn:microsoft.com/office/officeart/2005/8/layout/cycle2"/>
    <dgm:cxn modelId="{88AA8BA5-DF20-4689-9650-B11FC11F21B1}" type="presOf" srcId="{71BA3B62-F937-4C59-87B7-E7FE2D0F9BC6}" destId="{7F55EF1A-DB17-4156-B57D-21C801199B0B}" srcOrd="0" destOrd="0" presId="urn:microsoft.com/office/officeart/2005/8/layout/cycle2"/>
    <dgm:cxn modelId="{0AD4952B-D40B-4E17-8765-E1D37F4B9668}" srcId="{4BC0517D-AA49-4485-93FE-2613F29B961C}" destId="{1C8E55B5-ED01-4B30-8E93-71DBB55D3ACC}" srcOrd="2" destOrd="0" parTransId="{8B7F5BDB-6D56-4938-9890-9E8AF636D1C1}" sibTransId="{DF32750E-F863-4A8E-AFC9-752588DABF9B}"/>
    <dgm:cxn modelId="{AB06EBB3-2751-465D-AB60-C8EAEC33930E}" type="presOf" srcId="{33CE0A22-E956-4347-B7DC-25DE14076026}" destId="{F47A36D8-D649-49D4-AA24-57D17472540E}" srcOrd="0" destOrd="0" presId="urn:microsoft.com/office/officeart/2005/8/layout/cycle2"/>
    <dgm:cxn modelId="{2B4C3729-FA1A-414A-8486-2128BC2033A5}" type="presParOf" srcId="{CC9129A8-411C-4E8E-850A-DDEA440B2A4B}" destId="{0B260434-DDB5-4D53-9564-E3D1399926BF}" srcOrd="0" destOrd="0" presId="urn:microsoft.com/office/officeart/2005/8/layout/cycle2"/>
    <dgm:cxn modelId="{1930DB9D-FB5E-44D9-B69F-FF3444978877}" type="presParOf" srcId="{CC9129A8-411C-4E8E-850A-DDEA440B2A4B}" destId="{5B9B762E-86EF-4D9E-8C06-0625769DF869}" srcOrd="1" destOrd="0" presId="urn:microsoft.com/office/officeart/2005/8/layout/cycle2"/>
    <dgm:cxn modelId="{FD19485F-17A4-4A55-94BF-64D435F87159}" type="presParOf" srcId="{5B9B762E-86EF-4D9E-8C06-0625769DF869}" destId="{5C1B9CD5-F503-41E1-9239-2471B22004ED}" srcOrd="0" destOrd="0" presId="urn:microsoft.com/office/officeart/2005/8/layout/cycle2"/>
    <dgm:cxn modelId="{AA472B85-A8A0-40F8-86DB-C43AE1A1417C}" type="presParOf" srcId="{CC9129A8-411C-4E8E-850A-DDEA440B2A4B}" destId="{8AE4F1BE-6688-4B82-BE38-CCB650FEEFB6}" srcOrd="2" destOrd="0" presId="urn:microsoft.com/office/officeart/2005/8/layout/cycle2"/>
    <dgm:cxn modelId="{2A59317F-E2C0-4308-A2AE-DA52F03D6CF3}" type="presParOf" srcId="{CC9129A8-411C-4E8E-850A-DDEA440B2A4B}" destId="{F122EF8D-834D-4382-8866-8CD0E3500C39}" srcOrd="3" destOrd="0" presId="urn:microsoft.com/office/officeart/2005/8/layout/cycle2"/>
    <dgm:cxn modelId="{DF8CC2E8-719C-4862-A1BA-EDD5928341B9}" type="presParOf" srcId="{F122EF8D-834D-4382-8866-8CD0E3500C39}" destId="{0CAEC6DE-0F03-4CBB-8AFE-BA44FFBE5A31}" srcOrd="0" destOrd="0" presId="urn:microsoft.com/office/officeart/2005/8/layout/cycle2"/>
    <dgm:cxn modelId="{A5B28FC5-C2EE-4345-A1A4-DF765510074D}" type="presParOf" srcId="{CC9129A8-411C-4E8E-850A-DDEA440B2A4B}" destId="{6CD1B241-2869-4685-9776-3DE789DBD87A}" srcOrd="4" destOrd="0" presId="urn:microsoft.com/office/officeart/2005/8/layout/cycle2"/>
    <dgm:cxn modelId="{E4A50DCB-BA19-4C76-9488-3A5F38065A12}" type="presParOf" srcId="{CC9129A8-411C-4E8E-850A-DDEA440B2A4B}" destId="{A74F7524-1D43-4E08-B385-C1EB9DC502C1}" srcOrd="5" destOrd="0" presId="urn:microsoft.com/office/officeart/2005/8/layout/cycle2"/>
    <dgm:cxn modelId="{B7571048-C761-472C-94FD-AF2DD2F9726A}" type="presParOf" srcId="{A74F7524-1D43-4E08-B385-C1EB9DC502C1}" destId="{32E45044-88F5-4772-914C-451FB49D1D4B}" srcOrd="0" destOrd="0" presId="urn:microsoft.com/office/officeart/2005/8/layout/cycle2"/>
    <dgm:cxn modelId="{868E92C7-6AE7-4C91-A25E-52385DC17F82}" type="presParOf" srcId="{CC9129A8-411C-4E8E-850A-DDEA440B2A4B}" destId="{55E51257-5555-436E-9E75-178425281C73}" srcOrd="6" destOrd="0" presId="urn:microsoft.com/office/officeart/2005/8/layout/cycle2"/>
    <dgm:cxn modelId="{2F4B735C-D5C7-448F-9A64-AFE5EA235B1C}" type="presParOf" srcId="{CC9129A8-411C-4E8E-850A-DDEA440B2A4B}" destId="{7F55EF1A-DB17-4156-B57D-21C801199B0B}" srcOrd="7" destOrd="0" presId="urn:microsoft.com/office/officeart/2005/8/layout/cycle2"/>
    <dgm:cxn modelId="{1C6FFE20-81D4-44A1-977D-5235F3C98AC5}" type="presParOf" srcId="{7F55EF1A-DB17-4156-B57D-21C801199B0B}" destId="{476278A0-A07C-4697-BCB6-A35467281DA8}" srcOrd="0" destOrd="0" presId="urn:microsoft.com/office/officeart/2005/8/layout/cycle2"/>
    <dgm:cxn modelId="{E919DDD6-3C04-435E-BE8B-216A7E935BCD}" type="presParOf" srcId="{CC9129A8-411C-4E8E-850A-DDEA440B2A4B}" destId="{F47A36D8-D649-49D4-AA24-57D17472540E}" srcOrd="8" destOrd="0" presId="urn:microsoft.com/office/officeart/2005/8/layout/cycle2"/>
    <dgm:cxn modelId="{189C2CDA-5B74-4650-A9AC-54711B096EC4}" type="presParOf" srcId="{CC9129A8-411C-4E8E-850A-DDEA440B2A4B}" destId="{32B9A8D4-E121-45A8-B449-324687C2BA0D}" srcOrd="9" destOrd="0" presId="urn:microsoft.com/office/officeart/2005/8/layout/cycle2"/>
    <dgm:cxn modelId="{475A6D41-4C1B-4D96-ADFC-7B6E05CD8B7F}" type="presParOf" srcId="{32B9A8D4-E121-45A8-B449-324687C2BA0D}" destId="{1CC51A84-BE69-4A65-9177-9222C831B6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58FCE-1282-4DF2-97EE-AE63C16AD26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276615-F609-46A9-A2C2-7DF4B7E6AC2B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Mempercepat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layanan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transfer dana</a:t>
          </a:r>
          <a:endParaRPr lang="en-ID" dirty="0">
            <a:solidFill>
              <a:schemeClr val="tx1"/>
            </a:solidFill>
          </a:endParaRPr>
        </a:p>
      </dgm:t>
    </dgm:pt>
    <dgm:pt modelId="{166D02FE-22DC-44D2-8159-76EAC3F40F38}" type="parTrans" cxnId="{C9D4A722-6A2A-45DE-9A10-9FFF79A6770B}">
      <dgm:prSet/>
      <dgm:spPr/>
      <dgm:t>
        <a:bodyPr/>
        <a:lstStyle/>
        <a:p>
          <a:endParaRPr lang="en-ID"/>
        </a:p>
      </dgm:t>
    </dgm:pt>
    <dgm:pt modelId="{C4E3B0D6-97EF-4377-9408-95D1433EF080}" type="sibTrans" cxnId="{C9D4A722-6A2A-45DE-9A10-9FFF79A6770B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>
            <a:solidFill>
              <a:schemeClr val="tx1"/>
            </a:solidFill>
          </a:endParaRPr>
        </a:p>
      </dgm:t>
    </dgm:pt>
    <dgm:pt modelId="{6EB55652-7DD4-4FD2-BDB8-A65C3EBA130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Mengefisiensi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sistem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pembayaran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nasional</a:t>
          </a:r>
          <a:endParaRPr lang="en-ID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CDD8B5A-370B-4D07-9494-F02AA69FFD43}" type="parTrans" cxnId="{67081274-36DD-46F2-A897-34AE5A2DF2D6}">
      <dgm:prSet/>
      <dgm:spPr/>
      <dgm:t>
        <a:bodyPr/>
        <a:lstStyle/>
        <a:p>
          <a:endParaRPr lang="en-ID"/>
        </a:p>
      </dgm:t>
    </dgm:pt>
    <dgm:pt modelId="{1B15966C-BF50-4316-8E15-20F69F2AB08C}" type="sibTrans" cxnId="{67081274-36DD-46F2-A897-34AE5A2DF2D6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D" dirty="0">
            <a:solidFill>
              <a:schemeClr val="tx1"/>
            </a:solidFill>
          </a:endParaRPr>
        </a:p>
      </dgm:t>
    </dgm:pt>
    <dgm:pt modelId="{ACF15C38-5396-43B8-8D9D-92432F6CA53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Mengakomodasi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keperluan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nasabah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untuk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melakukan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kegiatan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transaksi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yang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jumlah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nya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besar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baik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itu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oleh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pihak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individu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ataupun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perusahaan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ID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3D3E172-220D-4CF7-BCE5-9CC63B2B5188}" type="parTrans" cxnId="{40F9D8F3-91AC-49A2-AD7D-30E505CC481C}">
      <dgm:prSet/>
      <dgm:spPr/>
      <dgm:t>
        <a:bodyPr/>
        <a:lstStyle/>
        <a:p>
          <a:endParaRPr lang="en-ID"/>
        </a:p>
      </dgm:t>
    </dgm:pt>
    <dgm:pt modelId="{A610E5C6-5846-4233-8EF9-9E01599E2DD9}" type="sibTrans" cxnId="{40F9D8F3-91AC-49A2-AD7D-30E505CC481C}">
      <dgm:prSet/>
      <dgm:spPr/>
      <dgm:t>
        <a:bodyPr/>
        <a:lstStyle/>
        <a:p>
          <a:endParaRPr lang="en-ID"/>
        </a:p>
      </dgm:t>
    </dgm:pt>
    <dgm:pt modelId="{06765518-BA1F-4F1D-A1C4-C51E5813FE56}" type="pres">
      <dgm:prSet presAssocID="{7A758FCE-1282-4DF2-97EE-AE63C16AD263}" presName="Name0" presStyleCnt="0">
        <dgm:presLayoutVars>
          <dgm:dir/>
          <dgm:resizeHandles val="exact"/>
        </dgm:presLayoutVars>
      </dgm:prSet>
      <dgm:spPr/>
    </dgm:pt>
    <dgm:pt modelId="{BE455C06-B7D3-46A0-AD25-FFB1BB3DCDE6}" type="pres">
      <dgm:prSet presAssocID="{0E276615-F609-46A9-A2C2-7DF4B7E6AC2B}" presName="node" presStyleLbl="node1" presStyleIdx="0" presStyleCnt="3" custLinFactNeighborX="175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6A2CE-D72A-466B-9C5E-8908181ADD4A}" type="pres">
      <dgm:prSet presAssocID="{C4E3B0D6-97EF-4377-9408-95D1433EF0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20218B5-381E-4209-A3F2-B69FBC96CD0D}" type="pres">
      <dgm:prSet presAssocID="{C4E3B0D6-97EF-4377-9408-95D1433EF0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C926F5B-9311-4B62-9BE5-2727766048F2}" type="pres">
      <dgm:prSet presAssocID="{6EB55652-7DD4-4FD2-BDB8-A65C3EBA13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764B8-EC2A-4F16-868B-4C799AFB9167}" type="pres">
      <dgm:prSet presAssocID="{1B15966C-BF50-4316-8E15-20F69F2AB0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4420B42-E142-469D-9413-9680E7510C5A}" type="pres">
      <dgm:prSet presAssocID="{1B15966C-BF50-4316-8E15-20F69F2AB0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1998449-8E41-4605-B599-00FB52E7DB2A}" type="pres">
      <dgm:prSet presAssocID="{ACF15C38-5396-43B8-8D9D-92432F6CA536}" presName="node" presStyleLbl="node1" presStyleIdx="2" presStyleCnt="3" custLinFactNeighborX="-5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FB6B4-11BF-455C-907A-AF50B899372D}" type="presOf" srcId="{C4E3B0D6-97EF-4377-9408-95D1433EF080}" destId="{220218B5-381E-4209-A3F2-B69FBC96CD0D}" srcOrd="1" destOrd="0" presId="urn:microsoft.com/office/officeart/2005/8/layout/process1"/>
    <dgm:cxn modelId="{F85FF49D-537B-4BC3-BF63-D7A826DF8B69}" type="presOf" srcId="{7A758FCE-1282-4DF2-97EE-AE63C16AD263}" destId="{06765518-BA1F-4F1D-A1C4-C51E5813FE56}" srcOrd="0" destOrd="0" presId="urn:microsoft.com/office/officeart/2005/8/layout/process1"/>
    <dgm:cxn modelId="{29B19147-8163-44D3-A51A-F4F382D9A255}" type="presOf" srcId="{1B15966C-BF50-4316-8E15-20F69F2AB08C}" destId="{71B764B8-EC2A-4F16-868B-4C799AFB9167}" srcOrd="0" destOrd="0" presId="urn:microsoft.com/office/officeart/2005/8/layout/process1"/>
    <dgm:cxn modelId="{94B2E3CB-8CEC-4DBA-9555-E739AE163679}" type="presOf" srcId="{6EB55652-7DD4-4FD2-BDB8-A65C3EBA1302}" destId="{4C926F5B-9311-4B62-9BE5-2727766048F2}" srcOrd="0" destOrd="0" presId="urn:microsoft.com/office/officeart/2005/8/layout/process1"/>
    <dgm:cxn modelId="{3713944F-3F8D-4B54-9818-F062877D7BDF}" type="presOf" srcId="{C4E3B0D6-97EF-4377-9408-95D1433EF080}" destId="{B946A2CE-D72A-466B-9C5E-8908181ADD4A}" srcOrd="0" destOrd="0" presId="urn:microsoft.com/office/officeart/2005/8/layout/process1"/>
    <dgm:cxn modelId="{438B3ABC-616D-4419-8AA3-2F26D3B98978}" type="presOf" srcId="{1B15966C-BF50-4316-8E15-20F69F2AB08C}" destId="{84420B42-E142-469D-9413-9680E7510C5A}" srcOrd="1" destOrd="0" presId="urn:microsoft.com/office/officeart/2005/8/layout/process1"/>
    <dgm:cxn modelId="{7BA381A3-16F3-4C9E-B48E-192A8E396068}" type="presOf" srcId="{0E276615-F609-46A9-A2C2-7DF4B7E6AC2B}" destId="{BE455C06-B7D3-46A0-AD25-FFB1BB3DCDE6}" srcOrd="0" destOrd="0" presId="urn:microsoft.com/office/officeart/2005/8/layout/process1"/>
    <dgm:cxn modelId="{C9D4A722-6A2A-45DE-9A10-9FFF79A6770B}" srcId="{7A758FCE-1282-4DF2-97EE-AE63C16AD263}" destId="{0E276615-F609-46A9-A2C2-7DF4B7E6AC2B}" srcOrd="0" destOrd="0" parTransId="{166D02FE-22DC-44D2-8159-76EAC3F40F38}" sibTransId="{C4E3B0D6-97EF-4377-9408-95D1433EF080}"/>
    <dgm:cxn modelId="{67081274-36DD-46F2-A897-34AE5A2DF2D6}" srcId="{7A758FCE-1282-4DF2-97EE-AE63C16AD263}" destId="{6EB55652-7DD4-4FD2-BDB8-A65C3EBA1302}" srcOrd="1" destOrd="0" parTransId="{1CDD8B5A-370B-4D07-9494-F02AA69FFD43}" sibTransId="{1B15966C-BF50-4316-8E15-20F69F2AB08C}"/>
    <dgm:cxn modelId="{40F9D8F3-91AC-49A2-AD7D-30E505CC481C}" srcId="{7A758FCE-1282-4DF2-97EE-AE63C16AD263}" destId="{ACF15C38-5396-43B8-8D9D-92432F6CA536}" srcOrd="2" destOrd="0" parTransId="{23D3E172-220D-4CF7-BCE5-9CC63B2B5188}" sibTransId="{A610E5C6-5846-4233-8EF9-9E01599E2DD9}"/>
    <dgm:cxn modelId="{2C1B56B3-67D2-4382-ACD7-935EA4F85A30}" type="presOf" srcId="{ACF15C38-5396-43B8-8D9D-92432F6CA536}" destId="{31998449-8E41-4605-B599-00FB52E7DB2A}" srcOrd="0" destOrd="0" presId="urn:microsoft.com/office/officeart/2005/8/layout/process1"/>
    <dgm:cxn modelId="{A453E713-0530-447F-9A11-F5C3126235E1}" type="presParOf" srcId="{06765518-BA1F-4F1D-A1C4-C51E5813FE56}" destId="{BE455C06-B7D3-46A0-AD25-FFB1BB3DCDE6}" srcOrd="0" destOrd="0" presId="urn:microsoft.com/office/officeart/2005/8/layout/process1"/>
    <dgm:cxn modelId="{D769B7E3-B637-4081-AEA7-7AFCD28E427F}" type="presParOf" srcId="{06765518-BA1F-4F1D-A1C4-C51E5813FE56}" destId="{B946A2CE-D72A-466B-9C5E-8908181ADD4A}" srcOrd="1" destOrd="0" presId="urn:microsoft.com/office/officeart/2005/8/layout/process1"/>
    <dgm:cxn modelId="{E3E1A234-426D-472D-B6BE-986C7B27CF4D}" type="presParOf" srcId="{B946A2CE-D72A-466B-9C5E-8908181ADD4A}" destId="{220218B5-381E-4209-A3F2-B69FBC96CD0D}" srcOrd="0" destOrd="0" presId="urn:microsoft.com/office/officeart/2005/8/layout/process1"/>
    <dgm:cxn modelId="{21325CEE-123E-4770-B323-367BCA31642D}" type="presParOf" srcId="{06765518-BA1F-4F1D-A1C4-C51E5813FE56}" destId="{4C926F5B-9311-4B62-9BE5-2727766048F2}" srcOrd="2" destOrd="0" presId="urn:microsoft.com/office/officeart/2005/8/layout/process1"/>
    <dgm:cxn modelId="{D109B6D0-1F3C-4F7F-BB80-1854D7549399}" type="presParOf" srcId="{06765518-BA1F-4F1D-A1C4-C51E5813FE56}" destId="{71B764B8-EC2A-4F16-868B-4C799AFB9167}" srcOrd="3" destOrd="0" presId="urn:microsoft.com/office/officeart/2005/8/layout/process1"/>
    <dgm:cxn modelId="{B3193CE0-3C1D-4650-AEED-26E546EA1C4C}" type="presParOf" srcId="{71B764B8-EC2A-4F16-868B-4C799AFB9167}" destId="{84420B42-E142-469D-9413-9680E7510C5A}" srcOrd="0" destOrd="0" presId="urn:microsoft.com/office/officeart/2005/8/layout/process1"/>
    <dgm:cxn modelId="{960D7033-0533-454E-A1C9-67335316CCCC}" type="presParOf" srcId="{06765518-BA1F-4F1D-A1C4-C51E5813FE56}" destId="{31998449-8E41-4605-B599-00FB52E7DB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96880-F39A-4210-8487-29B53A19F70D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D9DDCAE-AF7C-4073-833F-F517DAD0DC55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D" spc="1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Kliring</a:t>
          </a:r>
          <a:r>
            <a:rPr lang="en-ID" spc="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ID" spc="1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Umum</a:t>
          </a:r>
          <a:endParaRPr lang="en-ID" dirty="0">
            <a:solidFill>
              <a:schemeClr val="tx1"/>
            </a:solidFill>
          </a:endParaRPr>
        </a:p>
      </dgm:t>
    </dgm:pt>
    <dgm:pt modelId="{D4EA6846-0616-499B-8BB3-C80B9A56C2A0}" type="parTrans" cxnId="{48BDBFF0-C467-4152-8C9F-D90AC7E33CDF}">
      <dgm:prSet/>
      <dgm:spPr/>
      <dgm:t>
        <a:bodyPr/>
        <a:lstStyle/>
        <a:p>
          <a:endParaRPr lang="en-ID"/>
        </a:p>
      </dgm:t>
    </dgm:pt>
    <dgm:pt modelId="{8517F631-1894-4E6B-B6FD-D0D59386BB4D}" type="sibTrans" cxnId="{48BDBFF0-C467-4152-8C9F-D90AC7E33CDF}">
      <dgm:prSet/>
      <dgm:spPr/>
      <dgm:t>
        <a:bodyPr/>
        <a:lstStyle/>
        <a:p>
          <a:endParaRPr lang="en-ID"/>
        </a:p>
      </dgm:t>
    </dgm:pt>
    <dgm:pt modelId="{F2898ECE-D1FD-4FB4-BBC0-3212885A1C21}">
      <dgm:prSet/>
      <dgm:spPr/>
      <dgm:t>
        <a:bodyPr/>
        <a:lstStyle/>
        <a:p>
          <a:r>
            <a:rPr lang="en-ID" spc="1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Kliring Lokal</a:t>
          </a:r>
          <a:endParaRPr lang="en-ID" spc="1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8821E132-4818-497F-AACC-26CF35628B59}" type="parTrans" cxnId="{1E0456FF-F1DC-400D-8BC4-8D5A3337F13C}">
      <dgm:prSet/>
      <dgm:spPr/>
      <dgm:t>
        <a:bodyPr/>
        <a:lstStyle/>
        <a:p>
          <a:endParaRPr lang="en-ID"/>
        </a:p>
      </dgm:t>
    </dgm:pt>
    <dgm:pt modelId="{08F5FE5D-E76C-4AC3-852A-9BEDFA75CA44}" type="sibTrans" cxnId="{1E0456FF-F1DC-400D-8BC4-8D5A3337F13C}">
      <dgm:prSet/>
      <dgm:spPr/>
      <dgm:t>
        <a:bodyPr/>
        <a:lstStyle/>
        <a:p>
          <a:endParaRPr lang="en-ID"/>
        </a:p>
      </dgm:t>
    </dgm:pt>
    <dgm:pt modelId="{96B77CB0-6CF8-41D0-941A-C6FF56AE5F99}">
      <dgm:prSet/>
      <dgm:spPr/>
      <dgm:t>
        <a:bodyPr/>
        <a:lstStyle/>
        <a:p>
          <a:r>
            <a:rPr lang="en-ID" spc="1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Kliring antar cabang</a:t>
          </a:r>
          <a:endParaRPr lang="en-ID" dirty="0">
            <a:solidFill>
              <a:schemeClr val="tx1"/>
            </a:solidFill>
          </a:endParaRPr>
        </a:p>
      </dgm:t>
    </dgm:pt>
    <dgm:pt modelId="{7BC02F3B-97A9-4693-AC9C-EB497C37284B}" type="parTrans" cxnId="{86A38598-11F0-4FDF-897D-F1D0E4812CD2}">
      <dgm:prSet/>
      <dgm:spPr/>
      <dgm:t>
        <a:bodyPr/>
        <a:lstStyle/>
        <a:p>
          <a:endParaRPr lang="en-ID"/>
        </a:p>
      </dgm:t>
    </dgm:pt>
    <dgm:pt modelId="{B6A1B093-8049-4728-98A2-74ABE250AF20}" type="sibTrans" cxnId="{86A38598-11F0-4FDF-897D-F1D0E4812CD2}">
      <dgm:prSet/>
      <dgm:spPr/>
      <dgm:t>
        <a:bodyPr/>
        <a:lstStyle/>
        <a:p>
          <a:endParaRPr lang="en-ID"/>
        </a:p>
      </dgm:t>
    </dgm:pt>
    <dgm:pt modelId="{E3E40060-FF3F-4FBB-A2AC-EAD50729AE78}" type="pres">
      <dgm:prSet presAssocID="{CCF96880-F39A-4210-8487-29B53A19F7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3C1CB7-8DC1-4361-933A-F52128598C71}" type="pres">
      <dgm:prSet presAssocID="{8D9DDCAE-AF7C-4073-833F-F517DAD0DC55}" presName="composite" presStyleCnt="0"/>
      <dgm:spPr/>
    </dgm:pt>
    <dgm:pt modelId="{DA59D4AD-22EE-47C8-9D66-7A032FCE0918}" type="pres">
      <dgm:prSet presAssocID="{8D9DDCAE-AF7C-4073-833F-F517DAD0DC55}" presName="bentUpArrow1" presStyleLbl="alignImgPlace1" presStyleIdx="0" presStyleCnt="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3661A70B-63CB-47FB-94EF-FC5A9D18C6D3}" type="pres">
      <dgm:prSet presAssocID="{8D9DDCAE-AF7C-4073-833F-F517DAD0DC5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925A6-50AF-48C0-A614-566CA870C62C}" type="pres">
      <dgm:prSet presAssocID="{8D9DDCAE-AF7C-4073-833F-F517DAD0DC5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8D7480C-02AD-4C47-9208-151F21284BF0}" type="pres">
      <dgm:prSet presAssocID="{8517F631-1894-4E6B-B6FD-D0D59386BB4D}" presName="sibTrans" presStyleCnt="0"/>
      <dgm:spPr/>
    </dgm:pt>
    <dgm:pt modelId="{E28A39CA-EEF2-4165-9E54-2301758B94A5}" type="pres">
      <dgm:prSet presAssocID="{F2898ECE-D1FD-4FB4-BBC0-3212885A1C21}" presName="composite" presStyleCnt="0"/>
      <dgm:spPr/>
    </dgm:pt>
    <dgm:pt modelId="{EFB8D5C6-C648-440F-B5D3-D5082A469DCF}" type="pres">
      <dgm:prSet presAssocID="{F2898ECE-D1FD-4FB4-BBC0-3212885A1C21}" presName="bentUpArrow1" presStyleLbl="alignImgPlace1" presStyleIdx="1" presStyleCnt="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4B6F333-5B14-4594-BDB6-F92EC83965B2}" type="pres">
      <dgm:prSet presAssocID="{F2898ECE-D1FD-4FB4-BBC0-3212885A1C2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63218-2F55-40DC-9477-4588BBD131BA}" type="pres">
      <dgm:prSet presAssocID="{F2898ECE-D1FD-4FB4-BBC0-3212885A1C2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CB41937-049A-4462-A4B3-F7B7085162DE}" type="pres">
      <dgm:prSet presAssocID="{08F5FE5D-E76C-4AC3-852A-9BEDFA75CA44}" presName="sibTrans" presStyleCnt="0"/>
      <dgm:spPr/>
    </dgm:pt>
    <dgm:pt modelId="{E9A425E6-520D-4F9F-A654-F6725A05E9EE}" type="pres">
      <dgm:prSet presAssocID="{96B77CB0-6CF8-41D0-941A-C6FF56AE5F99}" presName="composite" presStyleCnt="0"/>
      <dgm:spPr/>
    </dgm:pt>
    <dgm:pt modelId="{1C68C2BB-7634-45E6-9CE6-1D53F3205471}" type="pres">
      <dgm:prSet presAssocID="{96B77CB0-6CF8-41D0-941A-C6FF56AE5F9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456FF-F1DC-400D-8BC4-8D5A3337F13C}" srcId="{CCF96880-F39A-4210-8487-29B53A19F70D}" destId="{F2898ECE-D1FD-4FB4-BBC0-3212885A1C21}" srcOrd="1" destOrd="0" parTransId="{8821E132-4818-497F-AACC-26CF35628B59}" sibTransId="{08F5FE5D-E76C-4AC3-852A-9BEDFA75CA44}"/>
    <dgm:cxn modelId="{55EE350D-A928-4252-A136-94731DDC3C1B}" type="presOf" srcId="{8D9DDCAE-AF7C-4073-833F-F517DAD0DC55}" destId="{3661A70B-63CB-47FB-94EF-FC5A9D18C6D3}" srcOrd="0" destOrd="0" presId="urn:microsoft.com/office/officeart/2005/8/layout/StepDownProcess"/>
    <dgm:cxn modelId="{2B385BCB-7A06-493B-8E7B-7EF11228B0AB}" type="presOf" srcId="{CCF96880-F39A-4210-8487-29B53A19F70D}" destId="{E3E40060-FF3F-4FBB-A2AC-EAD50729AE78}" srcOrd="0" destOrd="0" presId="urn:microsoft.com/office/officeart/2005/8/layout/StepDownProcess"/>
    <dgm:cxn modelId="{86A38598-11F0-4FDF-897D-F1D0E4812CD2}" srcId="{CCF96880-F39A-4210-8487-29B53A19F70D}" destId="{96B77CB0-6CF8-41D0-941A-C6FF56AE5F99}" srcOrd="2" destOrd="0" parTransId="{7BC02F3B-97A9-4693-AC9C-EB497C37284B}" sibTransId="{B6A1B093-8049-4728-98A2-74ABE250AF20}"/>
    <dgm:cxn modelId="{53877414-75DB-4E26-821E-F1C865A0AF9E}" type="presOf" srcId="{96B77CB0-6CF8-41D0-941A-C6FF56AE5F99}" destId="{1C68C2BB-7634-45E6-9CE6-1D53F3205471}" srcOrd="0" destOrd="0" presId="urn:microsoft.com/office/officeart/2005/8/layout/StepDownProcess"/>
    <dgm:cxn modelId="{37FE435C-8A2B-400D-B013-35C2E7360394}" type="presOf" srcId="{F2898ECE-D1FD-4FB4-BBC0-3212885A1C21}" destId="{A4B6F333-5B14-4594-BDB6-F92EC83965B2}" srcOrd="0" destOrd="0" presId="urn:microsoft.com/office/officeart/2005/8/layout/StepDownProcess"/>
    <dgm:cxn modelId="{48BDBFF0-C467-4152-8C9F-D90AC7E33CDF}" srcId="{CCF96880-F39A-4210-8487-29B53A19F70D}" destId="{8D9DDCAE-AF7C-4073-833F-F517DAD0DC55}" srcOrd="0" destOrd="0" parTransId="{D4EA6846-0616-499B-8BB3-C80B9A56C2A0}" sibTransId="{8517F631-1894-4E6B-B6FD-D0D59386BB4D}"/>
    <dgm:cxn modelId="{374233ED-33FA-4F11-94F0-DD59C3EDE68B}" type="presParOf" srcId="{E3E40060-FF3F-4FBB-A2AC-EAD50729AE78}" destId="{5C3C1CB7-8DC1-4361-933A-F52128598C71}" srcOrd="0" destOrd="0" presId="urn:microsoft.com/office/officeart/2005/8/layout/StepDownProcess"/>
    <dgm:cxn modelId="{3A778339-296D-45AD-A284-F7205CF7CF6A}" type="presParOf" srcId="{5C3C1CB7-8DC1-4361-933A-F52128598C71}" destId="{DA59D4AD-22EE-47C8-9D66-7A032FCE0918}" srcOrd="0" destOrd="0" presId="urn:microsoft.com/office/officeart/2005/8/layout/StepDownProcess"/>
    <dgm:cxn modelId="{86AF8B5D-F150-4876-88C2-A81EFDBD78A8}" type="presParOf" srcId="{5C3C1CB7-8DC1-4361-933A-F52128598C71}" destId="{3661A70B-63CB-47FB-94EF-FC5A9D18C6D3}" srcOrd="1" destOrd="0" presId="urn:microsoft.com/office/officeart/2005/8/layout/StepDownProcess"/>
    <dgm:cxn modelId="{2EADF0E7-A042-4F30-98DE-34A9C44E2AB0}" type="presParOf" srcId="{5C3C1CB7-8DC1-4361-933A-F52128598C71}" destId="{82F925A6-50AF-48C0-A614-566CA870C62C}" srcOrd="2" destOrd="0" presId="urn:microsoft.com/office/officeart/2005/8/layout/StepDownProcess"/>
    <dgm:cxn modelId="{4DDA9073-10E7-4382-A375-E5F2B2296207}" type="presParOf" srcId="{E3E40060-FF3F-4FBB-A2AC-EAD50729AE78}" destId="{28D7480C-02AD-4C47-9208-151F21284BF0}" srcOrd="1" destOrd="0" presId="urn:microsoft.com/office/officeart/2005/8/layout/StepDownProcess"/>
    <dgm:cxn modelId="{352E7F43-B364-4FBE-9C57-302D1385356E}" type="presParOf" srcId="{E3E40060-FF3F-4FBB-A2AC-EAD50729AE78}" destId="{E28A39CA-EEF2-4165-9E54-2301758B94A5}" srcOrd="2" destOrd="0" presId="urn:microsoft.com/office/officeart/2005/8/layout/StepDownProcess"/>
    <dgm:cxn modelId="{0693CC67-BE3E-40FE-A20D-E3E6EBAC52AC}" type="presParOf" srcId="{E28A39CA-EEF2-4165-9E54-2301758B94A5}" destId="{EFB8D5C6-C648-440F-B5D3-D5082A469DCF}" srcOrd="0" destOrd="0" presId="urn:microsoft.com/office/officeart/2005/8/layout/StepDownProcess"/>
    <dgm:cxn modelId="{DCCD4A4F-728F-4133-A213-BA65F7DC7E13}" type="presParOf" srcId="{E28A39CA-EEF2-4165-9E54-2301758B94A5}" destId="{A4B6F333-5B14-4594-BDB6-F92EC83965B2}" srcOrd="1" destOrd="0" presId="urn:microsoft.com/office/officeart/2005/8/layout/StepDownProcess"/>
    <dgm:cxn modelId="{F0203BDA-9CFE-47C5-B81C-3AEC3CE8B759}" type="presParOf" srcId="{E28A39CA-EEF2-4165-9E54-2301758B94A5}" destId="{1C863218-2F55-40DC-9477-4588BBD131BA}" srcOrd="2" destOrd="0" presId="urn:microsoft.com/office/officeart/2005/8/layout/StepDownProcess"/>
    <dgm:cxn modelId="{C564453D-01A2-4BA8-9F61-C754131A5C98}" type="presParOf" srcId="{E3E40060-FF3F-4FBB-A2AC-EAD50729AE78}" destId="{7CB41937-049A-4462-A4B3-F7B7085162DE}" srcOrd="3" destOrd="0" presId="urn:microsoft.com/office/officeart/2005/8/layout/StepDownProcess"/>
    <dgm:cxn modelId="{7309CE9A-C34A-4192-810F-5526A2CA521A}" type="presParOf" srcId="{E3E40060-FF3F-4FBB-A2AC-EAD50729AE78}" destId="{E9A425E6-520D-4F9F-A654-F6725A05E9EE}" srcOrd="4" destOrd="0" presId="urn:microsoft.com/office/officeart/2005/8/layout/StepDownProcess"/>
    <dgm:cxn modelId="{DB7CE5DC-C6DC-4936-957A-98C2667F84C4}" type="presParOf" srcId="{E9A425E6-520D-4F9F-A654-F6725A05E9EE}" destId="{1C68C2BB-7634-45E6-9CE6-1D53F320547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2900B-4B4D-420B-8015-12D6C6A36B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8FAE1FD-A605-4BA0-8E80-5DAB23180D64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ID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Cek </a:t>
          </a:r>
          <a:endParaRPr lang="en-ID" dirty="0">
            <a:solidFill>
              <a:schemeClr val="bg1"/>
            </a:solidFill>
          </a:endParaRPr>
        </a:p>
      </dgm:t>
    </dgm:pt>
    <dgm:pt modelId="{444504AA-263F-444B-8368-FB6B43A2289E}" type="parTrans" cxnId="{9F69A9C5-DB51-459F-8DF1-E7F463BCFCC5}">
      <dgm:prSet/>
      <dgm:spPr/>
      <dgm:t>
        <a:bodyPr/>
        <a:lstStyle/>
        <a:p>
          <a:endParaRPr lang="en-ID"/>
        </a:p>
      </dgm:t>
    </dgm:pt>
    <dgm:pt modelId="{CEE73D07-43A6-4CA1-A611-4FD548239286}" type="sibTrans" cxnId="{9F69A9C5-DB51-459F-8DF1-E7F463BCFCC5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C95A572F-6FBD-4220-98EC-619339CFCC4D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ID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Bilyet Giro </a:t>
          </a:r>
          <a:endParaRPr lang="en-ID" dirty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7ACFAA7C-E260-4D6B-95B2-ED911178B7E2}" type="parTrans" cxnId="{D2D8E90B-FC39-4906-9D2B-D4820FD6B1A7}">
      <dgm:prSet/>
      <dgm:spPr/>
      <dgm:t>
        <a:bodyPr/>
        <a:lstStyle/>
        <a:p>
          <a:endParaRPr lang="en-ID"/>
        </a:p>
      </dgm:t>
    </dgm:pt>
    <dgm:pt modelId="{4A7B81AD-7CF5-4D9F-8985-A6F3FE9E37F2}" type="sibTrans" cxnId="{D2D8E90B-FC39-4906-9D2B-D4820FD6B1A7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98837CBA-892A-4658-B83B-7C61DC3C364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ID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Wesel Bank </a:t>
          </a:r>
          <a:r>
            <a:rPr lang="en-ID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Untuk</a:t>
          </a:r>
          <a:r>
            <a:rPr lang="en-ID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Transfer (WBUT)</a:t>
          </a:r>
        </a:p>
      </dgm:t>
    </dgm:pt>
    <dgm:pt modelId="{958335DB-399A-432C-931E-8D42C45A9674}" type="parTrans" cxnId="{83541252-570C-4425-B3D0-36278257D32C}">
      <dgm:prSet/>
      <dgm:spPr/>
      <dgm:t>
        <a:bodyPr/>
        <a:lstStyle/>
        <a:p>
          <a:endParaRPr lang="en-ID"/>
        </a:p>
      </dgm:t>
    </dgm:pt>
    <dgm:pt modelId="{C8C763F0-C5A9-4C8C-A72D-91E7DDA97F04}" type="sibTrans" cxnId="{83541252-570C-4425-B3D0-36278257D32C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28115764-6686-44A2-912F-C8865CAD419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Surat Bukti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Penerimaan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Transfer (SBPT)</a:t>
          </a:r>
        </a:p>
      </dgm:t>
    </dgm:pt>
    <dgm:pt modelId="{149E973F-538D-4DFD-9B89-BDB0E00A7A8D}" type="parTrans" cxnId="{90454D8D-465C-44C8-A757-278854DA060F}">
      <dgm:prSet/>
      <dgm:spPr/>
      <dgm:t>
        <a:bodyPr/>
        <a:lstStyle/>
        <a:p>
          <a:endParaRPr lang="en-ID"/>
        </a:p>
      </dgm:t>
    </dgm:pt>
    <dgm:pt modelId="{CBAB4A3B-0215-46DC-AC25-4B3C6215FD3D}" type="sibTrans" cxnId="{90454D8D-465C-44C8-A757-278854DA060F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92D14C60-13EF-42EA-A5A9-0EE3B7B445F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Warkat</a:t>
          </a:r>
          <a:r>
            <a:rPr lang="en-ID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ID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Debet</a:t>
          </a:r>
          <a:endParaRPr lang="en-ID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2F6ED860-C1E2-4567-8CE2-94B96374B873}" type="parTrans" cxnId="{54636DCB-8648-4087-8D49-F97D228E1B06}">
      <dgm:prSet/>
      <dgm:spPr/>
      <dgm:t>
        <a:bodyPr/>
        <a:lstStyle/>
        <a:p>
          <a:endParaRPr lang="en-ID"/>
        </a:p>
      </dgm:t>
    </dgm:pt>
    <dgm:pt modelId="{BAE25A8B-A029-401B-ABC3-73E7EE05D8D6}" type="sibTrans" cxnId="{54636DCB-8648-4087-8D49-F97D228E1B06}">
      <dgm:prSet/>
      <dgm:spPr/>
      <dgm:t>
        <a:bodyPr/>
        <a:lstStyle/>
        <a:p>
          <a:endParaRPr lang="en-ID">
            <a:solidFill>
              <a:schemeClr val="bg1"/>
            </a:solidFill>
          </a:endParaRPr>
        </a:p>
      </dgm:t>
    </dgm:pt>
    <dgm:pt modelId="{50D6E950-DA76-4ABE-8104-CA47056D6FE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ID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Warkat </a:t>
          </a:r>
          <a:r>
            <a:rPr lang="en-ID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Kredit</a:t>
          </a:r>
          <a:endParaRPr lang="en-ID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29F364E5-FFC6-464A-8A74-1DF57107019A}" type="parTrans" cxnId="{E31207AD-C75B-4C77-8743-AC9A4922AD7D}">
      <dgm:prSet/>
      <dgm:spPr/>
      <dgm:t>
        <a:bodyPr/>
        <a:lstStyle/>
        <a:p>
          <a:endParaRPr lang="en-ID"/>
        </a:p>
      </dgm:t>
    </dgm:pt>
    <dgm:pt modelId="{B8C76C7B-12C0-4FBA-A4EE-F9B30A228454}" type="sibTrans" cxnId="{E31207AD-C75B-4C77-8743-AC9A4922AD7D}">
      <dgm:prSet/>
      <dgm:spPr/>
      <dgm:t>
        <a:bodyPr/>
        <a:lstStyle/>
        <a:p>
          <a:endParaRPr lang="en-ID"/>
        </a:p>
      </dgm:t>
    </dgm:pt>
    <dgm:pt modelId="{026AFC3C-3B8B-4983-BA69-F29CE5F5E9A0}" type="pres">
      <dgm:prSet presAssocID="{E612900B-4B4D-420B-8015-12D6C6A36BAD}" presName="Name0" presStyleCnt="0">
        <dgm:presLayoutVars>
          <dgm:dir/>
          <dgm:resizeHandles val="exact"/>
        </dgm:presLayoutVars>
      </dgm:prSet>
      <dgm:spPr/>
    </dgm:pt>
    <dgm:pt modelId="{8C56CC88-357A-4D42-8F93-67C11680FB68}" type="pres">
      <dgm:prSet presAssocID="{98FAE1FD-A605-4BA0-8E80-5DAB23180D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A4AAD-3B74-4215-9B28-029070D336D8}" type="pres">
      <dgm:prSet presAssocID="{CEE73D07-43A6-4CA1-A611-4FD54823928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5A5C631-578C-4441-9742-2B80568AEEE3}" type="pres">
      <dgm:prSet presAssocID="{CEE73D07-43A6-4CA1-A611-4FD54823928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C402507-53B9-4AFC-A834-9B6B3443615C}" type="pres">
      <dgm:prSet presAssocID="{C95A572F-6FBD-4220-98EC-619339CFCC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A0CA5-DA29-48E0-8DF8-0D6A070BBE64}" type="pres">
      <dgm:prSet presAssocID="{4A7B81AD-7CF5-4D9F-8985-A6F3FE9E37F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C3AA8EC-ED34-406F-A413-31D634C921B7}" type="pres">
      <dgm:prSet presAssocID="{4A7B81AD-7CF5-4D9F-8985-A6F3FE9E37F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D26E9D7-8B04-4981-BDE1-C7E295088C6C}" type="pres">
      <dgm:prSet presAssocID="{98837CBA-892A-4658-B83B-7C61DC3C36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A6A01-299F-488F-BBFA-7B3497F37F0D}" type="pres">
      <dgm:prSet presAssocID="{C8C763F0-C5A9-4C8C-A72D-91E7DDA97F0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75F4EA2-8553-4E68-A980-12E12EC508B1}" type="pres">
      <dgm:prSet presAssocID="{C8C763F0-C5A9-4C8C-A72D-91E7DDA97F0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08CC271-C593-4355-B21A-95BB27AEDC6E}" type="pres">
      <dgm:prSet presAssocID="{28115764-6686-44A2-912F-C8865CAD41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24636-9E1C-489E-AC66-DE2A8593A20E}" type="pres">
      <dgm:prSet presAssocID="{CBAB4A3B-0215-46DC-AC25-4B3C6215FD3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CD9802E-FE0C-446E-8878-CB3E1B840E47}" type="pres">
      <dgm:prSet presAssocID="{CBAB4A3B-0215-46DC-AC25-4B3C6215FD3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6371EED-0FF6-48E4-9653-4C57416F7EC5}" type="pres">
      <dgm:prSet presAssocID="{92D14C60-13EF-42EA-A5A9-0EE3B7B445F4}" presName="node" presStyleLbl="node1" presStyleIdx="4" presStyleCnt="6" custLinFactNeighborX="-7377" custLinFactNeighborY="-4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80042-3CC1-4F1A-B412-C2447F0F0D21}" type="pres">
      <dgm:prSet presAssocID="{BAE25A8B-A029-401B-ABC3-73E7EE05D8D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ED45723-5713-4820-AB5F-7FF1860675B7}" type="pres">
      <dgm:prSet presAssocID="{BAE25A8B-A029-401B-ABC3-73E7EE05D8D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BFFB612-45BB-4396-B69B-5C8315EF7D46}" type="pres">
      <dgm:prSet presAssocID="{50D6E950-DA76-4ABE-8104-CA47056D6F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71E44-FD4A-45C1-A32D-56E67DF3F7F9}" type="presOf" srcId="{CBAB4A3B-0215-46DC-AC25-4B3C6215FD3D}" destId="{6CD9802E-FE0C-446E-8878-CB3E1B840E47}" srcOrd="1" destOrd="0" presId="urn:microsoft.com/office/officeart/2005/8/layout/process1"/>
    <dgm:cxn modelId="{E31207AD-C75B-4C77-8743-AC9A4922AD7D}" srcId="{E612900B-4B4D-420B-8015-12D6C6A36BAD}" destId="{50D6E950-DA76-4ABE-8104-CA47056D6FED}" srcOrd="5" destOrd="0" parTransId="{29F364E5-FFC6-464A-8A74-1DF57107019A}" sibTransId="{B8C76C7B-12C0-4FBA-A4EE-F9B30A228454}"/>
    <dgm:cxn modelId="{291AE42A-0376-4893-B181-B36D61F171E3}" type="presOf" srcId="{92D14C60-13EF-42EA-A5A9-0EE3B7B445F4}" destId="{96371EED-0FF6-48E4-9653-4C57416F7EC5}" srcOrd="0" destOrd="0" presId="urn:microsoft.com/office/officeart/2005/8/layout/process1"/>
    <dgm:cxn modelId="{03C748C4-4768-4616-A8D7-35CC7F1B4E4D}" type="presOf" srcId="{C8C763F0-C5A9-4C8C-A72D-91E7DDA97F04}" destId="{875F4EA2-8553-4E68-A980-12E12EC508B1}" srcOrd="1" destOrd="0" presId="urn:microsoft.com/office/officeart/2005/8/layout/process1"/>
    <dgm:cxn modelId="{54636DCB-8648-4087-8D49-F97D228E1B06}" srcId="{E612900B-4B4D-420B-8015-12D6C6A36BAD}" destId="{92D14C60-13EF-42EA-A5A9-0EE3B7B445F4}" srcOrd="4" destOrd="0" parTransId="{2F6ED860-C1E2-4567-8CE2-94B96374B873}" sibTransId="{BAE25A8B-A029-401B-ABC3-73E7EE05D8D6}"/>
    <dgm:cxn modelId="{8B8B52AD-C33D-4AC1-9FEA-16B23CC4C566}" type="presOf" srcId="{28115764-6686-44A2-912F-C8865CAD4194}" destId="{308CC271-C593-4355-B21A-95BB27AEDC6E}" srcOrd="0" destOrd="0" presId="urn:microsoft.com/office/officeart/2005/8/layout/process1"/>
    <dgm:cxn modelId="{749FE016-149E-4C5A-B665-3A4CE7E788B6}" type="presOf" srcId="{CBAB4A3B-0215-46DC-AC25-4B3C6215FD3D}" destId="{D3324636-9E1C-489E-AC66-DE2A8593A20E}" srcOrd="0" destOrd="0" presId="urn:microsoft.com/office/officeart/2005/8/layout/process1"/>
    <dgm:cxn modelId="{90454D8D-465C-44C8-A757-278854DA060F}" srcId="{E612900B-4B4D-420B-8015-12D6C6A36BAD}" destId="{28115764-6686-44A2-912F-C8865CAD4194}" srcOrd="3" destOrd="0" parTransId="{149E973F-538D-4DFD-9B89-BDB0E00A7A8D}" sibTransId="{CBAB4A3B-0215-46DC-AC25-4B3C6215FD3D}"/>
    <dgm:cxn modelId="{6E4F9E22-0AB1-420A-AA8B-352603F93842}" type="presOf" srcId="{4A7B81AD-7CF5-4D9F-8985-A6F3FE9E37F2}" destId="{EC3AA8EC-ED34-406F-A413-31D634C921B7}" srcOrd="1" destOrd="0" presId="urn:microsoft.com/office/officeart/2005/8/layout/process1"/>
    <dgm:cxn modelId="{A1BF72FB-3B90-410D-97E5-F08130289B96}" type="presOf" srcId="{C8C763F0-C5A9-4C8C-A72D-91E7DDA97F04}" destId="{548A6A01-299F-488F-BBFA-7B3497F37F0D}" srcOrd="0" destOrd="0" presId="urn:microsoft.com/office/officeart/2005/8/layout/process1"/>
    <dgm:cxn modelId="{41600475-1F8D-402C-89ED-1C44194D5B5B}" type="presOf" srcId="{50D6E950-DA76-4ABE-8104-CA47056D6FED}" destId="{0BFFB612-45BB-4396-B69B-5C8315EF7D46}" srcOrd="0" destOrd="0" presId="urn:microsoft.com/office/officeart/2005/8/layout/process1"/>
    <dgm:cxn modelId="{DAAB34EA-DE57-4145-8FF0-0AA7BE5BA606}" type="presOf" srcId="{98837CBA-892A-4658-B83B-7C61DC3C3640}" destId="{BD26E9D7-8B04-4981-BDE1-C7E295088C6C}" srcOrd="0" destOrd="0" presId="urn:microsoft.com/office/officeart/2005/8/layout/process1"/>
    <dgm:cxn modelId="{D2D8E90B-FC39-4906-9D2B-D4820FD6B1A7}" srcId="{E612900B-4B4D-420B-8015-12D6C6A36BAD}" destId="{C95A572F-6FBD-4220-98EC-619339CFCC4D}" srcOrd="1" destOrd="0" parTransId="{7ACFAA7C-E260-4D6B-95B2-ED911178B7E2}" sibTransId="{4A7B81AD-7CF5-4D9F-8985-A6F3FE9E37F2}"/>
    <dgm:cxn modelId="{0E9EEF3F-D0AB-4815-B58B-51CB1700145F}" type="presOf" srcId="{BAE25A8B-A029-401B-ABC3-73E7EE05D8D6}" destId="{20580042-3CC1-4F1A-B412-C2447F0F0D21}" srcOrd="0" destOrd="0" presId="urn:microsoft.com/office/officeart/2005/8/layout/process1"/>
    <dgm:cxn modelId="{83541252-570C-4425-B3D0-36278257D32C}" srcId="{E612900B-4B4D-420B-8015-12D6C6A36BAD}" destId="{98837CBA-892A-4658-B83B-7C61DC3C3640}" srcOrd="2" destOrd="0" parTransId="{958335DB-399A-432C-931E-8D42C45A9674}" sibTransId="{C8C763F0-C5A9-4C8C-A72D-91E7DDA97F04}"/>
    <dgm:cxn modelId="{D875E820-BDE6-4467-91CF-DD9FBDD6D180}" type="presOf" srcId="{CEE73D07-43A6-4CA1-A611-4FD548239286}" destId="{097A4AAD-3B74-4215-9B28-029070D336D8}" srcOrd="0" destOrd="0" presId="urn:microsoft.com/office/officeart/2005/8/layout/process1"/>
    <dgm:cxn modelId="{82286651-9619-4392-8A1A-CDAB41E437C8}" type="presOf" srcId="{4A7B81AD-7CF5-4D9F-8985-A6F3FE9E37F2}" destId="{687A0CA5-DA29-48E0-8DF8-0D6A070BBE64}" srcOrd="0" destOrd="0" presId="urn:microsoft.com/office/officeart/2005/8/layout/process1"/>
    <dgm:cxn modelId="{970360AA-694C-4158-AD77-860EDA2BC2C2}" type="presOf" srcId="{CEE73D07-43A6-4CA1-A611-4FD548239286}" destId="{65A5C631-578C-4441-9742-2B80568AEEE3}" srcOrd="1" destOrd="0" presId="urn:microsoft.com/office/officeart/2005/8/layout/process1"/>
    <dgm:cxn modelId="{A27075FC-0A05-4D68-B600-75F3121E0B1A}" type="presOf" srcId="{C95A572F-6FBD-4220-98EC-619339CFCC4D}" destId="{1C402507-53B9-4AFC-A834-9B6B3443615C}" srcOrd="0" destOrd="0" presId="urn:microsoft.com/office/officeart/2005/8/layout/process1"/>
    <dgm:cxn modelId="{30847F92-9E23-4324-9B31-5EE93050D1FC}" type="presOf" srcId="{98FAE1FD-A605-4BA0-8E80-5DAB23180D64}" destId="{8C56CC88-357A-4D42-8F93-67C11680FB68}" srcOrd="0" destOrd="0" presId="urn:microsoft.com/office/officeart/2005/8/layout/process1"/>
    <dgm:cxn modelId="{9F69A9C5-DB51-459F-8DF1-E7F463BCFCC5}" srcId="{E612900B-4B4D-420B-8015-12D6C6A36BAD}" destId="{98FAE1FD-A605-4BA0-8E80-5DAB23180D64}" srcOrd="0" destOrd="0" parTransId="{444504AA-263F-444B-8368-FB6B43A2289E}" sibTransId="{CEE73D07-43A6-4CA1-A611-4FD548239286}"/>
    <dgm:cxn modelId="{1A938333-27E6-48B7-991C-AA68460ED9C5}" type="presOf" srcId="{E612900B-4B4D-420B-8015-12D6C6A36BAD}" destId="{026AFC3C-3B8B-4983-BA69-F29CE5F5E9A0}" srcOrd="0" destOrd="0" presId="urn:microsoft.com/office/officeart/2005/8/layout/process1"/>
    <dgm:cxn modelId="{997A7BF8-62E2-4619-9A4A-74807903A5C7}" type="presOf" srcId="{BAE25A8B-A029-401B-ABC3-73E7EE05D8D6}" destId="{DED45723-5713-4820-AB5F-7FF1860675B7}" srcOrd="1" destOrd="0" presId="urn:microsoft.com/office/officeart/2005/8/layout/process1"/>
    <dgm:cxn modelId="{EAE63B4A-3877-4EF2-A1C5-5C578FF1DF5C}" type="presParOf" srcId="{026AFC3C-3B8B-4983-BA69-F29CE5F5E9A0}" destId="{8C56CC88-357A-4D42-8F93-67C11680FB68}" srcOrd="0" destOrd="0" presId="urn:microsoft.com/office/officeart/2005/8/layout/process1"/>
    <dgm:cxn modelId="{760809FA-55E0-4458-9294-D40B0089F66D}" type="presParOf" srcId="{026AFC3C-3B8B-4983-BA69-F29CE5F5E9A0}" destId="{097A4AAD-3B74-4215-9B28-029070D336D8}" srcOrd="1" destOrd="0" presId="urn:microsoft.com/office/officeart/2005/8/layout/process1"/>
    <dgm:cxn modelId="{263E18A7-B858-4BC8-8F4C-BA2650B4ED59}" type="presParOf" srcId="{097A4AAD-3B74-4215-9B28-029070D336D8}" destId="{65A5C631-578C-4441-9742-2B80568AEEE3}" srcOrd="0" destOrd="0" presId="urn:microsoft.com/office/officeart/2005/8/layout/process1"/>
    <dgm:cxn modelId="{5835176A-9EE3-47E0-AE5C-581618311953}" type="presParOf" srcId="{026AFC3C-3B8B-4983-BA69-F29CE5F5E9A0}" destId="{1C402507-53B9-4AFC-A834-9B6B3443615C}" srcOrd="2" destOrd="0" presId="urn:microsoft.com/office/officeart/2005/8/layout/process1"/>
    <dgm:cxn modelId="{A8749B7E-6D91-4A67-B083-102F0C9EE30F}" type="presParOf" srcId="{026AFC3C-3B8B-4983-BA69-F29CE5F5E9A0}" destId="{687A0CA5-DA29-48E0-8DF8-0D6A070BBE64}" srcOrd="3" destOrd="0" presId="urn:microsoft.com/office/officeart/2005/8/layout/process1"/>
    <dgm:cxn modelId="{580B6EEF-F50D-4115-9D24-7B0547CA7255}" type="presParOf" srcId="{687A0CA5-DA29-48E0-8DF8-0D6A070BBE64}" destId="{EC3AA8EC-ED34-406F-A413-31D634C921B7}" srcOrd="0" destOrd="0" presId="urn:microsoft.com/office/officeart/2005/8/layout/process1"/>
    <dgm:cxn modelId="{E13DD546-6CD8-417D-B996-646D1511603F}" type="presParOf" srcId="{026AFC3C-3B8B-4983-BA69-F29CE5F5E9A0}" destId="{BD26E9D7-8B04-4981-BDE1-C7E295088C6C}" srcOrd="4" destOrd="0" presId="urn:microsoft.com/office/officeart/2005/8/layout/process1"/>
    <dgm:cxn modelId="{F363BE1A-3D45-4309-A497-810A43DEF6E2}" type="presParOf" srcId="{026AFC3C-3B8B-4983-BA69-F29CE5F5E9A0}" destId="{548A6A01-299F-488F-BBFA-7B3497F37F0D}" srcOrd="5" destOrd="0" presId="urn:microsoft.com/office/officeart/2005/8/layout/process1"/>
    <dgm:cxn modelId="{904E79D5-8F5F-4FDF-AD66-4084CFA3633B}" type="presParOf" srcId="{548A6A01-299F-488F-BBFA-7B3497F37F0D}" destId="{875F4EA2-8553-4E68-A980-12E12EC508B1}" srcOrd="0" destOrd="0" presId="urn:microsoft.com/office/officeart/2005/8/layout/process1"/>
    <dgm:cxn modelId="{E42B984D-9B43-49E3-940E-CD3C379F0E3D}" type="presParOf" srcId="{026AFC3C-3B8B-4983-BA69-F29CE5F5E9A0}" destId="{308CC271-C593-4355-B21A-95BB27AEDC6E}" srcOrd="6" destOrd="0" presId="urn:microsoft.com/office/officeart/2005/8/layout/process1"/>
    <dgm:cxn modelId="{82BC9F32-3280-4A98-B698-A30EA6A9C577}" type="presParOf" srcId="{026AFC3C-3B8B-4983-BA69-F29CE5F5E9A0}" destId="{D3324636-9E1C-489E-AC66-DE2A8593A20E}" srcOrd="7" destOrd="0" presId="urn:microsoft.com/office/officeart/2005/8/layout/process1"/>
    <dgm:cxn modelId="{2503E5BC-69C9-4F36-9E5F-5C486A202A6C}" type="presParOf" srcId="{D3324636-9E1C-489E-AC66-DE2A8593A20E}" destId="{6CD9802E-FE0C-446E-8878-CB3E1B840E47}" srcOrd="0" destOrd="0" presId="urn:microsoft.com/office/officeart/2005/8/layout/process1"/>
    <dgm:cxn modelId="{AC2B8C0B-B1C2-4662-9482-E127DF66A084}" type="presParOf" srcId="{026AFC3C-3B8B-4983-BA69-F29CE5F5E9A0}" destId="{96371EED-0FF6-48E4-9653-4C57416F7EC5}" srcOrd="8" destOrd="0" presId="urn:microsoft.com/office/officeart/2005/8/layout/process1"/>
    <dgm:cxn modelId="{44CC5314-4053-4038-A762-1997D35665D2}" type="presParOf" srcId="{026AFC3C-3B8B-4983-BA69-F29CE5F5E9A0}" destId="{20580042-3CC1-4F1A-B412-C2447F0F0D21}" srcOrd="9" destOrd="0" presId="urn:microsoft.com/office/officeart/2005/8/layout/process1"/>
    <dgm:cxn modelId="{6412294B-011F-4A3E-97FE-70251312CD77}" type="presParOf" srcId="{20580042-3CC1-4F1A-B412-C2447F0F0D21}" destId="{DED45723-5713-4820-AB5F-7FF1860675B7}" srcOrd="0" destOrd="0" presId="urn:microsoft.com/office/officeart/2005/8/layout/process1"/>
    <dgm:cxn modelId="{B35887AF-DFD1-433F-BD73-C7BE1AC83EE9}" type="presParOf" srcId="{026AFC3C-3B8B-4983-BA69-F29CE5F5E9A0}" destId="{0BFFB612-45BB-4396-B69B-5C8315EF7D4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60434-DDB5-4D53-9564-E3D1399926BF}">
      <dsp:nvSpPr>
        <dsp:cNvPr id="0" name=""/>
        <dsp:cNvSpPr/>
      </dsp:nvSpPr>
      <dsp:spPr>
        <a:xfrm>
          <a:off x="3229959" y="0"/>
          <a:ext cx="1631439" cy="1631439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v"/>
          </a:pP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Yayasan Lembaga </a:t>
          </a:r>
          <a:r>
            <a:rPr lang="en-ID" sz="1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Konsumen</a:t>
          </a: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Indonesia (YLKI)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468878" y="238919"/>
        <a:ext cx="1153601" cy="1153601"/>
      </dsp:txXfrm>
    </dsp:sp>
    <dsp:sp modelId="{5B9B762E-86EF-4D9E-8C06-0625769DF869}">
      <dsp:nvSpPr>
        <dsp:cNvPr id="0" name=""/>
        <dsp:cNvSpPr/>
      </dsp:nvSpPr>
      <dsp:spPr>
        <a:xfrm rot="2098382">
          <a:off x="4827282" y="1245594"/>
          <a:ext cx="453015" cy="55061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300" kern="1200">
            <a:solidFill>
              <a:schemeClr val="tx1"/>
            </a:solidFill>
          </a:endParaRPr>
        </a:p>
      </dsp:txBody>
      <dsp:txXfrm>
        <a:off x="4839553" y="1316767"/>
        <a:ext cx="317111" cy="330366"/>
      </dsp:txXfrm>
    </dsp:sp>
    <dsp:sp modelId="{8AE4F1BE-6688-4B82-BE38-CCB650FEEFB6}">
      <dsp:nvSpPr>
        <dsp:cNvPr id="0" name=""/>
        <dsp:cNvSpPr/>
      </dsp:nvSpPr>
      <dsp:spPr>
        <a:xfrm>
          <a:off x="5267193" y="1425058"/>
          <a:ext cx="1631439" cy="1631439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Lembaga </a:t>
          </a:r>
          <a:r>
            <a:rPr lang="en-ID" sz="1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pemeringkat</a:t>
          </a: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di Indonesia</a:t>
          </a:r>
          <a:endParaRPr lang="en-ID" sz="1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06112" y="1663977"/>
        <a:ext cx="1153601" cy="1153601"/>
      </dsp:txXfrm>
    </dsp:sp>
    <dsp:sp modelId="{F122EF8D-834D-4382-8866-8CD0E3500C39}">
      <dsp:nvSpPr>
        <dsp:cNvPr id="0" name=""/>
        <dsp:cNvSpPr/>
      </dsp:nvSpPr>
      <dsp:spPr>
        <a:xfrm rot="6532475">
          <a:off x="5460793" y="3127004"/>
          <a:ext cx="450027" cy="55061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300" kern="1200">
            <a:solidFill>
              <a:schemeClr val="tx1"/>
            </a:solidFill>
          </a:endParaRPr>
        </a:p>
      </dsp:txBody>
      <dsp:txXfrm rot="10800000">
        <a:off x="5550134" y="3173252"/>
        <a:ext cx="315019" cy="330366"/>
      </dsp:txXfrm>
    </dsp:sp>
    <dsp:sp modelId="{6CD1B241-2869-4685-9776-3DE789DBD87A}">
      <dsp:nvSpPr>
        <dsp:cNvPr id="0" name=""/>
        <dsp:cNvSpPr/>
      </dsp:nvSpPr>
      <dsp:spPr>
        <a:xfrm>
          <a:off x="4464741" y="3772225"/>
          <a:ext cx="1631439" cy="1631439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Asosiasi perbankan di Indonesia</a:t>
          </a:r>
          <a:endParaRPr lang="en-ID" sz="1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03660" y="4011144"/>
        <a:ext cx="1153601" cy="1153601"/>
      </dsp:txXfrm>
    </dsp:sp>
    <dsp:sp modelId="{A74F7524-1D43-4E08-B385-C1EB9DC502C1}">
      <dsp:nvSpPr>
        <dsp:cNvPr id="0" name=""/>
        <dsp:cNvSpPr/>
      </dsp:nvSpPr>
      <dsp:spPr>
        <a:xfrm rot="10800000">
          <a:off x="3849888" y="4312639"/>
          <a:ext cx="434496" cy="55061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300" kern="1200">
            <a:solidFill>
              <a:schemeClr val="tx1"/>
            </a:solidFill>
          </a:endParaRPr>
        </a:p>
      </dsp:txBody>
      <dsp:txXfrm rot="10800000">
        <a:off x="3980237" y="4422761"/>
        <a:ext cx="304147" cy="330366"/>
      </dsp:txXfrm>
    </dsp:sp>
    <dsp:sp modelId="{55E51257-5555-436E-9E75-178425281C73}">
      <dsp:nvSpPr>
        <dsp:cNvPr id="0" name=""/>
        <dsp:cNvSpPr/>
      </dsp:nvSpPr>
      <dsp:spPr>
        <a:xfrm>
          <a:off x="2013498" y="3772225"/>
          <a:ext cx="1631439" cy="1631439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Institut Bankir Indonesia</a:t>
          </a:r>
          <a:endParaRPr lang="en-ID" sz="1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52417" y="4011144"/>
        <a:ext cx="1153601" cy="1153601"/>
      </dsp:txXfrm>
    </dsp:sp>
    <dsp:sp modelId="{7F55EF1A-DB17-4156-B57D-21C801199B0B}">
      <dsp:nvSpPr>
        <dsp:cNvPr id="0" name=""/>
        <dsp:cNvSpPr/>
      </dsp:nvSpPr>
      <dsp:spPr>
        <a:xfrm rot="15120000">
          <a:off x="2237031" y="3158699"/>
          <a:ext cx="434496" cy="55061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300" kern="1200">
            <a:solidFill>
              <a:schemeClr val="tx1"/>
            </a:solidFill>
          </a:endParaRPr>
        </a:p>
      </dsp:txBody>
      <dsp:txXfrm rot="10800000">
        <a:off x="2322346" y="3330806"/>
        <a:ext cx="304147" cy="330366"/>
      </dsp:txXfrm>
    </dsp:sp>
    <dsp:sp modelId="{F47A36D8-D649-49D4-AA24-57D17472540E}">
      <dsp:nvSpPr>
        <dsp:cNvPr id="0" name=""/>
        <dsp:cNvSpPr/>
      </dsp:nvSpPr>
      <dsp:spPr>
        <a:xfrm>
          <a:off x="1256022" y="1440954"/>
          <a:ext cx="1631439" cy="1631439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Lembaga </a:t>
          </a:r>
          <a:r>
            <a:rPr lang="en-ID" sz="1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penelitian</a:t>
          </a: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di </a:t>
          </a:r>
          <a:r>
            <a:rPr lang="en-ID" sz="1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bidang</a:t>
          </a: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ekonomi</a:t>
          </a:r>
          <a:r>
            <a:rPr lang="en-ID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dan </a:t>
          </a:r>
          <a:r>
            <a:rPr lang="en-ID" sz="1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keuangan</a:t>
          </a:r>
          <a:endParaRPr lang="en-ID" sz="1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494941" y="1679873"/>
        <a:ext cx="1153601" cy="1153601"/>
      </dsp:txXfrm>
    </dsp:sp>
    <dsp:sp modelId="{32B9A8D4-E121-45A8-B449-324687C2BA0D}">
      <dsp:nvSpPr>
        <dsp:cNvPr id="0" name=""/>
        <dsp:cNvSpPr/>
      </dsp:nvSpPr>
      <dsp:spPr>
        <a:xfrm rot="19432255">
          <a:off x="2833557" y="1268077"/>
          <a:ext cx="430618" cy="55061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300" kern="1200">
            <a:solidFill>
              <a:schemeClr val="tx1"/>
            </a:solidFill>
          </a:endParaRPr>
        </a:p>
      </dsp:txBody>
      <dsp:txXfrm>
        <a:off x="2845979" y="1416283"/>
        <a:ext cx="301433" cy="330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55C06-B7D3-46A0-AD25-FFB1BB3DCDE6}">
      <dsp:nvSpPr>
        <dsp:cNvPr id="0" name=""/>
        <dsp:cNvSpPr/>
      </dsp:nvSpPr>
      <dsp:spPr>
        <a:xfrm>
          <a:off x="22132" y="1618386"/>
          <a:ext cx="2135187" cy="21818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Char char=""/>
          </a:pP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Mempercepat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layanan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transfer dana</a:t>
          </a:r>
          <a:endParaRPr lang="en-ID" sz="1800" kern="1200" dirty="0">
            <a:solidFill>
              <a:schemeClr val="tx1"/>
            </a:solidFill>
          </a:endParaRPr>
        </a:p>
      </dsp:txBody>
      <dsp:txXfrm>
        <a:off x="84669" y="1680923"/>
        <a:ext cx="2010113" cy="2056820"/>
      </dsp:txXfrm>
    </dsp:sp>
    <dsp:sp modelId="{B946A2CE-D72A-466B-9C5E-8908181ADD4A}">
      <dsp:nvSpPr>
        <dsp:cNvPr id="0" name=""/>
        <dsp:cNvSpPr/>
      </dsp:nvSpPr>
      <dsp:spPr>
        <a:xfrm>
          <a:off x="2367091" y="2444570"/>
          <a:ext cx="444715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400" kern="1200">
            <a:solidFill>
              <a:schemeClr val="tx1"/>
            </a:solidFill>
          </a:endParaRPr>
        </a:p>
      </dsp:txBody>
      <dsp:txXfrm>
        <a:off x="2367091" y="2550475"/>
        <a:ext cx="311301" cy="317716"/>
      </dsp:txXfrm>
    </dsp:sp>
    <dsp:sp modelId="{4C926F5B-9311-4B62-9BE5-2727766048F2}">
      <dsp:nvSpPr>
        <dsp:cNvPr id="0" name=""/>
        <dsp:cNvSpPr/>
      </dsp:nvSpPr>
      <dsp:spPr>
        <a:xfrm>
          <a:off x="2996406" y="1618386"/>
          <a:ext cx="2135187" cy="21818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Mengefisiensi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sistem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pembayaran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nasional</a:t>
          </a:r>
          <a:endParaRPr lang="en-ID" sz="18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058943" y="1680923"/>
        <a:ext cx="2010113" cy="2056820"/>
      </dsp:txXfrm>
    </dsp:sp>
    <dsp:sp modelId="{71B764B8-EC2A-4F16-868B-4C799AFB9167}">
      <dsp:nvSpPr>
        <dsp:cNvPr id="0" name=""/>
        <dsp:cNvSpPr/>
      </dsp:nvSpPr>
      <dsp:spPr>
        <a:xfrm>
          <a:off x="5333870" y="2444570"/>
          <a:ext cx="428827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400" kern="1200" dirty="0">
            <a:solidFill>
              <a:schemeClr val="tx1"/>
            </a:solidFill>
          </a:endParaRPr>
        </a:p>
      </dsp:txBody>
      <dsp:txXfrm>
        <a:off x="5333870" y="2550475"/>
        <a:ext cx="300179" cy="317716"/>
      </dsp:txXfrm>
    </dsp:sp>
    <dsp:sp modelId="{31998449-8E41-4605-B599-00FB52E7DB2A}">
      <dsp:nvSpPr>
        <dsp:cNvPr id="0" name=""/>
        <dsp:cNvSpPr/>
      </dsp:nvSpPr>
      <dsp:spPr>
        <a:xfrm>
          <a:off x="5940701" y="1618386"/>
          <a:ext cx="2135187" cy="21818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Mengakomodasi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keperluan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nasabah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untuk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melakukan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kegiatan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transaksi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yang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jumlah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nya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besar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baik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itu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oleh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pihak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individu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ataupun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18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perusahaan</a:t>
          </a:r>
          <a:r>
            <a:rPr lang="en-ID" sz="1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ID" sz="18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03238" y="1680923"/>
        <a:ext cx="2010113" cy="2056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9D4AD-22EE-47C8-9D66-7A032FCE0918}">
      <dsp:nvSpPr>
        <dsp:cNvPr id="0" name=""/>
        <dsp:cNvSpPr/>
      </dsp:nvSpPr>
      <dsp:spPr>
        <a:xfrm rot="5400000">
          <a:off x="13021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661A70B-63CB-47FB-94EF-FC5A9D18C6D3}">
      <dsp:nvSpPr>
        <dsp:cNvPr id="0" name=""/>
        <dsp:cNvSpPr/>
      </dsp:nvSpPr>
      <dsp:spPr>
        <a:xfrm>
          <a:off x="931202" y="31045"/>
          <a:ext cx="2357070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ID" sz="3100" kern="1200" spc="1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Kliring</a:t>
          </a:r>
          <a:r>
            <a:rPr lang="en-ID" sz="3100" kern="1200" spc="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ID" sz="3100" kern="1200" spc="1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Umum</a:t>
          </a:r>
          <a:endParaRPr lang="en-ID" sz="3100" kern="1200" dirty="0">
            <a:solidFill>
              <a:schemeClr val="tx1"/>
            </a:solidFill>
          </a:endParaRPr>
        </a:p>
      </dsp:txBody>
      <dsp:txXfrm>
        <a:off x="1011757" y="111600"/>
        <a:ext cx="2195960" cy="1488762"/>
      </dsp:txXfrm>
    </dsp:sp>
    <dsp:sp modelId="{82F925A6-50AF-48C0-A614-566CA870C62C}">
      <dsp:nvSpPr>
        <dsp:cNvPr id="0" name=""/>
        <dsp:cNvSpPr/>
      </dsp:nvSpPr>
      <dsp:spPr>
        <a:xfrm>
          <a:off x="32882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8D5C6-C648-440F-B5D3-D5082A469DCF}">
      <dsp:nvSpPr>
        <dsp:cNvPr id="0" name=""/>
        <dsp:cNvSpPr/>
      </dsp:nvSpPr>
      <dsp:spPr>
        <a:xfrm rot="5400000">
          <a:off x="3256426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4B6F333-5B14-4594-BDB6-F92EC83965B2}">
      <dsp:nvSpPr>
        <dsp:cNvPr id="0" name=""/>
        <dsp:cNvSpPr/>
      </dsp:nvSpPr>
      <dsp:spPr>
        <a:xfrm>
          <a:off x="2885464" y="1884397"/>
          <a:ext cx="2357070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spc="1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Kliring Lokal</a:t>
          </a:r>
          <a:endParaRPr lang="en-ID" sz="3100" kern="1200" spc="1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2966019" y="1964952"/>
        <a:ext cx="2195960" cy="1488762"/>
      </dsp:txXfrm>
    </dsp:sp>
    <dsp:sp modelId="{1C863218-2F55-40DC-9477-4588BBD131BA}">
      <dsp:nvSpPr>
        <dsp:cNvPr id="0" name=""/>
        <dsp:cNvSpPr/>
      </dsp:nvSpPr>
      <dsp:spPr>
        <a:xfrm>
          <a:off x="5242535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8C2BB-7634-45E6-9CE6-1D53F3205471}">
      <dsp:nvSpPr>
        <dsp:cNvPr id="0" name=""/>
        <dsp:cNvSpPr/>
      </dsp:nvSpPr>
      <dsp:spPr>
        <a:xfrm>
          <a:off x="4839726" y="3737748"/>
          <a:ext cx="2357070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spc="1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Kliring antar cabang</a:t>
          </a:r>
          <a:endParaRPr lang="en-ID" sz="3100" kern="1200" dirty="0">
            <a:solidFill>
              <a:schemeClr val="tx1"/>
            </a:solidFill>
          </a:endParaRPr>
        </a:p>
      </dsp:txBody>
      <dsp:txXfrm>
        <a:off x="4920281" y="3818303"/>
        <a:ext cx="2195960" cy="1488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6CC88-357A-4D42-8F93-67C11680FB68}">
      <dsp:nvSpPr>
        <dsp:cNvPr id="0" name=""/>
        <dsp:cNvSpPr/>
      </dsp:nvSpPr>
      <dsp:spPr>
        <a:xfrm>
          <a:off x="0" y="474219"/>
          <a:ext cx="1016000" cy="8953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85000"/>
                <a:satMod val="130000"/>
              </a:schemeClr>
            </a:gs>
            <a:gs pos="34000">
              <a:schemeClr val="dk1">
                <a:shade val="87000"/>
                <a:satMod val="125000"/>
              </a:schemeClr>
            </a:gs>
            <a:gs pos="70000">
              <a:schemeClr val="dk1">
                <a:tint val="100000"/>
                <a:shade val="90000"/>
                <a:satMod val="130000"/>
              </a:schemeClr>
            </a:gs>
            <a:gs pos="100000">
              <a:schemeClr val="dk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n-ID" sz="14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Cek 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26224" y="500443"/>
        <a:ext cx="963552" cy="842902"/>
      </dsp:txXfrm>
    </dsp:sp>
    <dsp:sp modelId="{097A4AAD-3B74-4215-9B28-029070D336D8}">
      <dsp:nvSpPr>
        <dsp:cNvPr id="0" name=""/>
        <dsp:cNvSpPr/>
      </dsp:nvSpPr>
      <dsp:spPr>
        <a:xfrm>
          <a:off x="1117599" y="79591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000" kern="1200">
            <a:solidFill>
              <a:schemeClr val="bg1"/>
            </a:solidFill>
          </a:endParaRPr>
        </a:p>
      </dsp:txBody>
      <dsp:txXfrm>
        <a:off x="1117599" y="846304"/>
        <a:ext cx="150774" cy="151180"/>
      </dsp:txXfrm>
    </dsp:sp>
    <dsp:sp modelId="{1C402507-53B9-4AFC-A834-9B6B3443615C}">
      <dsp:nvSpPr>
        <dsp:cNvPr id="0" name=""/>
        <dsp:cNvSpPr/>
      </dsp:nvSpPr>
      <dsp:spPr>
        <a:xfrm>
          <a:off x="1422399" y="474219"/>
          <a:ext cx="1016000" cy="895350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dk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Bilyet Giro </a:t>
          </a:r>
          <a:endParaRPr lang="en-ID" sz="1400" kern="1200" dirty="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1448623" y="500443"/>
        <a:ext cx="963552" cy="842902"/>
      </dsp:txXfrm>
    </dsp:sp>
    <dsp:sp modelId="{687A0CA5-DA29-48E0-8DF8-0D6A070BBE64}">
      <dsp:nvSpPr>
        <dsp:cNvPr id="0" name=""/>
        <dsp:cNvSpPr/>
      </dsp:nvSpPr>
      <dsp:spPr>
        <a:xfrm>
          <a:off x="2539999" y="795910"/>
          <a:ext cx="215392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000" kern="1200">
            <a:solidFill>
              <a:schemeClr val="bg1"/>
            </a:solidFill>
          </a:endParaRPr>
        </a:p>
      </dsp:txBody>
      <dsp:txXfrm>
        <a:off x="2539999" y="846304"/>
        <a:ext cx="150774" cy="151180"/>
      </dsp:txXfrm>
    </dsp:sp>
    <dsp:sp modelId="{BD26E9D7-8B04-4981-BDE1-C7E295088C6C}">
      <dsp:nvSpPr>
        <dsp:cNvPr id="0" name=""/>
        <dsp:cNvSpPr/>
      </dsp:nvSpPr>
      <dsp:spPr>
        <a:xfrm>
          <a:off x="2844799" y="474219"/>
          <a:ext cx="1016000" cy="8953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Wesel Bank </a:t>
          </a:r>
          <a:r>
            <a:rPr lang="en-ID" sz="1400" kern="1200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Untuk</a:t>
          </a:r>
          <a:r>
            <a:rPr lang="en-ID" sz="14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Transfer (WBUT)</a:t>
          </a:r>
        </a:p>
      </dsp:txBody>
      <dsp:txXfrm>
        <a:off x="2871023" y="500443"/>
        <a:ext cx="963552" cy="842902"/>
      </dsp:txXfrm>
    </dsp:sp>
    <dsp:sp modelId="{548A6A01-299F-488F-BBFA-7B3497F37F0D}">
      <dsp:nvSpPr>
        <dsp:cNvPr id="0" name=""/>
        <dsp:cNvSpPr/>
      </dsp:nvSpPr>
      <dsp:spPr>
        <a:xfrm>
          <a:off x="3962400" y="795910"/>
          <a:ext cx="215391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000" kern="1200">
            <a:solidFill>
              <a:schemeClr val="bg1"/>
            </a:solidFill>
          </a:endParaRPr>
        </a:p>
      </dsp:txBody>
      <dsp:txXfrm>
        <a:off x="3962400" y="846304"/>
        <a:ext cx="150774" cy="151180"/>
      </dsp:txXfrm>
    </dsp:sp>
    <dsp:sp modelId="{308CC271-C593-4355-B21A-95BB27AEDC6E}">
      <dsp:nvSpPr>
        <dsp:cNvPr id="0" name=""/>
        <dsp:cNvSpPr/>
      </dsp:nvSpPr>
      <dsp:spPr>
        <a:xfrm>
          <a:off x="4267199" y="474219"/>
          <a:ext cx="1016000" cy="89535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Surat Bukti </a:t>
          </a:r>
          <a:r>
            <a:rPr lang="en-ID" sz="14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Penerimaan</a:t>
          </a:r>
          <a:r>
            <a:rPr lang="en-ID" sz="1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Transfer (SBPT)</a:t>
          </a:r>
        </a:p>
      </dsp:txBody>
      <dsp:txXfrm>
        <a:off x="4293423" y="500443"/>
        <a:ext cx="963552" cy="842902"/>
      </dsp:txXfrm>
    </dsp:sp>
    <dsp:sp modelId="{D3324636-9E1C-489E-AC66-DE2A8593A20E}">
      <dsp:nvSpPr>
        <dsp:cNvPr id="0" name=""/>
        <dsp:cNvSpPr/>
      </dsp:nvSpPr>
      <dsp:spPr>
        <a:xfrm rot="21490019">
          <a:off x="5377253" y="773449"/>
          <a:ext cx="199604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000" kern="1200">
            <a:solidFill>
              <a:schemeClr val="bg1"/>
            </a:solidFill>
          </a:endParaRPr>
        </a:p>
      </dsp:txBody>
      <dsp:txXfrm>
        <a:off x="5377268" y="824801"/>
        <a:ext cx="139723" cy="151180"/>
      </dsp:txXfrm>
    </dsp:sp>
    <dsp:sp modelId="{96371EED-0FF6-48E4-9653-4C57416F7EC5}">
      <dsp:nvSpPr>
        <dsp:cNvPr id="0" name=""/>
        <dsp:cNvSpPr/>
      </dsp:nvSpPr>
      <dsp:spPr>
        <a:xfrm>
          <a:off x="5659619" y="429658"/>
          <a:ext cx="1016000" cy="8953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Warkat</a:t>
          </a:r>
          <a:r>
            <a:rPr lang="en-ID" sz="1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ID" sz="14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Debet</a:t>
          </a:r>
          <a:endParaRPr lang="en-ID" sz="14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5685843" y="455882"/>
        <a:ext cx="963552" cy="842902"/>
      </dsp:txXfrm>
    </dsp:sp>
    <dsp:sp modelId="{20580042-3CC1-4F1A-B412-C2447F0F0D21}">
      <dsp:nvSpPr>
        <dsp:cNvPr id="0" name=""/>
        <dsp:cNvSpPr/>
      </dsp:nvSpPr>
      <dsp:spPr>
        <a:xfrm rot="105443">
          <a:off x="6784660" y="773831"/>
          <a:ext cx="231390" cy="251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1000" kern="1200">
            <a:solidFill>
              <a:schemeClr val="bg1"/>
            </a:solidFill>
          </a:endParaRPr>
        </a:p>
      </dsp:txBody>
      <dsp:txXfrm>
        <a:off x="6784676" y="823161"/>
        <a:ext cx="161973" cy="151180"/>
      </dsp:txXfrm>
    </dsp:sp>
    <dsp:sp modelId="{0BFFB612-45BB-4396-B69B-5C8315EF7D46}">
      <dsp:nvSpPr>
        <dsp:cNvPr id="0" name=""/>
        <dsp:cNvSpPr/>
      </dsp:nvSpPr>
      <dsp:spPr>
        <a:xfrm>
          <a:off x="7112000" y="474219"/>
          <a:ext cx="1016000" cy="89535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Warkat </a:t>
          </a:r>
          <a:r>
            <a:rPr lang="en-ID" sz="14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Kredit</a:t>
          </a:r>
          <a:endParaRPr lang="en-ID" sz="14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7138224" y="500443"/>
        <a:ext cx="963552" cy="842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37" y="84069"/>
            <a:ext cx="6021280" cy="677393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00DD23-0698-CB19-B965-5CBD161D7325}"/>
              </a:ext>
            </a:extLst>
          </p:cNvPr>
          <p:cNvSpPr txBox="1"/>
          <p:nvPr/>
        </p:nvSpPr>
        <p:spPr>
          <a:xfrm>
            <a:off x="6138170" y="1269844"/>
            <a:ext cx="2825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KELOMPOK 1 :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E65F708-41E4-AD00-5F62-4F2D53FC6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634461"/>
              </p:ext>
            </p:extLst>
          </p:nvPr>
        </p:nvGraphicFramePr>
        <p:xfrm>
          <a:off x="6203559" y="1886029"/>
          <a:ext cx="4666863" cy="1169028"/>
        </p:xfrm>
        <a:graphic>
          <a:graphicData uri="http://schemas.openxmlformats.org/drawingml/2006/table">
            <a:tbl>
              <a:tblPr firstRow="1" firstCol="1" bandRow="1"/>
              <a:tblGrid>
                <a:gridCol w="2564519">
                  <a:extLst>
                    <a:ext uri="{9D8B030D-6E8A-4147-A177-3AD203B41FA5}">
                      <a16:colId xmlns:a16="http://schemas.microsoft.com/office/drawing/2014/main" val="3180100262"/>
                    </a:ext>
                  </a:extLst>
                </a:gridCol>
                <a:gridCol w="2102344">
                  <a:extLst>
                    <a:ext uri="{9D8B030D-6E8A-4147-A177-3AD203B41FA5}">
                      <a16:colId xmlns:a16="http://schemas.microsoft.com/office/drawing/2014/main" val="1511764591"/>
                    </a:ext>
                  </a:extLst>
                </a:gridCol>
              </a:tblGrid>
              <a:tr h="38967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1288415" algn="l"/>
                        </a:tabLst>
                      </a:pPr>
                      <a:r>
                        <a:rPr lang="en-ID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 </a:t>
                      </a:r>
                      <a:r>
                        <a:rPr lang="en-ID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Iwanto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en-ID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2212120078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37452"/>
                  </a:ext>
                </a:extLst>
              </a:tr>
              <a:tr h="38967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1288415" algn="l"/>
                        </a:tabLst>
                      </a:pPr>
                      <a:r>
                        <a:rPr lang="en-ID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Ervina</a:t>
                      </a:r>
                      <a:r>
                        <a:rPr lang="en-ID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Puspitasari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en-ID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2212120074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43812"/>
                  </a:ext>
                </a:extLst>
              </a:tr>
              <a:tr h="38967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1288415" algn="l"/>
                        </a:tabLst>
                      </a:pPr>
                      <a:r>
                        <a:rPr lang="en-ID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Ilham Nur </a:t>
                      </a:r>
                      <a:r>
                        <a:rPr lang="en-ID" sz="2000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Khaitami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88415" algn="l"/>
                        </a:tabLst>
                      </a:pPr>
                      <a:r>
                        <a:rPr lang="en-ID" sz="20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2212120070</a:t>
                      </a:r>
                      <a:endParaRPr lang="en-ID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0787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46D7DB0-F9BC-3E11-3315-CB03E7CD4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184" y="84069"/>
            <a:ext cx="1685427" cy="17859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20BF85-D52F-9E06-8523-30A64E55DF28}"/>
              </a:ext>
            </a:extLst>
          </p:cNvPr>
          <p:cNvSpPr txBox="1"/>
          <p:nvPr/>
        </p:nvSpPr>
        <p:spPr>
          <a:xfrm>
            <a:off x="6880802" y="3479778"/>
            <a:ext cx="370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Perbankan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Lembaga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4D63E-627F-03B5-2884-14A237664878}"/>
              </a:ext>
            </a:extLst>
          </p:cNvPr>
          <p:cNvSpPr txBox="1"/>
          <p:nvPr/>
        </p:nvSpPr>
        <p:spPr>
          <a:xfrm>
            <a:off x="6633275" y="4897464"/>
            <a:ext cx="4560898" cy="13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en-ID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PENJELASAN LAPORAN KEUANGAN PERBANKAN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 PENJELASAN AKUNTANSI KLIRING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54643" y="290155"/>
            <a:ext cx="4042610" cy="193708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kern="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Dokumen Kliring Merupakan dokumen yang berfungsi sebagai alat Bantu dalam proses perhitungan kliring ditempat penyelenggara.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79935" y="2561873"/>
            <a:ext cx="73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kern="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Dokumen kliring yang digunakan untuk proses perhitungan lokal meliputi: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2003" y="3203060"/>
            <a:ext cx="3045284" cy="12520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kern="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Neraca kliring penyerahan/pengembalian.</a:t>
            </a: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621558" y="3600473"/>
            <a:ext cx="782053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706227" y="3600473"/>
            <a:ext cx="782053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27882" y="3193365"/>
            <a:ext cx="3045284" cy="12520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kern="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Neraca kliring penyerahan/pengembalian.</a:t>
            </a: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621341" y="3203060"/>
            <a:ext cx="3045284" cy="12520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kern="1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kern="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Bilyet saldo kliring</a:t>
            </a:r>
            <a:r>
              <a:rPr lang="en-ID" kern="1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105FD2-D209-BFB0-D9CF-B8EE6421B2F0}"/>
              </a:ext>
            </a:extLst>
          </p:cNvPr>
          <p:cNvSpPr txBox="1"/>
          <p:nvPr/>
        </p:nvSpPr>
        <p:spPr>
          <a:xfrm>
            <a:off x="634199" y="769111"/>
            <a:ext cx="8949128" cy="560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 juga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kejahatan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Bank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pembayaran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walaupun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warkatnya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syarat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bank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teknis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seharusnya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ditolak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Bank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pembayaran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prosedur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syarat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pembayaran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Penyalahgunaan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Cek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Pengambilan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pencairan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setelah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prosedur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teller, data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legitimasi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wajib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tandatangani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balik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Penerima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identitas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palsu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mempersulit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penelusuran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bank. 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Penguangan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(Cek). Upaya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pembobolan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relatif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besar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pelaku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mempersiapkan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rekening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penampungan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bank lain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dibuka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identitas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palsu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Bila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kejahatan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berlangsung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lancar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penarikannya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0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B6B0C-E976-34AD-4A33-CFF471320E98}"/>
              </a:ext>
            </a:extLst>
          </p:cNvPr>
          <p:cNvSpPr txBox="1"/>
          <p:nvPr/>
        </p:nvSpPr>
        <p:spPr>
          <a:xfrm>
            <a:off x="4257207" y="2844225"/>
            <a:ext cx="647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01F6C-D346-6D4F-E149-81E60999353F}"/>
              </a:ext>
            </a:extLst>
          </p:cNvPr>
          <p:cNvSpPr txBox="1"/>
          <p:nvPr/>
        </p:nvSpPr>
        <p:spPr>
          <a:xfrm>
            <a:off x="945397" y="356460"/>
            <a:ext cx="10306372" cy="173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r>
              <a:rPr lang="en-ID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PENJELASA LAPORAN KEUANGAN PERBANKAN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288415" algn="l"/>
              </a:tabLst>
            </a:pP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EE325-8470-4E17-DDED-55D8CA5FEE3F}"/>
              </a:ext>
            </a:extLst>
          </p:cNvPr>
          <p:cNvSpPr txBox="1"/>
          <p:nvPr/>
        </p:nvSpPr>
        <p:spPr>
          <a:xfrm>
            <a:off x="1306217" y="2450039"/>
            <a:ext cx="65979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ID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D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aporan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disusun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pertanggungjawaban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pihak-pihak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berkepentingan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periode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  <p:pic>
        <p:nvPicPr>
          <p:cNvPr id="2050" name="Picture 2" descr="Profil OJK – Kompaspedia">
            <a:extLst>
              <a:ext uri="{FF2B5EF4-FFF2-40B4-BE49-F238E27FC236}">
                <a16:creationId xmlns:a16="http://schemas.microsoft.com/office/drawing/2014/main" id="{0F95D9FD-41F9-E2FD-A78C-4DAD596D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33" y="2884733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2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768" y="89419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ID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3 </a:t>
            </a:r>
            <a:r>
              <a:rPr lang="en-ID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ID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4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ID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D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5A5F1BD-BE58-DAA2-6EAC-93B928D4C0BA}"/>
              </a:ext>
            </a:extLst>
          </p:cNvPr>
          <p:cNvSpPr/>
          <p:nvPr/>
        </p:nvSpPr>
        <p:spPr>
          <a:xfrm>
            <a:off x="945397" y="3429000"/>
            <a:ext cx="2975674" cy="180942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Laporan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Bulanan</a:t>
            </a:r>
            <a:endParaRPr lang="en-ID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E4016FE-0B21-C0FF-A878-93B99E720E69}"/>
              </a:ext>
            </a:extLst>
          </p:cNvPr>
          <p:cNvSpPr/>
          <p:nvPr/>
        </p:nvSpPr>
        <p:spPr>
          <a:xfrm>
            <a:off x="4267200" y="3428998"/>
            <a:ext cx="2975674" cy="180942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Laporan Keuangan Triwulan</a:t>
            </a:r>
            <a:endParaRPr lang="en-US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AEE5B0F-4438-5A21-F8CA-B1EBF8F63E35}"/>
              </a:ext>
            </a:extLst>
          </p:cNvPr>
          <p:cNvSpPr/>
          <p:nvPr/>
        </p:nvSpPr>
        <p:spPr>
          <a:xfrm>
            <a:off x="7589004" y="3428999"/>
            <a:ext cx="2975674" cy="180942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Laporan Keuangan Tahunan</a:t>
            </a:r>
            <a:endParaRPr lang="en-ID" dirty="0"/>
          </a:p>
        </p:txBody>
      </p:sp>
      <p:pic>
        <p:nvPicPr>
          <p:cNvPr id="1026" name="Picture 2" descr="Jurus Perbankan Bertahan di Tengah Pandemi - Universitas Gadjah Mada">
            <a:extLst>
              <a:ext uri="{FF2B5EF4-FFF2-40B4-BE49-F238E27FC236}">
                <a16:creationId xmlns:a16="http://schemas.microsoft.com/office/drawing/2014/main" id="{6779C654-D1B2-5C10-B22B-0ABF9AE7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86" y="1978105"/>
            <a:ext cx="2180303" cy="14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D52306-28EE-CB7D-ABD1-3477CAF9C658}"/>
              </a:ext>
            </a:extLst>
          </p:cNvPr>
          <p:cNvSpPr txBox="1"/>
          <p:nvPr/>
        </p:nvSpPr>
        <p:spPr>
          <a:xfrm>
            <a:off x="1618938" y="221412"/>
            <a:ext cx="8109679" cy="606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ID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aporan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wajib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pula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disampaikan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berkepentingan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bank, </a:t>
            </a:r>
            <a:r>
              <a:rPr lang="en-ID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ID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20A109-EF3F-6E23-A2FF-A4D813799680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ID" dirty="0"/>
          </a:p>
          <a:p>
            <a:pPr lvl="0">
              <a:buChar char="•"/>
            </a:pPr>
            <a:endParaRPr lang="en-ID" dirty="0"/>
          </a:p>
          <a:p>
            <a:pPr lvl="0">
              <a:buChar char="•"/>
            </a:pPr>
            <a:endParaRPr lang="en-ID"/>
          </a:p>
          <a:p>
            <a:pPr lvl="0">
              <a:buChar char="•"/>
            </a:pPr>
            <a:endParaRPr lang="en-ID"/>
          </a:p>
          <a:p>
            <a:pPr lvl="0">
              <a:buChar char="•"/>
            </a:pPr>
            <a:endParaRPr lang="en-ID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60FE6D-51B7-9F36-BDFC-F28CE3B6C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823628"/>
              </p:ext>
            </p:extLst>
          </p:nvPr>
        </p:nvGraphicFramePr>
        <p:xfrm>
          <a:off x="2050321" y="891852"/>
          <a:ext cx="8109679" cy="540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1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A0C4AD-0371-115C-6B29-C5F884E3E746}"/>
              </a:ext>
            </a:extLst>
          </p:cNvPr>
          <p:cNvSpPr txBox="1"/>
          <p:nvPr/>
        </p:nvSpPr>
        <p:spPr>
          <a:xfrm>
            <a:off x="1426564" y="1109272"/>
            <a:ext cx="9338871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195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perbankan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4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US" sz="24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kern="100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D4DB6E-791C-1FD4-F798-218BCC230821}"/>
              </a:ext>
            </a:extLst>
          </p:cNvPr>
          <p:cNvSpPr/>
          <p:nvPr/>
        </p:nvSpPr>
        <p:spPr>
          <a:xfrm>
            <a:off x="1336624" y="2274758"/>
            <a:ext cx="2578308" cy="1959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pemangku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bank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E91B1A-AD8E-BDFE-8A70-76D65F222F66}"/>
              </a:ext>
            </a:extLst>
          </p:cNvPr>
          <p:cNvSpPr/>
          <p:nvPr/>
        </p:nvSpPr>
        <p:spPr>
          <a:xfrm>
            <a:off x="4943007" y="2368447"/>
            <a:ext cx="2578308" cy="1959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investor, regulator, dan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pihak-pihak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bank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32783-FF9E-4F2A-489A-DC5082285308}"/>
              </a:ext>
            </a:extLst>
          </p:cNvPr>
          <p:cNvSpPr/>
          <p:nvPr/>
        </p:nvSpPr>
        <p:spPr>
          <a:xfrm>
            <a:off x="8549390" y="2368447"/>
            <a:ext cx="2578308" cy="1959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sinyal-sinyal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mengindikasikan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stabilitas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US" sz="1800" kern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bank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28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588D26-E247-EFC4-0F17-95885A93E07D}"/>
              </a:ext>
            </a:extLst>
          </p:cNvPr>
          <p:cNvSpPr txBox="1"/>
          <p:nvPr/>
        </p:nvSpPr>
        <p:spPr>
          <a:xfrm>
            <a:off x="1948721" y="884420"/>
            <a:ext cx="7824866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ID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 PENJELASAN AKUNTANSI KLIRING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586AAA-4ECC-E6DC-92A0-A8E9ACD53893}"/>
              </a:ext>
            </a:extLst>
          </p:cNvPr>
          <p:cNvSpPr/>
          <p:nvPr/>
        </p:nvSpPr>
        <p:spPr>
          <a:xfrm>
            <a:off x="839450" y="1753849"/>
            <a:ext cx="4796852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liring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utang-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piutang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berharga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dagang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nasabah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digelar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Indonesia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ditunjuk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A6C398-12D1-2684-44E9-99652D2E1A8A}"/>
              </a:ext>
            </a:extLst>
          </p:cNvPr>
          <p:cNvSpPr/>
          <p:nvPr/>
        </p:nvSpPr>
        <p:spPr>
          <a:xfrm>
            <a:off x="6555698" y="1753849"/>
            <a:ext cx="4796852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engertian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kliring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pertukaran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warkat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ataupun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nasabah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kliring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mengatasnamakan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nasabah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perhitungannya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diselesaikan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kesepakatan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8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75566-730C-3D12-9939-DC01DBFF9792}"/>
              </a:ext>
            </a:extLst>
          </p:cNvPr>
          <p:cNvSpPr txBox="1"/>
          <p:nvPr/>
        </p:nvSpPr>
        <p:spPr>
          <a:xfrm>
            <a:off x="1588958" y="494675"/>
            <a:ext cx="9398832" cy="106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en-ID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anfaat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kliring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para 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Pebisnis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8FE4266-4C50-5CA8-A58B-ED69F55C5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351938"/>
              </p:ext>
            </p:extLst>
          </p:nvPr>
        </p:nvGraphicFramePr>
        <p:xfrm>
          <a:off x="2032000" y="2699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4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7C798-174B-F745-829B-3452F21D9B97}"/>
              </a:ext>
            </a:extLst>
          </p:cNvPr>
          <p:cNvSpPr txBox="1"/>
          <p:nvPr/>
        </p:nvSpPr>
        <p:spPr>
          <a:xfrm>
            <a:off x="1658911" y="350911"/>
            <a:ext cx="8874177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jenis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dilaksanakan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bank pada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umumnya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spc="10" dirty="0" err="1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ID" sz="1800" kern="100" spc="10" dirty="0">
                <a:solidFill>
                  <a:srgbClr val="232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</a:t>
            </a:r>
            <a:endParaRPr lang="en-ID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158A64-C0A9-78B4-3147-9527AF751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8899"/>
              </p:ext>
            </p:extLst>
          </p:nvPr>
        </p:nvGraphicFramePr>
        <p:xfrm>
          <a:off x="1912079" y="9145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F85E4-3396-1F9B-4FEA-D355726E8E1B}"/>
              </a:ext>
            </a:extLst>
          </p:cNvPr>
          <p:cNvSpPr txBox="1"/>
          <p:nvPr/>
        </p:nvSpPr>
        <p:spPr>
          <a:xfrm>
            <a:off x="1274164" y="852819"/>
            <a:ext cx="10163331" cy="195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ID" sz="1800" b="1" kern="1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Warkat</a:t>
            </a:r>
            <a:r>
              <a:rPr lang="en-ID" sz="1800" b="1" kern="1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1800" b="1" kern="1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dokumen</a:t>
            </a:r>
            <a:r>
              <a:rPr lang="en-ID" sz="1800" b="1" kern="1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kern="1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r>
              <a:rPr lang="en-ID" sz="1800" b="1" kern="1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ID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endParaRPr lang="en-ID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endParaRPr lang="en-ID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Warkat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diperhitungkan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otomasi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ID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26B99F-1FD7-91AF-B232-3BC645ADF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429305"/>
              </p:ext>
            </p:extLst>
          </p:nvPr>
        </p:nvGraphicFramePr>
        <p:xfrm>
          <a:off x="1702217" y="2803161"/>
          <a:ext cx="8128000" cy="184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CEFB86E-6B8E-9C9C-0387-CDBB4247D280}"/>
              </a:ext>
            </a:extLst>
          </p:cNvPr>
          <p:cNvSpPr/>
          <p:nvPr/>
        </p:nvSpPr>
        <p:spPr>
          <a:xfrm>
            <a:off x="4709870" y="344400"/>
            <a:ext cx="4698825" cy="18694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Warkat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alat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pembayaran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bukan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tunai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diperhitungkan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atas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beban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untung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rekening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nasabah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bank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kliring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90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{2B049831-0448-4DAD-AF1F-264D6DAB8A6B}tf11437505_win32</Template>
  <TotalTime>104</TotalTime>
  <Words>525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 Pro Cond Light</vt:lpstr>
      <vt:lpstr>Speak Pro</vt:lpstr>
      <vt:lpstr>Symbol</vt:lpstr>
      <vt:lpstr>Times New Roman</vt:lpstr>
      <vt:lpstr>Wingdings</vt:lpstr>
      <vt:lpstr>RetrospectVTI</vt:lpstr>
      <vt:lpstr>PowerPoint Presentation</vt:lpstr>
      <vt:lpstr>PowerPoint Presentation</vt:lpstr>
      <vt:lpstr>Ada 3 jenis laporan keuangan bank yaitu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Irwanto</dc:creator>
  <cp:lastModifiedBy>Asus</cp:lastModifiedBy>
  <cp:revision>12</cp:revision>
  <dcterms:created xsi:type="dcterms:W3CDTF">2024-09-30T12:35:25Z</dcterms:created>
  <dcterms:modified xsi:type="dcterms:W3CDTF">2024-10-01T05:26:00Z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