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1464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B74D2-813A-4B6A-BF33-9E8D50C07D00}" type="datetimeFigureOut">
              <a:rPr lang="en-US" smtClean="0"/>
              <a:t>4/21/2020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55C92-6DEA-4130-BCF5-E94E65A58D2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B74D2-813A-4B6A-BF33-9E8D50C07D00}" type="datetimeFigureOut">
              <a:rPr lang="en-US" smtClean="0"/>
              <a:t>4/21/2020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55C92-6DEA-4130-BCF5-E94E65A58D2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B74D2-813A-4B6A-BF33-9E8D50C07D00}" type="datetimeFigureOut">
              <a:rPr lang="en-US" smtClean="0"/>
              <a:t>4/21/2020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55C92-6DEA-4130-BCF5-E94E65A58D2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B74D2-813A-4B6A-BF33-9E8D50C07D00}" type="datetimeFigureOut">
              <a:rPr lang="en-US" smtClean="0"/>
              <a:t>4/21/2020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55C92-6DEA-4130-BCF5-E94E65A58D2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B74D2-813A-4B6A-BF33-9E8D50C07D00}" type="datetimeFigureOut">
              <a:rPr lang="en-US" smtClean="0"/>
              <a:t>4/21/2020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55C92-6DEA-4130-BCF5-E94E65A58D2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B74D2-813A-4B6A-BF33-9E8D50C07D00}" type="datetimeFigureOut">
              <a:rPr lang="en-US" smtClean="0"/>
              <a:t>4/21/2020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55C92-6DEA-4130-BCF5-E94E65A58D2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B74D2-813A-4B6A-BF33-9E8D50C07D00}" type="datetimeFigureOut">
              <a:rPr lang="en-US" smtClean="0"/>
              <a:t>4/21/2020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55C92-6DEA-4130-BCF5-E94E65A58D2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B74D2-813A-4B6A-BF33-9E8D50C07D00}" type="datetimeFigureOut">
              <a:rPr lang="en-US" smtClean="0"/>
              <a:t>4/21/2020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55C92-6DEA-4130-BCF5-E94E65A58D2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B74D2-813A-4B6A-BF33-9E8D50C07D00}" type="datetimeFigureOut">
              <a:rPr lang="en-US" smtClean="0"/>
              <a:t>4/21/2020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55C92-6DEA-4130-BCF5-E94E65A58D2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B74D2-813A-4B6A-BF33-9E8D50C07D00}" type="datetimeFigureOut">
              <a:rPr lang="en-US" smtClean="0"/>
              <a:t>4/21/2020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55C92-6DEA-4130-BCF5-E94E65A58D2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B74D2-813A-4B6A-BF33-9E8D50C07D00}" type="datetimeFigureOut">
              <a:rPr lang="en-US" smtClean="0"/>
              <a:t>4/21/2020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55C92-6DEA-4130-BCF5-E94E65A58D2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6B74D2-813A-4B6A-BF33-9E8D50C07D00}" type="datetimeFigureOut">
              <a:rPr lang="en-US" smtClean="0"/>
              <a:t>4/21/2020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855C92-6DEA-4130-BCF5-E94E65A58D2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ma"/><Relationship Id="rId1" Type="http://schemas.microsoft.com/office/2007/relationships/media" Target="../media/media10.wma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ma"/><Relationship Id="rId1" Type="http://schemas.microsoft.com/office/2007/relationships/media" Target="../media/media11.wma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ma"/><Relationship Id="rId1" Type="http://schemas.microsoft.com/office/2007/relationships/media" Target="../media/media12.wma"/><Relationship Id="rId5" Type="http://schemas.openxmlformats.org/officeDocument/2006/relationships/image" Target="../media/image2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wma"/><Relationship Id="rId1" Type="http://schemas.microsoft.com/office/2007/relationships/media" Target="../media/media13.wma"/><Relationship Id="rId5" Type="http://schemas.openxmlformats.org/officeDocument/2006/relationships/image" Target="../media/image2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wma"/><Relationship Id="rId1" Type="http://schemas.microsoft.com/office/2007/relationships/media" Target="../media/media14.wma"/><Relationship Id="rId5" Type="http://schemas.openxmlformats.org/officeDocument/2006/relationships/image" Target="../media/image2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wma"/><Relationship Id="rId1" Type="http://schemas.microsoft.com/office/2007/relationships/media" Target="../media/media15.wma"/><Relationship Id="rId5" Type="http://schemas.openxmlformats.org/officeDocument/2006/relationships/image" Target="../media/image2.png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wma"/><Relationship Id="rId1" Type="http://schemas.microsoft.com/office/2007/relationships/media" Target="../media/media16.wma"/><Relationship Id="rId5" Type="http://schemas.openxmlformats.org/officeDocument/2006/relationships/image" Target="../media/image2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wma"/><Relationship Id="rId1" Type="http://schemas.microsoft.com/office/2007/relationships/media" Target="../media/media17.wma"/><Relationship Id="rId5" Type="http://schemas.openxmlformats.org/officeDocument/2006/relationships/image" Target="../media/image2.png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wma"/><Relationship Id="rId1" Type="http://schemas.microsoft.com/office/2007/relationships/media" Target="../media/media18.wma"/><Relationship Id="rId5" Type="http://schemas.openxmlformats.org/officeDocument/2006/relationships/image" Target="../media/image2.png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wma"/><Relationship Id="rId1" Type="http://schemas.microsoft.com/office/2007/relationships/media" Target="../media/media19.wma"/><Relationship Id="rId5" Type="http://schemas.openxmlformats.org/officeDocument/2006/relationships/image" Target="../media/image2.png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wma"/><Relationship Id="rId1" Type="http://schemas.microsoft.com/office/2007/relationships/media" Target="../media/media20.wma"/><Relationship Id="rId5" Type="http://schemas.openxmlformats.org/officeDocument/2006/relationships/image" Target="../media/image2.png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wma"/><Relationship Id="rId1" Type="http://schemas.microsoft.com/office/2007/relationships/media" Target="../media/media21.wma"/><Relationship Id="rId5" Type="http://schemas.openxmlformats.org/officeDocument/2006/relationships/image" Target="../media/image2.png"/><Relationship Id="rId4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wma"/><Relationship Id="rId1" Type="http://schemas.microsoft.com/office/2007/relationships/media" Target="../media/media22.wma"/><Relationship Id="rId5" Type="http://schemas.openxmlformats.org/officeDocument/2006/relationships/image" Target="../media/image2.png"/><Relationship Id="rId4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wma"/><Relationship Id="rId1" Type="http://schemas.microsoft.com/office/2007/relationships/media" Target="../media/media23.wma"/><Relationship Id="rId5" Type="http://schemas.openxmlformats.org/officeDocument/2006/relationships/image" Target="../media/image2.png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ma"/><Relationship Id="rId1" Type="http://schemas.microsoft.com/office/2007/relationships/media" Target="../media/media8.wma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ma"/><Relationship Id="rId1" Type="http://schemas.microsoft.com/office/2007/relationships/media" Target="../media/media9.wma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 l="5625" r="5625"/>
          <a:stretch>
            <a:fillRect/>
          </a:stretch>
        </p:blipFill>
        <p:spPr bwMode="auto">
          <a:xfrm>
            <a:off x="-76200" y="0"/>
            <a:ext cx="9220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255"/>
    </mc:Choice>
    <mc:Fallback xmlns="">
      <p:transition spd="slow" advTm="352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 l="23125" t="15000" r="5625" b="4000"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 cstate="print"/>
          <a:srcRect l="23125" t="15000" r="5625" b="40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132"/>
    </mc:Choice>
    <mc:Fallback xmlns="">
      <p:transition spd="slow" advTm="1001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 cstate="print"/>
          <a:srcRect l="23125" t="15000" r="5625" b="4000"/>
          <a:stretch>
            <a:fillRect/>
          </a:stretch>
        </p:blipFill>
        <p:spPr bwMode="auto">
          <a:xfrm>
            <a:off x="0" y="0"/>
            <a:ext cx="911577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381"/>
    </mc:Choice>
    <mc:Fallback xmlns="">
      <p:transition spd="slow" advTm="1033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 cstate="print"/>
          <a:srcRect l="23125" t="15000" r="5625" b="50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435"/>
    </mc:Choice>
    <mc:Fallback xmlns="">
      <p:transition spd="slow" advTm="404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 cstate="print"/>
          <a:srcRect l="23125" t="15000" r="5625" b="40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245"/>
    </mc:Choice>
    <mc:Fallback xmlns="">
      <p:transition spd="slow" advTm="562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 cstate="print"/>
          <a:srcRect l="23125" t="15000" r="5625" b="40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018"/>
    </mc:Choice>
    <mc:Fallback xmlns="">
      <p:transition spd="slow" advTm="360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 l="23125" t="15000" r="5625" b="40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 l="23125" t="15000" r="5625" b="50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4" cstate="print"/>
          <a:srcRect l="23125" t="15000" r="5625" b="4000"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814"/>
    </mc:Choice>
    <mc:Fallback>
      <p:transition spd="slow" advTm="68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4" cstate="print"/>
          <a:srcRect l="23125" t="15000" r="5000" b="50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4433"/>
    </mc:Choice>
    <mc:Fallback>
      <p:transition spd="slow" advTm="644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 l="23125" t="15000" r="5625" b="5000"/>
          <a:stretch>
            <a:fillRect/>
          </a:stretch>
        </p:blipFill>
        <p:spPr bwMode="auto">
          <a:xfrm>
            <a:off x="0" y="-76200"/>
            <a:ext cx="9144000" cy="693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47"/>
    </mc:Choice>
    <mc:Fallback xmlns="">
      <p:transition spd="slow" advTm="54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4" cstate="print"/>
          <a:srcRect l="23125" t="15000" r="5625" b="4000"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4585"/>
    </mc:Choice>
    <mc:Fallback>
      <p:transition spd="slow" advTm="1445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4" cstate="print"/>
          <a:srcRect l="23125" t="16000" r="5625" b="50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8879"/>
    </mc:Choice>
    <mc:Fallback>
      <p:transition spd="slow" advTm="1688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2132" x="6438900" y="4648200"/>
          <p14:tracePt t="32139" x="6438900" y="4625975"/>
          <p14:tracePt t="32168" x="6438900" y="4610100"/>
          <p14:tracePt t="32176" x="6438900" y="4594225"/>
          <p14:tracePt t="32187" x="6423025" y="4564063"/>
          <p14:tracePt t="32204" x="6362700" y="4479925"/>
          <p14:tracePt t="32221" x="6256338" y="4373563"/>
          <p14:tracePt t="32237" x="6073775" y="4213225"/>
          <p14:tracePt t="32255" x="5622925" y="3863975"/>
          <p14:tracePt t="32271" x="5318125" y="3635375"/>
          <p14:tracePt t="32287" x="5059363" y="3429000"/>
          <p14:tracePt t="32305" x="4854575" y="3254375"/>
          <p14:tracePt t="32323" x="4702175" y="3124200"/>
          <p14:tracePt t="32339" x="4556125" y="3001963"/>
          <p14:tracePt t="32339" x="4473575" y="2949575"/>
          <p14:tracePt t="32358" x="4343400" y="2879725"/>
          <p14:tracePt t="32374" x="4213225" y="2797175"/>
          <p14:tracePt t="32390" x="4098925" y="2735263"/>
          <p14:tracePt t="32408" x="4016375" y="2689225"/>
          <p14:tracePt t="32423" x="3932238" y="2667000"/>
          <p14:tracePt t="32438" x="3863975" y="2667000"/>
          <p14:tracePt t="32455" x="3771900" y="2667000"/>
          <p14:tracePt t="32471" x="3679825" y="2667000"/>
          <p14:tracePt t="32491" x="3603625" y="2651125"/>
          <p14:tracePt t="32508" x="3573463" y="2644775"/>
          <p14:tracePt t="32524" x="3535363" y="2628900"/>
          <p14:tracePt t="32542" x="3497263" y="2620963"/>
          <p14:tracePt t="32559" x="3444875" y="2613025"/>
          <p14:tracePt t="32573" x="3421063" y="2613025"/>
          <p14:tracePt t="32592" x="3413125" y="2590800"/>
          <p14:tracePt t="32630" x="3406775" y="2552700"/>
          <p14:tracePt t="32639" x="3398838" y="2498725"/>
          <p14:tracePt t="32647" x="3375025" y="2422525"/>
          <p14:tracePt t="32655" x="3330575" y="2316163"/>
          <p14:tracePt t="32672" x="3276600" y="2217738"/>
          <p14:tracePt t="32689" x="3184525" y="2117725"/>
          <p14:tracePt t="32706" x="3124200" y="2057400"/>
          <p14:tracePt t="32723" x="3063875" y="1997075"/>
          <p14:tracePt t="32740" x="3032125" y="1965325"/>
          <p14:tracePt t="32740" x="3017838" y="1958975"/>
          <p14:tracePt t="32757" x="3001963" y="1943100"/>
          <p14:tracePt t="32771" x="2979738" y="1920875"/>
          <p14:tracePt t="32771" x="2963863" y="1912938"/>
          <p14:tracePt t="32788" x="2925763" y="1882775"/>
          <p14:tracePt t="32805" x="2895600" y="1866900"/>
          <p14:tracePt t="32823" x="2857500" y="1828800"/>
          <p14:tracePt t="32840" x="2827338" y="1798638"/>
          <p14:tracePt t="32856" x="2811463" y="1782763"/>
          <p14:tracePt t="32872" x="2789238" y="1760538"/>
          <p14:tracePt t="32890" x="2773363" y="1744663"/>
          <p14:tracePt t="32908" x="2751138" y="1730375"/>
          <p14:tracePt t="32922" x="2727325" y="1706563"/>
          <p14:tracePt t="32938" x="2720975" y="1698625"/>
          <p14:tracePt t="32955" x="2713038" y="1698625"/>
          <p14:tracePt t="32972" x="2682875" y="1698625"/>
          <p14:tracePt t="32990" x="2659063" y="1706563"/>
          <p14:tracePt t="33007" x="2598738" y="1736725"/>
          <p14:tracePt t="33023" x="2568575" y="1752600"/>
          <p14:tracePt t="33042" x="2552700" y="1768475"/>
          <p14:tracePt t="33057" x="2544763" y="1774825"/>
          <p14:tracePt t="33074" x="2544763" y="1790700"/>
          <p14:tracePt t="33092" x="2552700" y="1790700"/>
          <p14:tracePt t="33132" x="2568575" y="1790700"/>
          <p14:tracePt t="33140" x="2574925" y="1790700"/>
          <p14:tracePt t="33149" x="2620963" y="1790700"/>
          <p14:tracePt t="33156" x="2667000" y="1760538"/>
          <p14:tracePt t="33173" x="2727325" y="1744663"/>
          <p14:tracePt t="33189" x="2773363" y="1722438"/>
          <p14:tracePt t="33205" x="2682875" y="1774825"/>
          <p14:tracePt t="33264" x="2620963" y="1806575"/>
          <p14:tracePt t="33273" x="2552700" y="1828800"/>
          <p14:tracePt t="33281" x="2492375" y="1858963"/>
          <p14:tracePt t="33290" x="2416175" y="1905000"/>
          <p14:tracePt t="33307" x="2392363" y="1927225"/>
          <p14:tracePt t="33324" x="2392363" y="1943100"/>
          <p14:tracePt t="33340" x="2392363" y="1951038"/>
          <p14:tracePt t="33357" x="2476500" y="1965325"/>
          <p14:tracePt t="33382" x="2530475" y="1965325"/>
          <p14:tracePt t="33389" x="2636838" y="1965325"/>
          <p14:tracePt t="33406" x="2803525" y="1981200"/>
          <p14:tracePt t="33422" x="2895600" y="1981200"/>
          <p14:tracePt t="33439" x="2949575" y="1981200"/>
          <p14:tracePt t="33456" x="2994025" y="1981200"/>
          <p14:tracePt t="33472" x="3009900" y="1981200"/>
          <p14:tracePt t="33489" x="3009900" y="1973263"/>
          <p14:tracePt t="33505" x="3017838" y="1965325"/>
          <p14:tracePt t="33522" x="3025775" y="1958975"/>
          <p14:tracePt t="33539" x="3048000" y="1935163"/>
          <p14:tracePt t="33555" x="3055938" y="1927225"/>
          <p14:tracePt t="33571" x="3078163" y="1912938"/>
          <p14:tracePt t="33589" x="3101975" y="1889125"/>
          <p14:tracePt t="33605" x="3116263" y="1866900"/>
          <p14:tracePt t="33622" x="3132138" y="1844675"/>
          <p14:tracePt t="33639" x="3162300" y="1820863"/>
          <p14:tracePt t="33655" x="3178175" y="1798638"/>
          <p14:tracePt t="33672" x="3178175" y="1790700"/>
          <p14:tracePt t="33689" x="3178175" y="1774825"/>
          <p14:tracePt t="33718" x="3178175" y="1768475"/>
          <p14:tracePt t="33726" x="3184525" y="1752600"/>
          <p14:tracePt t="33742" x="3184525" y="1744663"/>
          <p14:tracePt t="33766" x="3184525" y="1736725"/>
          <p14:tracePt t="33775" x="3184525" y="1730375"/>
          <p14:tracePt t="33789" x="3170238" y="1722438"/>
          <p14:tracePt t="33808" x="3154363" y="1706563"/>
          <p14:tracePt t="33822" x="3116263" y="1698625"/>
          <p14:tracePt t="33839" x="3055938" y="1698625"/>
          <p14:tracePt t="33856" x="2994025" y="1698625"/>
          <p14:tracePt t="33873" x="2917825" y="1698625"/>
          <p14:tracePt t="33889" x="2873375" y="1698625"/>
          <p14:tracePt t="33889" x="2857500" y="1698625"/>
          <p14:tracePt t="33906" x="2827338" y="1706563"/>
          <p14:tracePt t="33923" x="2811463" y="1714500"/>
          <p14:tracePt t="33940" x="2803525" y="1714500"/>
          <p14:tracePt t="33992" x="2819400" y="1714500"/>
          <p14:tracePt t="34315" x="2873375" y="1698625"/>
          <p14:tracePt t="34320" x="2955925" y="1684338"/>
          <p14:tracePt t="34328" x="3070225" y="1668463"/>
          <p14:tracePt t="34339" x="3475038" y="1646238"/>
          <p14:tracePt t="34359" x="3954463" y="1630363"/>
          <p14:tracePt t="34375" x="4533900" y="1616075"/>
          <p14:tracePt t="34375" x="4868863" y="1600200"/>
          <p14:tracePt t="34394" x="5616575" y="1592263"/>
          <p14:tracePt t="34411" x="6316663" y="1592263"/>
          <p14:tracePt t="34427" x="6743700" y="1608138"/>
          <p14:tracePt t="34442" x="6934200" y="1608138"/>
          <p14:tracePt t="34459" x="7018338" y="1608138"/>
          <p14:tracePt t="34473" x="7056438" y="1608138"/>
          <p14:tracePt t="34490" x="7064375" y="1608138"/>
          <p14:tracePt t="34508" x="7070725" y="1616075"/>
          <p14:tracePt t="34666" x="7086600" y="1622425"/>
          <p14:tracePt t="34680" x="7078663" y="1622425"/>
          <p14:tracePt t="34761" x="7064375" y="1622425"/>
          <p14:tracePt t="34769" x="7056438" y="1622425"/>
          <p14:tracePt t="34777" x="7026275" y="1622425"/>
          <p14:tracePt t="34793" x="6942138" y="1630363"/>
          <p14:tracePt t="34811" x="6765925" y="1654175"/>
          <p14:tracePt t="34823" x="6561138" y="1676400"/>
          <p14:tracePt t="34839" x="6370638" y="1684338"/>
          <p14:tracePt t="34856" x="6240463" y="1698625"/>
          <p14:tracePt t="34873" x="6172200" y="1706563"/>
          <p14:tracePt t="34891" x="6142038" y="1730375"/>
          <p14:tracePt t="34891" x="6142038" y="1736725"/>
          <p14:tracePt t="34909" x="6134100" y="1752600"/>
          <p14:tracePt t="34925" x="6134100" y="1774825"/>
          <p14:tracePt t="34941" x="6134100" y="1798638"/>
          <p14:tracePt t="34958" x="6134100" y="1806575"/>
          <p14:tracePt t="34978" x="6142038" y="1812925"/>
          <p14:tracePt t="34991" x="6149975" y="1812925"/>
          <p14:tracePt t="35006" x="6172200" y="1812925"/>
          <p14:tracePt t="35023" x="6180138" y="1806575"/>
          <p14:tracePt t="35040" x="6188075" y="1806575"/>
          <p14:tracePt t="35056" x="6188075" y="1790700"/>
          <p14:tracePt t="35075" x="6188075" y="1782763"/>
          <p14:tracePt t="35091" x="6188075" y="1774825"/>
          <p14:tracePt t="35182" x="6188075" y="1768475"/>
          <p14:tracePt t="35221" x="6134100" y="1790700"/>
          <p14:tracePt t="35362" x="6103938" y="1806575"/>
          <p14:tracePt t="35370" x="6065838" y="1820863"/>
          <p14:tracePt t="35378" x="6035675" y="1836738"/>
          <p14:tracePt t="35390" x="5913438" y="1882775"/>
          <p14:tracePt t="35411" x="5775325" y="1927225"/>
          <p14:tracePt t="35426" x="5622925" y="1989138"/>
          <p14:tracePt t="35443" x="5456238" y="2041525"/>
          <p14:tracePt t="35460" x="5273675" y="2095500"/>
          <p14:tracePt t="35477" x="5075238" y="2141538"/>
          <p14:tracePt t="35477" x="4991100" y="2155825"/>
          <p14:tracePt t="35498" x="4930775" y="2155825"/>
          <p14:tracePt t="35508" x="4784725" y="2179638"/>
          <p14:tracePt t="35525" x="4670425" y="2193925"/>
          <p14:tracePt t="35542" x="4572000" y="2209800"/>
          <p14:tracePt t="35542" x="4533900" y="2217738"/>
          <p14:tracePt t="35559" x="4473575" y="2232025"/>
          <p14:tracePt t="35575" x="4403725" y="2239963"/>
          <p14:tracePt t="35591" x="4351338" y="2255838"/>
          <p14:tracePt t="35608" x="4289425" y="2270125"/>
          <p14:tracePt t="35624" x="4221163" y="2278063"/>
          <p14:tracePt t="35642" x="4130675" y="2301875"/>
          <p14:tracePt t="35642" x="4098925" y="2308225"/>
          <p14:tracePt t="35663" x="4046538" y="2324100"/>
          <p14:tracePt t="35674" x="3908425" y="2362200"/>
          <p14:tracePt t="35692" x="3810000" y="2384425"/>
          <p14:tracePt t="35708" x="3725863" y="2408238"/>
          <p14:tracePt t="35725" x="3619500" y="2438400"/>
          <p14:tracePt t="35742" x="3521075" y="2460625"/>
          <p14:tracePt t="35758" x="3429000" y="2484438"/>
          <p14:tracePt t="35775" x="3352800" y="2498725"/>
          <p14:tracePt t="35791" x="3268663" y="2506663"/>
          <p14:tracePt t="35809" x="3254375" y="2506663"/>
          <p14:tracePt t="35829" x="3222625" y="2514600"/>
          <p14:tracePt t="35841" x="3208338" y="2514600"/>
          <p14:tracePt t="35857" x="3200400" y="2522538"/>
          <p14:tracePt t="35874" x="3192463" y="2522538"/>
          <p14:tracePt t="35890" x="3192463" y="2514600"/>
          <p14:tracePt t="36021" x="3178175" y="2514600"/>
          <p14:tracePt t="36042" x="3170238" y="2506663"/>
          <p14:tracePt t="36059" x="3162300" y="2498725"/>
          <p14:tracePt t="36066" x="3154363" y="2498725"/>
          <p14:tracePt t="36075" x="3154363" y="2492375"/>
          <p14:tracePt t="36093" x="3154363" y="2484438"/>
          <p14:tracePt t="36230" x="3178175" y="2460625"/>
          <p14:tracePt t="36255" x="3200400" y="2446338"/>
          <p14:tracePt t="36263" x="3222625" y="2430463"/>
          <p14:tracePt t="36276" x="3246438" y="2422525"/>
          <p14:tracePt t="36276" x="3260725" y="2408238"/>
          <p14:tracePt t="36296" x="3292475" y="2400300"/>
          <p14:tracePt t="36311" x="3298825" y="2392363"/>
          <p14:tracePt t="36327" x="3306763" y="2392363"/>
          <p14:tracePt t="36348" x="3306763" y="2384425"/>
          <p14:tracePt t="36373" x="3314700" y="2384425"/>
          <p14:tracePt t="36388" x="3322638" y="2370138"/>
          <p14:tracePt t="36411" x="3330575" y="2362200"/>
          <p14:tracePt t="36427" x="3336925" y="2354263"/>
          <p14:tracePt t="36460" x="3336925" y="2346325"/>
          <p14:tracePt t="36481" x="3352800" y="2339975"/>
          <p14:tracePt t="36497" x="3360738" y="2346325"/>
          <p14:tracePt t="36703" x="3375025" y="2400300"/>
          <p14:tracePt t="36709" x="3382963" y="2430463"/>
          <p14:tracePt t="36716" x="3398838" y="2460625"/>
          <p14:tracePt t="36725" x="3413125" y="2530475"/>
          <p14:tracePt t="36742" x="3429000" y="2598738"/>
          <p14:tracePt t="36758" x="3436938" y="2628900"/>
          <p14:tracePt t="36777" x="3436938" y="2651125"/>
          <p14:tracePt t="36796" x="3444875" y="2620963"/>
          <p14:tracePt t="36874" x="3451225" y="2560638"/>
          <p14:tracePt t="36883" x="3467100" y="2498725"/>
          <p14:tracePt t="36892" x="3489325" y="2392363"/>
          <p14:tracePt t="36908" x="3513138" y="2332038"/>
          <p14:tracePt t="36925" x="3513138" y="2324100"/>
          <p14:tracePt t="36941" x="3513138" y="2316163"/>
          <p14:tracePt t="36959" x="3513138" y="2324100"/>
          <p14:tracePt t="36999" x="3513138" y="2392363"/>
          <p14:tracePt t="37007" x="3513138" y="2484438"/>
          <p14:tracePt t="37015" x="3527425" y="2568575"/>
          <p14:tracePt t="37026" x="3535363" y="2789238"/>
          <p14:tracePt t="37050" x="3543300" y="2835275"/>
          <p14:tracePt t="37059" x="3551238" y="2925763"/>
          <p14:tracePt t="37075" x="3551238" y="2994025"/>
          <p14:tracePt t="37091" x="3565525" y="3025775"/>
          <p14:tracePt t="37108" x="3573463" y="3025775"/>
          <p14:tracePt t="37147" x="3573463" y="3001963"/>
          <p14:tracePt t="37155" x="3611563" y="2933700"/>
          <p14:tracePt t="37163" x="3641725" y="2873375"/>
          <p14:tracePt t="37176" x="3756025" y="2659063"/>
          <p14:tracePt t="37193" x="3894138" y="2400300"/>
          <p14:tracePt t="37210" x="3954463" y="2293938"/>
          <p14:tracePt t="37227" x="3984625" y="2247900"/>
          <p14:tracePt t="37243" x="3992563" y="2239963"/>
          <p14:tracePt t="37260" x="3992563" y="2225675"/>
          <p14:tracePt t="37303" x="4030663" y="2324100"/>
          <p14:tracePt t="37311" x="4060825" y="2506663"/>
          <p14:tracePt t="37319" x="4106863" y="2667000"/>
          <p14:tracePt t="37327" x="4152900" y="2911475"/>
          <p14:tracePt t="37343" x="4168775" y="3025775"/>
          <p14:tracePt t="37360" x="4175125" y="3078163"/>
          <p14:tracePt t="37377" x="4175125" y="3094038"/>
          <p14:tracePt t="37396" x="4175125" y="3078163"/>
          <p14:tracePt t="37437" x="4175125" y="3063875"/>
          <p14:tracePt t="37445" x="4175125" y="2987675"/>
          <p14:tracePt t="37453" x="4175125" y="2903538"/>
          <p14:tracePt t="37461" x="4160838" y="2735263"/>
          <p14:tracePt t="37476" x="4144963" y="2598738"/>
          <p14:tracePt t="37493" x="4122738" y="2484438"/>
          <p14:tracePt t="37510" x="4106863" y="2438400"/>
          <p14:tracePt t="37527" x="4092575" y="2422525"/>
          <p14:tracePt t="37544" x="4076700" y="2408238"/>
          <p14:tracePt t="37559" x="4046538" y="2468563"/>
          <p14:tracePt t="37649" x="4030663" y="2552700"/>
          <p14:tracePt t="37655" x="4008438" y="2606675"/>
          <p14:tracePt t="37663" x="4000500" y="2651125"/>
          <p14:tracePt t="37678" x="3984625" y="2713038"/>
          <p14:tracePt t="37696" x="3978275" y="2727325"/>
          <p14:tracePt t="37713" x="3954463" y="2697163"/>
          <p14:tracePt t="37764" x="3924300" y="2620963"/>
          <p14:tracePt t="37772" x="3894138" y="2552700"/>
          <p14:tracePt t="37780" x="3856038" y="2492375"/>
          <p14:tracePt t="37792" x="3817938" y="2408238"/>
          <p14:tracePt t="37810" x="3787775" y="2370138"/>
          <p14:tracePt t="37826" x="3763963" y="2332038"/>
          <p14:tracePt t="37843" x="3756025" y="2316163"/>
          <p14:tracePt t="37860" x="3749675" y="2308225"/>
          <p14:tracePt t="37876" x="3741738" y="2308225"/>
          <p14:tracePt t="37893" x="3741738" y="2301875"/>
          <p14:tracePt t="37910" x="3733800" y="2301875"/>
          <p14:tracePt t="37944" x="3733800" y="2293938"/>
          <p14:tracePt t="37968" x="3725863" y="2293938"/>
          <p14:tracePt t="38009" x="3711575" y="2293938"/>
          <p14:tracePt t="38047" x="3703638" y="2293938"/>
          <p14:tracePt t="38072" x="3695700" y="2308225"/>
          <p14:tracePt t="38078" x="3679825" y="2316163"/>
          <p14:tracePt t="38095" x="3679825" y="2324100"/>
          <p14:tracePt t="38109" x="3665538" y="2339975"/>
          <p14:tracePt t="38126" x="3665538" y="2346325"/>
          <p14:tracePt t="38142" x="3657600" y="2370138"/>
          <p14:tracePt t="38159" x="3649663" y="2384425"/>
          <p14:tracePt t="38177" x="3641725" y="2416175"/>
          <p14:tracePt t="38193" x="3641725" y="2430463"/>
          <p14:tracePt t="38209" x="3635375" y="2430463"/>
          <p14:tracePt t="38226" x="3635375" y="2446338"/>
          <p14:tracePt t="38243" x="3635375" y="2460625"/>
          <p14:tracePt t="38259" x="3635375" y="2498725"/>
          <p14:tracePt t="38276" x="3635375" y="2522538"/>
          <p14:tracePt t="38292" x="3635375" y="2560638"/>
          <p14:tracePt t="38309" x="3635375" y="2582863"/>
          <p14:tracePt t="38326" x="3635375" y="2598738"/>
          <p14:tracePt t="38326" x="3635375" y="2606675"/>
          <p14:tracePt t="38345" x="3635375" y="2636838"/>
          <p14:tracePt t="38361" x="3635375" y="2659063"/>
          <p14:tracePt t="38376" x="3635375" y="2705100"/>
          <p14:tracePt t="38393" x="3635375" y="2765425"/>
          <p14:tracePt t="38409" x="3635375" y="2827338"/>
          <p14:tracePt t="38426" x="3641725" y="2895600"/>
          <p14:tracePt t="38444" x="3649663" y="2971800"/>
          <p14:tracePt t="38461" x="3649663" y="3017838"/>
          <p14:tracePt t="38477" x="3657600" y="3078163"/>
          <p14:tracePt t="38494" x="3657600" y="3146425"/>
          <p14:tracePt t="38511" x="3665538" y="3208338"/>
          <p14:tracePt t="38526" x="3665538" y="3246438"/>
          <p14:tracePt t="38543" x="3665538" y="3268663"/>
          <p14:tracePt t="38560" x="3665538" y="3276600"/>
          <p14:tracePt t="38587" x="3665538" y="3268663"/>
          <p14:tracePt t="38727" x="3665538" y="3222625"/>
          <p14:tracePt t="38735" x="3665538" y="3170238"/>
          <p14:tracePt t="38745" x="3665538" y="3025775"/>
          <p14:tracePt t="38763" x="3641725" y="2879725"/>
          <p14:tracePt t="38779" x="3619500" y="2735263"/>
          <p14:tracePt t="38796" x="3581400" y="2613025"/>
          <p14:tracePt t="38813" x="3521075" y="2446338"/>
          <p14:tracePt t="38831" x="3497263" y="2408238"/>
          <p14:tracePt t="38849" x="3482975" y="2370138"/>
          <p14:tracePt t="38862" x="3475038" y="2346325"/>
          <p14:tracePt t="38878" x="3467100" y="2332038"/>
          <p14:tracePt t="38894" x="3467100" y="2324100"/>
          <p14:tracePt t="38914" x="3459163" y="2316163"/>
          <p14:tracePt t="38927" x="3459163" y="2308225"/>
          <p14:tracePt t="39028" x="3459163" y="2316163"/>
          <p14:tracePt t="39142" x="3459163" y="2346325"/>
          <p14:tracePt t="39151" x="3459163" y="2362200"/>
          <p14:tracePt t="39163" x="3451225" y="2430463"/>
          <p14:tracePt t="39182" x="3451225" y="2460625"/>
          <p14:tracePt t="39197" x="3451225" y="2514600"/>
          <p14:tracePt t="39197" x="3451225" y="2536825"/>
          <p14:tracePt t="39217" x="3451225" y="2560638"/>
          <p14:tracePt t="39228" x="3451225" y="2598738"/>
          <p14:tracePt t="39243" x="3451225" y="2651125"/>
          <p14:tracePt t="39260" x="3451225" y="2773363"/>
          <p14:tracePt t="39279" x="3451225" y="2849563"/>
          <p14:tracePt t="39295" x="3451225" y="2925763"/>
          <p14:tracePt t="39312" x="3451225" y="2971800"/>
          <p14:tracePt t="39328" x="3451225" y="3040063"/>
          <p14:tracePt t="39328" x="3451225" y="3078163"/>
          <p14:tracePt t="39348" x="3451225" y="3162300"/>
          <p14:tracePt t="39363" x="3451225" y="3216275"/>
          <p14:tracePt t="39379" x="3451225" y="3246438"/>
          <p14:tracePt t="39399" x="3451225" y="3276600"/>
          <p14:tracePt t="39412" x="3451225" y="3298825"/>
          <p14:tracePt t="39427" x="3451225" y="3306763"/>
          <p14:tracePt t="39444" x="3451225" y="3322638"/>
          <p14:tracePt t="39461" x="3451225" y="3330575"/>
          <p14:tracePt t="39477" x="3459163" y="3330575"/>
          <p14:tracePt t="39494" x="3459163" y="3322638"/>
          <p14:tracePt t="39627" x="3459163" y="3298825"/>
          <p14:tracePt t="39635" x="3459163" y="3260725"/>
          <p14:tracePt t="39645" x="3451225" y="3216275"/>
          <p14:tracePt t="39661" x="3444875" y="3162300"/>
          <p14:tracePt t="39678" x="3436938" y="3116263"/>
          <p14:tracePt t="39695" x="3429000" y="3063875"/>
          <p14:tracePt t="39712" x="3429000" y="3001963"/>
          <p14:tracePt t="39727" x="3421063" y="2955925"/>
          <p14:tracePt t="39744" x="3413125" y="2879725"/>
          <p14:tracePt t="39761" x="3406775" y="2827338"/>
          <p14:tracePt t="39778" x="3390900" y="2781300"/>
          <p14:tracePt t="39794" x="3375025" y="2705100"/>
          <p14:tracePt t="39811" x="3368675" y="2620963"/>
          <p14:tracePt t="39828" x="3360738" y="2544763"/>
          <p14:tracePt t="39845" x="3352800" y="2468563"/>
          <p14:tracePt t="39865" x="3344863" y="2454275"/>
          <p14:tracePt t="39878" x="3336925" y="2408238"/>
          <p14:tracePt t="39894" x="3336925" y="2384425"/>
          <p14:tracePt t="39910" x="3336925" y="2370138"/>
          <p14:tracePt t="39928" x="3336925" y="2354263"/>
          <p14:tracePt t="39945" x="3336925" y="2339975"/>
          <p14:tracePt t="39961" x="3336925" y="2332038"/>
          <p14:tracePt t="39986" x="3336925" y="2324100"/>
          <p14:tracePt t="40003" x="3336925" y="2316163"/>
          <p14:tracePt t="40042" x="3336925" y="2324100"/>
          <p14:tracePt t="40685" x="3336925" y="2332038"/>
          <p14:tracePt t="40701" x="3336925" y="2339975"/>
          <p14:tracePt t="40723" x="3336925" y="2354263"/>
          <p14:tracePt t="40739" x="3336925" y="2362200"/>
          <p14:tracePt t="40749" x="3336925" y="2370138"/>
          <p14:tracePt t="40763" x="3336925" y="2378075"/>
          <p14:tracePt t="40780" x="3336925" y="2384425"/>
          <p14:tracePt t="40832" x="3336925" y="2392363"/>
          <p14:tracePt t="40856" x="3336925" y="2400300"/>
          <p14:tracePt t="40873" x="3336925" y="2416175"/>
          <p14:tracePt t="40895" x="3336925" y="2430463"/>
          <p14:tracePt t="40902" x="3336925" y="2438400"/>
          <p14:tracePt t="40912" x="3344863" y="2454275"/>
          <p14:tracePt t="40929" x="3344863" y="2468563"/>
          <p14:tracePt t="40947" x="3344863" y="2484438"/>
          <p14:tracePt t="40961" x="3344863" y="2492375"/>
          <p14:tracePt t="40978" x="3344863" y="2498725"/>
          <p14:tracePt t="40994" x="3344863" y="2514600"/>
          <p14:tracePt t="41011" x="3344863" y="2536825"/>
          <p14:tracePt t="41028" x="3344863" y="2560638"/>
          <p14:tracePt t="41045" x="3344863" y="2582863"/>
          <p14:tracePt t="41061" x="3344863" y="2606675"/>
          <p14:tracePt t="41079" x="3344863" y="2644775"/>
          <p14:tracePt t="41096" x="3344863" y="2682875"/>
          <p14:tracePt t="41112" x="3344863" y="2751138"/>
          <p14:tracePt t="41128" x="3344863" y="2849563"/>
          <p14:tracePt t="41145" x="3336925" y="2987675"/>
          <p14:tracePt t="41161" x="3330575" y="3055938"/>
          <p14:tracePt t="41178" x="3330575" y="3116263"/>
          <p14:tracePt t="41195" x="3330575" y="3154363"/>
          <p14:tracePt t="41212" x="3330575" y="3184525"/>
          <p14:tracePt t="41230" x="3330575" y="3222625"/>
          <p14:tracePt t="41251" x="3330575" y="3254375"/>
          <p14:tracePt t="41264" x="3330575" y="3276600"/>
          <p14:tracePt t="41280" x="3330575" y="3306763"/>
          <p14:tracePt t="41296" x="3330575" y="3330575"/>
          <p14:tracePt t="41312" x="3330575" y="3352800"/>
          <p14:tracePt t="41329" x="3330575" y="3382963"/>
          <p14:tracePt t="41346" x="3330575" y="3406775"/>
          <p14:tracePt t="41363" x="3330575" y="3421063"/>
          <p14:tracePt t="41380" x="3330575" y="3436938"/>
          <p14:tracePt t="41397" x="3330575" y="3444875"/>
          <p14:tracePt t="41413" x="3330575" y="3459163"/>
          <p14:tracePt t="41443" x="3336925" y="3475038"/>
          <p14:tracePt t="41482" x="3336925" y="3482975"/>
          <p14:tracePt t="41506" x="3336925" y="3497263"/>
          <p14:tracePt t="41545" x="3336925" y="3505200"/>
          <p14:tracePt t="41561" x="3336925" y="3482975"/>
          <p14:tracePt t="41703" x="3336925" y="3451225"/>
          <p14:tracePt t="41709" x="3336925" y="3421063"/>
          <p14:tracePt t="41717" x="3336925" y="3406775"/>
          <p14:tracePt t="41732" x="3322638" y="3352800"/>
          <p14:tracePt t="41732" x="3322638" y="3330575"/>
          <p14:tracePt t="41750" x="3322638" y="3284538"/>
          <p14:tracePt t="41763" x="3314700" y="3222625"/>
          <p14:tracePt t="41763" x="3314700" y="3170238"/>
          <p14:tracePt t="41781" x="3314700" y="3078163"/>
          <p14:tracePt t="41795" x="3314700" y="3001963"/>
          <p14:tracePt t="41812" x="3314700" y="2911475"/>
          <p14:tracePt t="41832" x="3314700" y="2835275"/>
          <p14:tracePt t="41848" x="3314700" y="2773363"/>
          <p14:tracePt t="41865" x="3314700" y="2682875"/>
          <p14:tracePt t="41883" x="3314700" y="2620963"/>
          <p14:tracePt t="41899" x="3314700" y="2574925"/>
          <p14:tracePt t="41916" x="3314700" y="2530475"/>
          <p14:tracePt t="41933" x="3314700" y="2506663"/>
          <p14:tracePt t="41948" x="3314700" y="2484438"/>
          <p14:tracePt t="41963" x="3314700" y="2460625"/>
          <p14:tracePt t="41979" x="3314700" y="2446338"/>
          <p14:tracePt t="41995" x="3314700" y="2438400"/>
          <p14:tracePt t="42012" x="3314700" y="2430463"/>
          <p14:tracePt t="42038" x="3314700" y="2422525"/>
          <p14:tracePt t="42076" x="3314700" y="2416175"/>
          <p14:tracePt t="42116" x="3314700" y="2422525"/>
          <p14:tracePt t="42281" x="3314700" y="2438400"/>
          <p14:tracePt t="42289" x="3314700" y="2446338"/>
          <p14:tracePt t="42297" x="3314700" y="2476500"/>
          <p14:tracePt t="42314" x="3314700" y="2522538"/>
          <p14:tracePt t="42331" x="3314700" y="2574925"/>
          <p14:tracePt t="42347" x="3314700" y="2659063"/>
          <p14:tracePt t="42364" x="3314700" y="2751138"/>
          <p14:tracePt t="42380" x="3314700" y="2865438"/>
          <p14:tracePt t="42380" x="3314700" y="2911475"/>
          <p14:tracePt t="42399" x="3322638" y="2971800"/>
          <p14:tracePt t="42413" x="3322638" y="3070225"/>
          <p14:tracePt t="42429" x="3330575" y="3140075"/>
          <p14:tracePt t="42446" x="3344863" y="3200400"/>
          <p14:tracePt t="42462" x="3352800" y="3260725"/>
          <p14:tracePt t="42480" x="3368675" y="3306763"/>
          <p14:tracePt t="42497" x="3382963" y="3352800"/>
          <p14:tracePt t="42514" x="3398838" y="3406775"/>
          <p14:tracePt t="42531" x="3398838" y="3429000"/>
          <p14:tracePt t="42548" x="3398838" y="3444875"/>
          <p14:tracePt t="42563" x="3406775" y="3467100"/>
          <p14:tracePt t="42580" x="3413125" y="3497263"/>
          <p14:tracePt t="42597" x="3421063" y="3535363"/>
          <p14:tracePt t="42613" x="3429000" y="3573463"/>
          <p14:tracePt t="42629" x="3436938" y="3597275"/>
          <p14:tracePt t="42646" x="3436938" y="3619500"/>
          <p14:tracePt t="42663" x="3444875" y="3635375"/>
          <p14:tracePt t="42680" x="3444875" y="3649663"/>
          <p14:tracePt t="42718" x="3451225" y="3649663"/>
          <p14:tracePt t="42734" x="3451225" y="3657600"/>
          <p14:tracePt t="42750" x="3451225" y="3649663"/>
          <p14:tracePt t="43070" x="3451225" y="3635375"/>
          <p14:tracePt t="43078" x="3451225" y="3611563"/>
          <p14:tracePt t="43086" x="3451225" y="3603625"/>
          <p14:tracePt t="43097" x="3451225" y="3565525"/>
          <p14:tracePt t="43114" x="3451225" y="3527425"/>
          <p14:tracePt t="43131" x="3451225" y="3475038"/>
          <p14:tracePt t="43151" x="3444875" y="3451225"/>
          <p14:tracePt t="43167" x="3444875" y="3413125"/>
          <p14:tracePt t="43184" x="3444875" y="3352800"/>
          <p14:tracePt t="43198" x="3444875" y="3306763"/>
          <p14:tracePt t="43215" x="3444875" y="3222625"/>
          <p14:tracePt t="43231" x="3444875" y="3154363"/>
          <p14:tracePt t="43247" x="3444875" y="3094038"/>
          <p14:tracePt t="43264" x="3444875" y="3025775"/>
          <p14:tracePt t="43281" x="3444875" y="2941638"/>
          <p14:tracePt t="43301" x="3444875" y="2911475"/>
          <p14:tracePt t="43316" x="3444875" y="2887663"/>
          <p14:tracePt t="43333" x="3444875" y="2879725"/>
          <p14:tracePt t="43349" x="3444875" y="2865438"/>
          <p14:tracePt t="43366" x="3444875" y="2857500"/>
          <p14:tracePt t="43381" x="3444875" y="2849563"/>
          <p14:tracePt t="43397" x="3436938" y="2841625"/>
          <p14:tracePt t="43413" x="3436938" y="2819400"/>
          <p14:tracePt t="43413" x="3436938" y="2811463"/>
          <p14:tracePt t="43430" x="3429000" y="2781300"/>
          <p14:tracePt t="43447" x="3429000" y="2727325"/>
          <p14:tracePt t="43463" x="3421063" y="2659063"/>
          <p14:tracePt t="43480" x="3421063" y="2620963"/>
          <p14:tracePt t="43497" x="3413125" y="2590800"/>
          <p14:tracePt t="43513" x="3406775" y="2574925"/>
          <p14:tracePt t="43530" x="3406775" y="2568575"/>
          <p14:tracePt t="43547" x="3406775" y="2552700"/>
          <p14:tracePt t="43564" x="3406775" y="2560638"/>
          <p14:tracePt t="43736" x="3406775" y="2574925"/>
          <p14:tracePt t="43744" x="3406775" y="2598738"/>
          <p14:tracePt t="43752" x="3406775" y="2606675"/>
          <p14:tracePt t="43768" x="3406775" y="2628900"/>
          <p14:tracePt t="43780" x="3406775" y="2636838"/>
          <p14:tracePt t="43797" x="3406775" y="2667000"/>
          <p14:tracePt t="43814" x="3406775" y="2674938"/>
          <p14:tracePt t="43831" x="3406775" y="2682875"/>
          <p14:tracePt t="43847" x="3406775" y="2689225"/>
          <p14:tracePt t="43864" x="3406775" y="2697163"/>
          <p14:tracePt t="43880" x="3406775" y="2705100"/>
          <p14:tracePt t="43899" x="3406775" y="2727325"/>
          <p14:tracePt t="43917" x="3406775" y="2735263"/>
          <p14:tracePt t="43949" x="3406775" y="2743200"/>
          <p14:tracePt t="43963" x="3406775" y="2759075"/>
          <p14:tracePt t="44003" x="3406775" y="2765425"/>
          <p14:tracePt t="44040" x="3406775" y="2751138"/>
          <p14:tracePt t="44730" x="3406775" y="2743200"/>
          <p14:tracePt t="44738" x="3406775" y="2727325"/>
          <p14:tracePt t="44749" x="3406775" y="2697163"/>
          <p14:tracePt t="44768" x="3398838" y="2689225"/>
          <p14:tracePt t="44785" x="3398838" y="2705100"/>
          <p14:tracePt t="44878" x="3398838" y="2713038"/>
          <p14:tracePt t="44886" x="3398838" y="2720975"/>
          <p14:tracePt t="44898" x="3398838" y="2735263"/>
          <p14:tracePt t="44915" x="3398838" y="2751138"/>
          <p14:tracePt t="44933" x="3398838" y="2765425"/>
          <p14:tracePt t="44951" x="3398838" y="2773363"/>
          <p14:tracePt t="44967" x="3406775" y="2765425"/>
          <p14:tracePt t="45639" x="3429000" y="2759075"/>
          <p14:tracePt t="45647" x="3444875" y="2751138"/>
          <p14:tracePt t="45655" x="3451225" y="2751138"/>
          <p14:tracePt t="45668" x="3482975" y="2743200"/>
          <p14:tracePt t="45668" x="3505200" y="2735263"/>
          <p14:tracePt t="45685" x="3527425" y="2735263"/>
          <p14:tracePt t="45701" x="3565525" y="2727325"/>
          <p14:tracePt t="45719" x="3611563" y="2720975"/>
          <p14:tracePt t="45732" x="3673475" y="2713038"/>
          <p14:tracePt t="45749" x="3756025" y="2689225"/>
          <p14:tracePt t="45765" x="3870325" y="2651125"/>
          <p14:tracePt t="45782" x="4016375" y="2598738"/>
          <p14:tracePt t="45799" x="4152900" y="2560638"/>
          <p14:tracePt t="45816" x="4237038" y="2544763"/>
          <p14:tracePt t="45832" x="4251325" y="2544763"/>
          <p14:tracePt t="45849" x="4267200" y="2536825"/>
          <p14:tracePt t="45865" x="4259263" y="2536825"/>
          <p14:tracePt t="46044" x="4251325" y="2552700"/>
          <p14:tracePt t="46076" x="4244975" y="2552700"/>
          <p14:tracePt t="46092" x="4237038" y="2552700"/>
          <p14:tracePt t="46100" x="4229100" y="2568575"/>
          <p14:tracePt t="46122" x="4213225" y="2574925"/>
          <p14:tracePt t="46138" x="4198938" y="2590800"/>
          <p14:tracePt t="46146" x="4198938" y="2598738"/>
          <p14:tracePt t="46154" x="4191000" y="2598738"/>
          <p14:tracePt t="46166" x="4175125" y="2620963"/>
          <p14:tracePt t="46184" x="4168775" y="2644775"/>
          <p14:tracePt t="46200" x="4160838" y="2659063"/>
          <p14:tracePt t="46217" x="4152900" y="2674938"/>
          <p14:tracePt t="46233" x="4152900" y="2689225"/>
          <p14:tracePt t="46250" x="4152900" y="2705100"/>
          <p14:tracePt t="46266" x="4152900" y="2713038"/>
          <p14:tracePt t="46283" x="4152900" y="2727325"/>
          <p14:tracePt t="46300" x="4152900" y="2735263"/>
          <p14:tracePt t="46343" x="4152900" y="2727325"/>
          <p14:tracePt t="46546" x="4152900" y="2720975"/>
          <p14:tracePt t="46562" x="4144963" y="2705100"/>
          <p14:tracePt t="46568" x="4144963" y="2682875"/>
          <p14:tracePt t="46584" x="4144963" y="2674938"/>
          <p14:tracePt t="46600" x="4137025" y="2636838"/>
          <p14:tracePt t="46617" x="4130675" y="2613025"/>
          <p14:tracePt t="46633" x="4122738" y="2582863"/>
          <p14:tracePt t="46649" x="4114800" y="2544763"/>
          <p14:tracePt t="46666" x="4098925" y="2514600"/>
          <p14:tracePt t="46683" x="4092575" y="2484438"/>
          <p14:tracePt t="46699" x="4068763" y="2454275"/>
          <p14:tracePt t="46718" x="4060825" y="2438400"/>
          <p14:tracePt t="46718" x="4060825" y="2422525"/>
          <p14:tracePt t="46735" x="4046538" y="2408238"/>
          <p14:tracePt t="46751" x="4038600" y="2392363"/>
          <p14:tracePt t="46767" x="4030663" y="2384425"/>
          <p14:tracePt t="46784" x="4030663" y="2378075"/>
          <p14:tracePt t="46820" x="4030663" y="2392363"/>
          <p14:tracePt t="47001" x="4030663" y="2400300"/>
          <p14:tracePt t="47008" x="4030663" y="2430463"/>
          <p14:tracePt t="47017" x="4030663" y="2476500"/>
          <p14:tracePt t="47035" x="4030663" y="2522538"/>
          <p14:tracePt t="47035" x="4030663" y="2536825"/>
          <p14:tracePt t="47056" x="4030663" y="2560638"/>
          <p14:tracePt t="47069" x="4030663" y="2598738"/>
          <p14:tracePt t="47069" x="4030663" y="2613025"/>
          <p14:tracePt t="47088" x="4030663" y="2636838"/>
          <p14:tracePt t="47104" x="4030663" y="2659063"/>
          <p14:tracePt t="47120" x="4030663" y="2667000"/>
          <p14:tracePt t="47136" x="4030663" y="2689225"/>
          <p14:tracePt t="47151" x="4030663" y="2705100"/>
          <p14:tracePt t="47168" x="4030663" y="2720975"/>
          <p14:tracePt t="47188" x="4030663" y="2743200"/>
          <p14:tracePt t="47200" x="4030663" y="2751138"/>
          <p14:tracePt t="47217" x="4038600" y="2773363"/>
          <p14:tracePt t="47235" x="4038600" y="2781300"/>
          <p14:tracePt t="47258" x="4038600" y="2789238"/>
          <p14:tracePt t="47344" x="4046538" y="2797175"/>
          <p14:tracePt t="47382" x="4046538" y="2789238"/>
          <p14:tracePt t="47525" x="4046538" y="2781300"/>
          <p14:tracePt t="47541" x="4046538" y="2759075"/>
          <p14:tracePt t="47549" x="4046538" y="2751138"/>
          <p14:tracePt t="47557" x="4046538" y="2743200"/>
          <p14:tracePt t="47569" x="4046538" y="2727325"/>
          <p14:tracePt t="47569" x="4038600" y="2713038"/>
          <p14:tracePt t="47588" x="4038600" y="2697163"/>
          <p14:tracePt t="47604" x="4038600" y="2682875"/>
          <p14:tracePt t="47621" x="4038600" y="2674938"/>
          <p14:tracePt t="47635" x="4038600" y="2667000"/>
          <p14:tracePt t="47653" x="4038600" y="2659063"/>
          <p14:tracePt t="47822" x="4038600" y="2651125"/>
          <p14:tracePt t="47844" x="4038600" y="2682875"/>
          <p14:tracePt t="48144" x="4038600" y="2713038"/>
          <p14:tracePt t="48150" x="4038600" y="2743200"/>
          <p14:tracePt t="48158" x="4038600" y="2781300"/>
          <p14:tracePt t="48167" x="4046538" y="2841625"/>
          <p14:tracePt t="48184" x="4054475" y="2887663"/>
          <p14:tracePt t="48201" x="4060825" y="2925763"/>
          <p14:tracePt t="48218" x="4060825" y="2941638"/>
          <p14:tracePt t="48235" x="4060825" y="2955925"/>
          <p14:tracePt t="48251" x="4060825" y="2963863"/>
          <p14:tracePt t="48268" x="4060825" y="2917825"/>
          <p14:tracePt t="48338" x="4060825" y="2887663"/>
          <p14:tracePt t="48346" x="4060825" y="2857500"/>
          <p14:tracePt t="48354" x="4054475" y="2819400"/>
          <p14:tracePt t="48369" x="4046538" y="2720975"/>
          <p14:tracePt t="48386" x="4046538" y="2674938"/>
          <p14:tracePt t="48403" x="4038600" y="2644775"/>
          <p14:tracePt t="48419" x="4038600" y="2628900"/>
          <p14:tracePt t="48436" x="4038600" y="2636838"/>
          <p14:tracePt t="48511" x="4038600" y="2651125"/>
          <p14:tracePt t="48519" x="4038600" y="2682875"/>
          <p14:tracePt t="48527" x="4038600" y="2713038"/>
          <p14:tracePt t="48537" x="4038600" y="2781300"/>
          <p14:tracePt t="48537" x="4038600" y="2811463"/>
          <p14:tracePt t="48559" x="4038600" y="2827338"/>
          <p14:tracePt t="48569" x="4038600" y="2849563"/>
          <p14:tracePt t="48586" x="4038600" y="2865438"/>
          <p14:tracePt t="48606" x="4038600" y="2873375"/>
          <p14:tracePt t="48792" x="4038600" y="2887663"/>
          <p14:tracePt t="48816" x="4038600" y="2933700"/>
          <p14:tracePt t="48822" x="4046538" y="2963863"/>
          <p14:tracePt t="48834" x="4054475" y="3009900"/>
          <p14:tracePt t="48851" x="4060825" y="3063875"/>
          <p14:tracePt t="48872" x="4068763" y="3108325"/>
          <p14:tracePt t="48888" x="4076700" y="3154363"/>
          <p14:tracePt t="48905" x="4084638" y="3178175"/>
          <p14:tracePt t="48921" x="4084638" y="3200400"/>
          <p14:tracePt t="48938" x="4084638" y="3208338"/>
          <p14:tracePt t="48953" x="4084638" y="3216275"/>
          <p14:tracePt t="48980" x="4084638" y="3208338"/>
          <p14:tracePt t="49160" x="4076700" y="3208338"/>
          <p14:tracePt t="49182" x="4076700" y="3192463"/>
          <p14:tracePt t="49207" x="4068763" y="3184525"/>
          <p14:tracePt t="49247" x="4068763" y="3178175"/>
          <p14:tracePt t="49263" x="4068763" y="3170238"/>
          <p14:tracePt t="49285" x="4068763" y="3162300"/>
          <p14:tracePt t="49348" x="4054475" y="3154363"/>
          <p14:tracePt t="49427" x="4046538" y="3146425"/>
          <p14:tracePt t="49443" x="4030663" y="3146425"/>
          <p14:tracePt t="49457" x="4016375" y="3146425"/>
          <p14:tracePt t="49465" x="3970338" y="3132138"/>
          <p14:tracePt t="49473" x="3940175" y="3132138"/>
          <p14:tracePt t="49487" x="3832225" y="3116263"/>
          <p14:tracePt t="49487" x="3771900" y="3116263"/>
          <p14:tracePt t="49506" x="3725863" y="3116263"/>
          <p14:tracePt t="49519" x="3581400" y="3116263"/>
          <p14:tracePt t="49519" x="3497263" y="3116263"/>
          <p14:tracePt t="49536" x="3322638" y="3116263"/>
          <p14:tracePt t="49552" x="3116263" y="3116263"/>
          <p14:tracePt t="49568" x="2879725" y="3116263"/>
          <p14:tracePt t="49585" x="2628900" y="3124200"/>
          <p14:tracePt t="49602" x="2422525" y="3140075"/>
          <p14:tracePt t="49619" x="2225675" y="3170238"/>
          <p14:tracePt t="49635" x="2019300" y="3192463"/>
          <p14:tracePt t="49635" x="1935163" y="3216275"/>
          <p14:tracePt t="49652" x="1730375" y="3268663"/>
          <p14:tracePt t="49669" x="1539875" y="3306763"/>
          <p14:tracePt t="49685" x="1371600" y="3330575"/>
          <p14:tracePt t="49702" x="1227138" y="3336925"/>
          <p14:tracePt t="49719" x="1143000" y="3344863"/>
          <p14:tracePt t="49735" x="1050925" y="3360738"/>
          <p14:tracePt t="49752" x="998538" y="3368675"/>
          <p14:tracePt t="49752" x="990600" y="3368675"/>
          <p14:tracePt t="49771" x="982663" y="3368675"/>
          <p14:tracePt t="49786" x="974725" y="3368675"/>
          <p14:tracePt t="49806" x="968375" y="3368675"/>
          <p14:tracePt t="49872" x="968375" y="3344863"/>
          <p14:tracePt t="49897" x="968375" y="3336925"/>
          <p14:tracePt t="49903" x="982663" y="3292475"/>
          <p14:tracePt t="49922" x="998538" y="3268663"/>
          <p14:tracePt t="49938" x="1006475" y="3254375"/>
          <p14:tracePt t="49954" x="1020763" y="3238500"/>
          <p14:tracePt t="49975" x="1028700" y="3222625"/>
          <p14:tracePt t="49987" x="1044575" y="3208338"/>
          <p14:tracePt t="50003" x="1050925" y="3200400"/>
          <p14:tracePt t="50028" x="1066800" y="3200400"/>
          <p14:tracePt t="50069" x="1089025" y="3192463"/>
          <p14:tracePt t="50091" x="1120775" y="3192463"/>
          <p14:tracePt t="50099" x="1150938" y="3184525"/>
          <p14:tracePt t="50106" x="1181100" y="3184525"/>
          <p14:tracePt t="50121" x="1235075" y="3184525"/>
          <p14:tracePt t="50137" x="1273175" y="3184525"/>
          <p14:tracePt t="50158" x="1311275" y="3184525"/>
          <p14:tracePt t="50171" x="1393825" y="3184525"/>
          <p14:tracePt t="50186" x="1531938" y="3170238"/>
          <p14:tracePt t="50203" x="1684338" y="3170238"/>
          <p14:tracePt t="50219" x="1798638" y="3162300"/>
          <p14:tracePt t="50236" x="1866900" y="3162300"/>
          <p14:tracePt t="50253" x="1920875" y="3162300"/>
          <p14:tracePt t="50270" x="2079625" y="3132138"/>
          <p14:tracePt t="50286" x="2239963" y="3108325"/>
          <p14:tracePt t="50303" x="2378075" y="3108325"/>
          <p14:tracePt t="50321" x="2468563" y="3108325"/>
          <p14:tracePt t="50336" x="2522538" y="3108325"/>
          <p14:tracePt t="50353" x="2568575" y="3108325"/>
          <p14:tracePt t="50370" x="2590800" y="3108325"/>
          <p14:tracePt t="50386" x="2613025" y="3108325"/>
          <p14:tracePt t="50403" x="2636838" y="3108325"/>
          <p14:tracePt t="50420" x="2705100" y="3116263"/>
          <p14:tracePt t="50436" x="2765425" y="3116263"/>
          <p14:tracePt t="50453" x="2827338" y="3116263"/>
          <p14:tracePt t="50471" x="2879725" y="3124200"/>
          <p14:tracePt t="50486" x="2911475" y="3124200"/>
          <p14:tracePt t="50504" x="2949575" y="3124200"/>
          <p14:tracePt t="50504" x="2971800" y="3124200"/>
          <p14:tracePt t="50524" x="3055938" y="3124200"/>
          <p14:tracePt t="50539" x="3146425" y="3101975"/>
          <p14:tracePt t="50556" x="3336925" y="3070225"/>
          <p14:tracePt t="50573" x="3505200" y="3063875"/>
          <p14:tracePt t="50589" x="3673475" y="3063875"/>
          <p14:tracePt t="50607" x="3763963" y="3063875"/>
          <p14:tracePt t="50625" x="3787775" y="3063875"/>
          <p14:tracePt t="50636" x="3794125" y="3063875"/>
          <p14:tracePt t="50653" x="3802063" y="3063875"/>
          <p14:tracePt t="50670" x="3763963" y="3078163"/>
          <p14:tracePt t="50804" x="3741738" y="3086100"/>
          <p14:tracePt t="50810" x="3695700" y="3101975"/>
          <p14:tracePt t="50819" x="3597275" y="3116263"/>
          <p14:tracePt t="50836" x="3482975" y="3124200"/>
          <p14:tracePt t="50853" x="3336925" y="3132138"/>
          <p14:tracePt t="50870" x="3146425" y="3140075"/>
          <p14:tracePt t="50886" x="2911475" y="3146425"/>
          <p14:tracePt t="50903" x="2682875" y="3154363"/>
          <p14:tracePt t="50903" x="2582863" y="3162300"/>
          <p14:tracePt t="50920" x="2430463" y="3162300"/>
          <p14:tracePt t="50936" x="2324100" y="3170238"/>
          <p14:tracePt t="50953" x="2263775" y="3170238"/>
          <p14:tracePt t="50970" x="2232025" y="3170238"/>
          <p14:tracePt t="50987" x="2201863" y="3178175"/>
          <p14:tracePt t="51006" x="2163763" y="3184525"/>
          <p14:tracePt t="51024" x="2141538" y="3192463"/>
          <p14:tracePt t="51040" x="2087563" y="3200400"/>
          <p14:tracePt t="51059" x="2057400" y="3200400"/>
          <p14:tracePt t="51075" x="2027238" y="3200400"/>
          <p14:tracePt t="51087" x="1989138" y="3208338"/>
          <p14:tracePt t="51104" x="1935163" y="3208338"/>
          <p14:tracePt t="51120" x="1882775" y="3208338"/>
          <p14:tracePt t="51136" x="1851025" y="3200400"/>
          <p14:tracePt t="51153" x="1844675" y="3200400"/>
          <p14:tracePt t="51170" x="1836738" y="3200400"/>
          <p14:tracePt t="51272" x="1828800" y="3200400"/>
          <p14:tracePt t="51288" x="1820863" y="3200400"/>
          <p14:tracePt t="51312" x="1806575" y="3200400"/>
          <p14:tracePt t="51336" x="1798638" y="3200400"/>
          <p14:tracePt t="51350" x="1782763" y="3200400"/>
          <p14:tracePt t="51358" x="1774825" y="3200400"/>
          <p14:tracePt t="51370" x="1768475" y="3200400"/>
          <p14:tracePt t="51386" x="1752600" y="3200400"/>
          <p14:tracePt t="51403" x="1752600" y="3192463"/>
          <p14:tracePt t="51452" x="1768475" y="3192463"/>
          <p14:tracePt t="51538" x="1798638" y="3184525"/>
          <p14:tracePt t="51546" x="1820863" y="3184525"/>
          <p14:tracePt t="51554" x="1858963" y="3184525"/>
          <p14:tracePt t="51570" x="1882775" y="3184525"/>
          <p14:tracePt t="51587" x="1905000" y="3184525"/>
          <p14:tracePt t="51605" x="1920875" y="3184525"/>
          <p14:tracePt t="51621" x="1935163" y="3184525"/>
          <p14:tracePt t="51638" x="2011363" y="3184525"/>
          <p14:tracePt t="51655" x="2111375" y="3184525"/>
          <p14:tracePt t="51655" x="2141538" y="3184525"/>
          <p14:tracePt t="51673" x="2187575" y="3184525"/>
          <p14:tracePt t="51687" x="2255838" y="3184525"/>
          <p14:tracePt t="51704" x="2293938" y="3184525"/>
          <p14:tracePt t="51720" x="2324100" y="3184525"/>
          <p14:tracePt t="51737" x="2339975" y="3184525"/>
          <p14:tracePt t="51755" x="2362200" y="3184525"/>
          <p14:tracePt t="51772" x="2392363" y="3184525"/>
          <p14:tracePt t="51789" x="2400300" y="3184525"/>
          <p14:tracePt t="51805" x="2408238" y="3184525"/>
          <p14:tracePt t="51860" x="2422525" y="3184525"/>
          <p14:tracePt t="51882" x="2384425" y="3184525"/>
          <p14:tracePt t="52016" x="2370138" y="3192463"/>
          <p14:tracePt t="52024" x="2316163" y="3192463"/>
          <p14:tracePt t="52032" x="2263775" y="3192463"/>
          <p14:tracePt t="52040" x="2141538" y="3192463"/>
          <p14:tracePt t="52056" x="2011363" y="3192463"/>
          <p14:tracePt t="52071" x="1866900" y="3192463"/>
          <p14:tracePt t="52089" x="1736725" y="3192463"/>
          <p14:tracePt t="52105" x="1622425" y="3192463"/>
          <p14:tracePt t="52122" x="1539875" y="3192463"/>
          <p14:tracePt t="52139" x="1485900" y="3192463"/>
          <p14:tracePt t="52139" x="1470025" y="3192463"/>
          <p14:tracePt t="52157" x="1455738" y="3192463"/>
          <p14:tracePt t="52171" x="1409700" y="3200400"/>
          <p14:tracePt t="52187" x="1387475" y="3200400"/>
          <p14:tracePt t="52204" x="1379538" y="3200400"/>
          <p14:tracePt t="52220" x="1363663" y="3200400"/>
          <p14:tracePt t="52291" x="1349375" y="3208338"/>
          <p14:tracePt t="52307" x="1341438" y="3208338"/>
          <p14:tracePt t="52331" x="1333500" y="3208338"/>
          <p14:tracePt t="52344" x="1325563" y="3208338"/>
          <p14:tracePt t="52368" x="1341438" y="3208338"/>
          <p14:tracePt t="52487" x="1379538" y="3200400"/>
          <p14:tracePt t="52494" x="1417638" y="3192463"/>
          <p14:tracePt t="52506" x="1524000" y="3184525"/>
          <p14:tracePt t="52522" x="1622425" y="3184525"/>
          <p14:tracePt t="52538" x="1730375" y="3178175"/>
          <p14:tracePt t="52554" x="1844675" y="3178175"/>
          <p14:tracePt t="52571" x="1965325" y="3170238"/>
          <p14:tracePt t="52588" x="2079625" y="3170238"/>
          <p14:tracePt t="52604" x="2111375" y="3170238"/>
          <p14:tracePt t="52621" x="2125663" y="3178175"/>
          <p14:tracePt t="52638" x="2133600" y="3178175"/>
          <p14:tracePt t="52654" x="2149475" y="3178175"/>
          <p14:tracePt t="52671" x="2155825" y="3178175"/>
          <p14:tracePt t="52688" x="2179638" y="3170238"/>
          <p14:tracePt t="52704" x="2187575" y="3170238"/>
          <p14:tracePt t="52721" x="2193925" y="3170238"/>
          <p14:tracePt t="52737" x="2171700" y="3170238"/>
          <p14:tracePt t="52948" x="2133600" y="3170238"/>
          <p14:tracePt t="52954" x="2079625" y="3170238"/>
          <p14:tracePt t="52962" x="2011363" y="3170238"/>
          <p14:tracePt t="52971" x="1844675" y="3170238"/>
          <p14:tracePt t="52988" x="1692275" y="3170238"/>
          <p14:tracePt t="53005" x="1562100" y="3178175"/>
          <p14:tracePt t="53023" x="1447800" y="3184525"/>
          <p14:tracePt t="53039" x="1311275" y="3200400"/>
          <p14:tracePt t="53057" x="1257300" y="3208338"/>
          <p14:tracePt t="53057" x="1235075" y="3208338"/>
          <p14:tracePt t="53072" x="1211263" y="3208338"/>
          <p14:tracePt t="53088" x="1203325" y="3208338"/>
          <p14:tracePt t="53105" x="1211263" y="3208338"/>
          <p14:tracePt t="53151" x="1219200" y="3208338"/>
          <p14:tracePt t="53167" x="1227138" y="3208338"/>
          <p14:tracePt t="53175" x="1235075" y="3208338"/>
          <p14:tracePt t="53191" x="1265238" y="3192463"/>
          <p14:tracePt t="53207" x="1317625" y="3184525"/>
          <p14:tracePt t="53223" x="1401763" y="3178175"/>
          <p14:tracePt t="53239" x="1501775" y="3170238"/>
          <p14:tracePt t="53255" x="1592263" y="3170238"/>
          <p14:tracePt t="53271" x="1676400" y="3170238"/>
          <p14:tracePt t="53288" x="1730375" y="3170238"/>
          <p14:tracePt t="53305" x="1790700" y="3170238"/>
          <p14:tracePt t="53322" x="1851025" y="3170238"/>
          <p14:tracePt t="53338" x="1905000" y="3170238"/>
          <p14:tracePt t="53355" x="1951038" y="3170238"/>
          <p14:tracePt t="53372" x="2019300" y="3170238"/>
          <p14:tracePt t="53388" x="2057400" y="3170238"/>
          <p14:tracePt t="53405" x="2079625" y="3170238"/>
          <p14:tracePt t="53422" x="2095500" y="3170238"/>
          <p14:tracePt t="53438" x="2111375" y="3170238"/>
          <p14:tracePt t="53456" x="2141538" y="3170238"/>
          <p14:tracePt t="53456" x="2163763" y="3162300"/>
          <p14:tracePt t="53472" x="2217738" y="3154363"/>
          <p14:tracePt t="53489" x="2239963" y="3154363"/>
          <p14:tracePt t="53508" x="2247900" y="3154363"/>
          <p14:tracePt t="53534" x="2270125" y="3146425"/>
          <p14:tracePt t="53597" x="2293938" y="3146425"/>
          <p14:tracePt t="56503" x="2286000" y="3146425"/>
          <p14:tracePt t="57159" x="2278063" y="3146425"/>
          <p14:tracePt t="57183" x="2263775" y="3146425"/>
          <p14:tracePt t="57240" x="2255838" y="3146425"/>
          <p14:tracePt t="57276" x="2239963" y="3146425"/>
          <p14:tracePt t="57355" x="2232025" y="3146425"/>
          <p14:tracePt t="57371" x="2225675" y="3146425"/>
          <p14:tracePt t="57792" x="2209800" y="3146425"/>
          <p14:tracePt t="57800" x="2193925" y="3146425"/>
          <p14:tracePt t="57809" x="2163763" y="3146425"/>
          <p14:tracePt t="57825" x="2155825" y="3146425"/>
          <p14:tracePt t="57842" x="2149475" y="3146425"/>
          <p14:tracePt t="57926" x="2117725" y="3146425"/>
          <p14:tracePt t="57940" x="2111375" y="3146425"/>
          <p14:tracePt t="57948" x="2087563" y="3146425"/>
          <p14:tracePt t="57959" x="2065338" y="3146425"/>
          <p14:tracePt t="57975" x="2027238" y="3146425"/>
          <p14:tracePt t="57992" x="1973263" y="3154363"/>
          <p14:tracePt t="58009" x="1905000" y="3154363"/>
          <p14:tracePt t="58026" x="1812925" y="3154363"/>
          <p14:tracePt t="58043" x="1730375" y="3162300"/>
          <p14:tracePt t="58059" x="1616075" y="3178175"/>
          <p14:tracePt t="58077" x="1477963" y="3192463"/>
          <p14:tracePt t="58093" x="1401763" y="3200400"/>
          <p14:tracePt t="58110" x="1355725" y="3200400"/>
          <p14:tracePt t="58127" x="1341438" y="3208338"/>
          <p14:tracePt t="58143" x="1325563" y="3208338"/>
          <p14:tracePt t="58161" x="1317625" y="3208338"/>
          <p14:tracePt t="58194" x="1311275" y="3216275"/>
          <p14:tracePt t="58206" x="1303338" y="3216275"/>
          <p14:tracePt t="58222" x="1311275" y="3216275"/>
          <p14:tracePt t="58426" x="1317625" y="3216275"/>
          <p14:tracePt t="58467" x="1325563" y="3216275"/>
          <p14:tracePt t="58481" x="1349375" y="3208338"/>
          <p14:tracePt t="58505" x="1355725" y="3208338"/>
          <p14:tracePt t="58513" x="1379538" y="3208338"/>
          <p14:tracePt t="58521" x="1387475" y="3208338"/>
          <p14:tracePt t="58529" x="1409700" y="3208338"/>
          <p14:tracePt t="58546" x="1431925" y="3208338"/>
          <p14:tracePt t="58559" x="1501775" y="3200400"/>
          <p14:tracePt t="58576" x="1570038" y="3200400"/>
          <p14:tracePt t="58593" x="1622425" y="3200400"/>
          <p14:tracePt t="58609" x="1638300" y="3200400"/>
          <p14:tracePt t="58626" x="1668463" y="3200400"/>
          <p14:tracePt t="58643" x="1692275" y="3200400"/>
          <p14:tracePt t="58643" x="1706563" y="3200400"/>
          <p14:tracePt t="58660" x="1744663" y="3192463"/>
          <p14:tracePt t="58677" x="1812925" y="3192463"/>
          <p14:tracePt t="58697" x="1866900" y="3192463"/>
          <p14:tracePt t="58709" x="1912938" y="3192463"/>
          <p14:tracePt t="58726" x="1943100" y="3192463"/>
          <p14:tracePt t="58743" x="1965325" y="3192463"/>
          <p14:tracePt t="58759" x="2019300" y="3178175"/>
          <p14:tracePt t="58776" x="2095500" y="3178175"/>
          <p14:tracePt t="58793" x="2193925" y="3170238"/>
          <p14:tracePt t="58810" x="2308225" y="3170238"/>
          <p14:tracePt t="58826" x="2392363" y="3170238"/>
          <p14:tracePt t="58843" x="2468563" y="3170238"/>
          <p14:tracePt t="58860" x="2530475" y="3170238"/>
          <p14:tracePt t="58876" x="2574925" y="3170238"/>
          <p14:tracePt t="58896" x="2636838" y="3170238"/>
          <p14:tracePt t="58914" x="2659063" y="3170238"/>
          <p14:tracePt t="58929" x="2667000" y="3170238"/>
          <p14:tracePt t="58945" x="2674938" y="3170238"/>
          <p14:tracePt t="58963" x="2689225" y="3170238"/>
          <p14:tracePt t="58977" x="2697163" y="3170238"/>
          <p14:tracePt t="58996" x="2705100" y="3170238"/>
          <p14:tracePt t="59011" x="2713038" y="3170238"/>
          <p14:tracePt t="59178" x="2720975" y="3170238"/>
          <p14:tracePt t="59217" x="2727325" y="3170238"/>
          <p14:tracePt t="59295" x="2735263" y="3170238"/>
          <p14:tracePt t="59311" x="2743200" y="3170238"/>
          <p14:tracePt t="59413" x="2759075" y="3170238"/>
          <p14:tracePt t="59490" x="2765425" y="3162300"/>
          <p14:tracePt t="60384" x="2773363" y="3162300"/>
          <p14:tracePt t="60680" x="2789238" y="3162300"/>
          <p14:tracePt t="60696" x="2797175" y="3162300"/>
          <p14:tracePt t="60712" x="2803525" y="3162300"/>
          <p14:tracePt t="60727" x="2811463" y="3162300"/>
          <p14:tracePt t="60735" x="2827338" y="3162300"/>
          <p14:tracePt t="60746" x="2841625" y="3154363"/>
          <p14:tracePt t="60762" x="2873375" y="3154363"/>
          <p14:tracePt t="60780" x="2911475" y="3146425"/>
          <p14:tracePt t="60796" x="2949575" y="3146425"/>
          <p14:tracePt t="60812" x="2955925" y="3146425"/>
          <p14:tracePt t="60828" x="2963863" y="3146425"/>
          <p14:tracePt t="60844" x="2971800" y="3146425"/>
          <p14:tracePt t="60901" x="2979738" y="3146425"/>
          <p14:tracePt t="60923" x="2987675" y="3146425"/>
          <p14:tracePt t="60939" x="2971800" y="3154363"/>
          <p14:tracePt t="61057" x="2955925" y="3162300"/>
          <p14:tracePt t="61065" x="2911475" y="3170238"/>
          <p14:tracePt t="61081" x="2781300" y="3184525"/>
          <p14:tracePt t="61098" x="2628900" y="3200400"/>
          <p14:tracePt t="61113" x="2492375" y="3200400"/>
          <p14:tracePt t="61133" x="2408238" y="3200400"/>
          <p14:tracePt t="61145" x="2332038" y="3200400"/>
          <p14:tracePt t="61161" x="2293938" y="3200400"/>
          <p14:tracePt t="61178" x="2278063" y="3200400"/>
          <p14:tracePt t="61195" x="2270125" y="3200400"/>
          <p14:tracePt t="61211" x="2225675" y="3216275"/>
          <p14:tracePt t="61228" x="2133600" y="3222625"/>
          <p14:tracePt t="61245" x="2035175" y="3222625"/>
          <p14:tracePt t="61261" x="1997075" y="3222625"/>
          <p14:tracePt t="61278" x="1989138" y="3222625"/>
          <p14:tracePt t="61338" x="1958975" y="3222625"/>
          <p14:tracePt t="61353" x="1943100" y="3222625"/>
          <p14:tracePt t="61361" x="1920875" y="3222625"/>
          <p14:tracePt t="61369" x="1905000" y="3222625"/>
          <p14:tracePt t="61380" x="1889125" y="3222625"/>
          <p14:tracePt t="61397" x="1882775" y="3222625"/>
          <p14:tracePt t="61446" x="1866900" y="3222625"/>
          <p14:tracePt t="61486" x="1858963" y="3222625"/>
          <p14:tracePt t="61612" x="1882775" y="3222625"/>
          <p14:tracePt t="61806" x="1897063" y="3222625"/>
          <p14:tracePt t="61814" x="1912938" y="3222625"/>
          <p14:tracePt t="61822" x="1958975" y="3222625"/>
          <p14:tracePt t="61831" x="2019300" y="3222625"/>
          <p14:tracePt t="61848" x="2073275" y="3222625"/>
          <p14:tracePt t="61863" x="2117725" y="3222625"/>
          <p14:tracePt t="61881" x="2163763" y="3222625"/>
          <p14:tracePt t="61897" x="2187575" y="3222625"/>
          <p14:tracePt t="61897" x="2201863" y="3222625"/>
          <p14:tracePt t="61917" x="2217738" y="3222625"/>
          <p14:tracePt t="61929" x="2232025" y="3222625"/>
          <p14:tracePt t="61946" x="2247900" y="3222625"/>
          <p14:tracePt t="61962" x="2278063" y="3222625"/>
          <p14:tracePt t="61979" x="2332038" y="3222625"/>
          <p14:tracePt t="61995" x="2430463" y="3222625"/>
          <p14:tracePt t="62012" x="2498725" y="3222625"/>
          <p14:tracePt t="62029" x="2574925" y="3222625"/>
          <p14:tracePt t="62046" x="2659063" y="3216275"/>
          <p14:tracePt t="62062" x="2743200" y="3192463"/>
          <p14:tracePt t="62080" x="2857500" y="3178175"/>
          <p14:tracePt t="62080" x="2917825" y="3170238"/>
          <p14:tracePt t="62096" x="2994025" y="3170238"/>
          <p14:tracePt t="62112" x="3025775" y="3170238"/>
          <p14:tracePt t="62129" x="3032125" y="3170238"/>
          <p14:tracePt t="62145" x="3040063" y="3170238"/>
          <p14:tracePt t="62162" x="3048000" y="3170238"/>
          <p14:tracePt t="62179" x="3063875" y="3170238"/>
          <p14:tracePt t="62196" x="3132138" y="3162300"/>
          <p14:tracePt t="62212" x="3238500" y="3132138"/>
          <p14:tracePt t="62229" x="3497263" y="3070225"/>
          <p14:tracePt t="62246" x="3673475" y="3070225"/>
          <p14:tracePt t="62262" x="3741738" y="3070225"/>
          <p14:tracePt t="62279" x="3763963" y="3070225"/>
          <p14:tracePt t="62296" x="3756025" y="3070225"/>
          <p14:tracePt t="62457" x="3749675" y="3070225"/>
          <p14:tracePt t="62518" x="3725863" y="3078163"/>
          <p14:tracePt t="62534" x="3717925" y="3078163"/>
          <p14:tracePt t="62542" x="3711575" y="3078163"/>
          <p14:tracePt t="62550" x="3703638" y="3086100"/>
          <p14:tracePt t="62574" x="3687763" y="3086100"/>
          <p14:tracePt t="62582" x="3657600" y="3094038"/>
          <p14:tracePt t="62598" x="3603625" y="3108325"/>
          <p14:tracePt t="62613" x="3535363" y="3108325"/>
          <p14:tracePt t="62633" x="3482975" y="3116263"/>
          <p14:tracePt t="62646" x="3459163" y="3116263"/>
          <p14:tracePt t="62663" x="3451225" y="3116263"/>
          <p14:tracePt t="62679" x="3436938" y="3116263"/>
          <p14:tracePt t="62800" x="3436938" y="3124200"/>
          <p14:tracePt t="62816" x="3436938" y="3132138"/>
          <p14:tracePt t="62957" x="3436938" y="3140075"/>
          <p14:tracePt t="62972" x="3436938" y="3146425"/>
          <p14:tracePt t="63757" x="3444875" y="3162300"/>
          <p14:tracePt t="63794" x="3451225" y="3162300"/>
          <p14:tracePt t="63998" x="3459163" y="3162300"/>
          <p14:tracePt t="64555" x="3467100" y="3162300"/>
          <p14:tracePt t="64616" x="3475038" y="3162300"/>
          <p14:tracePt t="64899" x="3475038" y="3170238"/>
          <p14:tracePt t="65024" x="3475038" y="3178175"/>
          <p14:tracePt t="65744" x="3482975" y="3178175"/>
          <p14:tracePt t="65766" x="3489325" y="3178175"/>
          <p14:tracePt t="65790" x="3497263" y="3178175"/>
          <p14:tracePt t="65868" x="3505200" y="3178175"/>
          <p14:tracePt t="65947" x="3505200" y="3184525"/>
          <p14:tracePt t="67957" x="3497263" y="3192463"/>
          <p14:tracePt t="68616" x="3467100" y="3192463"/>
          <p14:tracePt t="68641" x="3429000" y="3200400"/>
          <p14:tracePt t="68648" x="3398838" y="3200400"/>
          <p14:tracePt t="68656" x="3360738" y="3200400"/>
          <p14:tracePt t="68669" x="3314700" y="3200400"/>
          <p14:tracePt t="68669" x="3298825" y="3200400"/>
          <p14:tracePt t="68687" x="3284538" y="3200400"/>
          <p14:tracePt t="68704" x="3276600" y="3200400"/>
          <p14:tracePt t="68720" x="3254375" y="3216275"/>
          <p14:tracePt t="68735" x="3184525" y="3230563"/>
          <p14:tracePt t="68751" x="3094038" y="3238500"/>
          <p14:tracePt t="68768" x="3001963" y="3238500"/>
          <p14:tracePt t="68784" x="2949575" y="3238500"/>
          <p14:tracePt t="68801" x="2941638" y="3238500"/>
          <p14:tracePt t="68818" x="2933700" y="3238500"/>
          <p14:tracePt t="68874" x="2917825" y="3238500"/>
          <p14:tracePt t="68898" x="2911475" y="3238500"/>
          <p14:tracePt t="68906" x="2903538" y="3238500"/>
          <p14:tracePt t="68923" x="2895600" y="3238500"/>
          <p14:tracePt t="69078" x="2873375" y="3238500"/>
          <p14:tracePt t="69102" x="2865438" y="3238500"/>
          <p14:tracePt t="69108" x="2841625" y="3246438"/>
          <p14:tracePt t="69118" x="2835275" y="3246438"/>
          <p14:tracePt t="69172" x="2835275" y="3254375"/>
          <p14:tracePt t="69188" x="2827338" y="3254375"/>
          <p14:tracePt t="69211" x="2819400" y="3254375"/>
          <p14:tracePt t="69334" x="2811463" y="3254375"/>
          <p14:tracePt t="69353" x="2811463" y="3246438"/>
          <p14:tracePt t="69649" x="2827338" y="3246438"/>
          <p14:tracePt t="69673" x="2835275" y="3238500"/>
          <p14:tracePt t="69681" x="2873375" y="3230563"/>
          <p14:tracePt t="69697" x="2879725" y="3230563"/>
          <p14:tracePt t="69704" x="2917825" y="3222625"/>
          <p14:tracePt t="69719" x="3063875" y="3216275"/>
          <p14:tracePt t="69736" x="3154363" y="3216275"/>
          <p14:tracePt t="69753" x="3208338" y="3216275"/>
          <p14:tracePt t="69770" x="3268663" y="3216275"/>
          <p14:tracePt t="69787" x="3306763" y="3216275"/>
          <p14:tracePt t="69804" x="3322638" y="3216275"/>
          <p14:tracePt t="69821" x="3336925" y="3216275"/>
          <p14:tracePt t="69838" x="3344863" y="3216275"/>
          <p14:tracePt t="69855" x="3382963" y="3216275"/>
          <p14:tracePt t="69873" x="3406775" y="3216275"/>
          <p14:tracePt t="69886" x="3436938" y="3216275"/>
          <p14:tracePt t="69903" x="3467100" y="3216275"/>
          <p14:tracePt t="69919" x="3489325" y="3216275"/>
          <p14:tracePt t="69936" x="3505200" y="3208338"/>
          <p14:tracePt t="69953" x="3527425" y="3200400"/>
          <p14:tracePt t="69969" x="3611563" y="3192463"/>
          <p14:tracePt t="69986" x="3657600" y="3184525"/>
          <p14:tracePt t="70003" x="3717925" y="3178175"/>
          <p14:tracePt t="70020" x="3763963" y="3178175"/>
          <p14:tracePt t="70038" x="3787775" y="3178175"/>
          <p14:tracePt t="70053" x="3794125" y="3178175"/>
          <p14:tracePt t="70118" x="3802063" y="3178175"/>
          <p14:tracePt t="70136" x="3810000" y="3178175"/>
          <p14:tracePt t="70252" x="3825875" y="3178175"/>
          <p14:tracePt t="70355" x="3832225" y="3178175"/>
          <p14:tracePt t="70363" x="3848100" y="3178175"/>
          <p14:tracePt t="70372" x="3924300" y="3170238"/>
          <p14:tracePt t="70389" x="4000500" y="3154363"/>
          <p14:tracePt t="70404" x="4054475" y="3154363"/>
          <p14:tracePt t="70420" x="4068763" y="3154363"/>
          <p14:tracePt t="70436" x="4068763" y="3162300"/>
          <p14:tracePt t="70808" x="4068763" y="3170238"/>
          <p14:tracePt t="70822" x="4068763" y="3178175"/>
          <p14:tracePt t="70847" x="4076700" y="3178175"/>
          <p14:tracePt t="70989" x="4076700" y="3162300"/>
          <p14:tracePt t="71019" x="4076700" y="3146425"/>
          <p14:tracePt t="71034" x="4076700" y="3140075"/>
          <p14:tracePt t="71042" x="4076700" y="3132138"/>
          <p14:tracePt t="71057" x="4076700" y="3108325"/>
          <p14:tracePt t="71070" x="4076700" y="3078163"/>
          <p14:tracePt t="71086" x="4084638" y="3063875"/>
          <p14:tracePt t="71104" x="4084638" y="3032125"/>
          <p14:tracePt t="71120" x="4084638" y="3017838"/>
          <p14:tracePt t="71138" x="4084638" y="2987675"/>
          <p14:tracePt t="71154" x="4084638" y="2979738"/>
          <p14:tracePt t="71171" x="4084638" y="2955925"/>
          <p14:tracePt t="71188" x="4084638" y="2933700"/>
          <p14:tracePt t="71204" x="4084638" y="2917825"/>
          <p14:tracePt t="71220" x="4084638" y="2887663"/>
          <p14:tracePt t="71237" x="4084638" y="2879725"/>
          <p14:tracePt t="71253" x="4084638" y="2865438"/>
          <p14:tracePt t="71270" x="4084638" y="2835275"/>
          <p14:tracePt t="71289" x="4084638" y="2789238"/>
          <p14:tracePt t="71306" x="4076700" y="2773363"/>
          <p14:tracePt t="71323" x="4076700" y="2765425"/>
          <p14:tracePt t="71339" x="4076700" y="2759075"/>
          <p14:tracePt t="71356" x="4076700" y="2751138"/>
          <p14:tracePt t="72399" x="4068763" y="2759075"/>
          <p14:tracePt t="72507" x="4060825" y="2759075"/>
          <p14:tracePt t="72571" x="4054475" y="2765425"/>
          <p14:tracePt t="72584" x="4046538" y="2781300"/>
          <p14:tracePt t="72600" x="4030663" y="2789238"/>
          <p14:tracePt t="72608" x="4016375" y="2797175"/>
          <p14:tracePt t="72638" x="4008438" y="2803525"/>
          <p14:tracePt t="72654" x="3992563" y="2819400"/>
          <p14:tracePt t="72662" x="3970338" y="2827338"/>
          <p14:tracePt t="72672" x="3940175" y="2849563"/>
          <p14:tracePt t="72689" x="3902075" y="2865438"/>
          <p14:tracePt t="72705" x="3863975" y="2879725"/>
          <p14:tracePt t="72722" x="3825875" y="2903538"/>
          <p14:tracePt t="72722" x="3794125" y="2911475"/>
          <p14:tracePt t="72741" x="3779838" y="2925763"/>
          <p14:tracePt t="72755" x="3673475" y="2971800"/>
          <p14:tracePt t="72773" x="3635375" y="2987675"/>
          <p14:tracePt t="72788" x="3543300" y="3032125"/>
          <p14:tracePt t="72806" x="3489325" y="3055938"/>
          <p14:tracePt t="72824" x="3459163" y="3070225"/>
          <p14:tracePt t="72842" x="3413125" y="3094038"/>
          <p14:tracePt t="72857" x="3382963" y="3116263"/>
          <p14:tracePt t="72857" x="3368675" y="3124200"/>
          <p14:tracePt t="72876" x="3336925" y="3140075"/>
          <p14:tracePt t="72892" x="3306763" y="3162300"/>
          <p14:tracePt t="72908" x="3292475" y="3178175"/>
          <p14:tracePt t="72923" x="3260725" y="3200400"/>
          <p14:tracePt t="72940" x="3238500" y="3222625"/>
          <p14:tracePt t="72955" x="3222625" y="3238500"/>
          <p14:tracePt t="72971" x="3184525" y="3260725"/>
          <p14:tracePt t="72988" x="3154363" y="3284538"/>
          <p14:tracePt t="73005" x="3108325" y="3306763"/>
          <p14:tracePt t="73021" x="3063875" y="3330575"/>
          <p14:tracePt t="73038" x="3032125" y="3336925"/>
          <p14:tracePt t="73055" x="3009900" y="3344863"/>
          <p14:tracePt t="73071" x="2987675" y="3360738"/>
          <p14:tracePt t="73089" x="2925763" y="3382963"/>
          <p14:tracePt t="73105" x="2873375" y="3406775"/>
          <p14:tracePt t="73121" x="2841625" y="3413125"/>
          <p14:tracePt t="73138" x="2819400" y="3429000"/>
          <p14:tracePt t="73155" x="2797175" y="3429000"/>
          <p14:tracePt t="73171" x="2781300" y="3436938"/>
          <p14:tracePt t="73188" x="2765425" y="3444875"/>
          <p14:tracePt t="73205" x="2713038" y="3467100"/>
          <p14:tracePt t="73222" x="2628900" y="3489325"/>
          <p14:tracePt t="73238" x="2522538" y="3513138"/>
          <p14:tracePt t="73255" x="2392363" y="3527425"/>
          <p14:tracePt t="73271" x="2278063" y="3527425"/>
          <p14:tracePt t="73289" x="2232025" y="3543300"/>
          <p14:tracePt t="73306" x="2125663" y="3589338"/>
          <p14:tracePt t="73323" x="1951038" y="3649663"/>
          <p14:tracePt t="73340" x="1798638" y="3665538"/>
          <p14:tracePt t="73356" x="1616075" y="3673475"/>
          <p14:tracePt t="73379" x="1600200" y="3673475"/>
          <p14:tracePt t="73389" x="1608138" y="3665538"/>
          <p14:tracePt t="73539" x="1616075" y="3657600"/>
          <p14:tracePt t="73602" x="1630363" y="3649663"/>
          <p14:tracePt t="73624" x="1638300" y="3641725"/>
          <p14:tracePt t="73640" x="1646238" y="3641725"/>
          <p14:tracePt t="73649" x="1660525" y="3641725"/>
          <p14:tracePt t="73659" x="1676400" y="3627438"/>
          <p14:tracePt t="73675" x="1706563" y="3627438"/>
          <p14:tracePt t="73692" x="1730375" y="3619500"/>
          <p14:tracePt t="73709" x="1736725" y="3611563"/>
          <p14:tracePt t="73724" x="1752600" y="3611563"/>
          <p14:tracePt t="73740" x="1760538" y="3603625"/>
          <p14:tracePt t="73782" x="1768475" y="3597275"/>
          <p14:tracePt t="73804" x="1768475" y="3589338"/>
          <p14:tracePt t="73820" x="1760538" y="3581400"/>
          <p14:tracePt t="73962" x="1760538" y="3573463"/>
          <p14:tracePt t="74000" x="1760538" y="3565525"/>
          <p14:tracePt t="74025" x="1760538" y="3559175"/>
          <p14:tracePt t="74221" x="1760538" y="3551238"/>
          <p14:tracePt t="74345" x="1774825" y="3543300"/>
          <p14:tracePt t="74361" x="1790700" y="3535363"/>
          <p14:tracePt t="74369" x="1836738" y="3527425"/>
          <p14:tracePt t="74377" x="1874838" y="3521075"/>
          <p14:tracePt t="74392" x="2049463" y="3521075"/>
          <p14:tracePt t="74410" x="2133600" y="3521075"/>
          <p14:tracePt t="74426" x="2163763" y="3521075"/>
          <p14:tracePt t="74443" x="2187575" y="3521075"/>
          <p14:tracePt t="74457" x="2201863" y="3521075"/>
          <p14:tracePt t="74474" x="2217738" y="3513138"/>
          <p14:tracePt t="74489" x="2239963" y="3505200"/>
          <p14:tracePt t="74506" x="2286000" y="3505200"/>
          <p14:tracePt t="74525" x="2316163" y="3505200"/>
          <p14:tracePt t="74542" x="2332038" y="3505200"/>
          <p14:tracePt t="74558" x="2339975" y="3505200"/>
          <p14:tracePt t="74574" x="2346325" y="3505200"/>
          <p14:tracePt t="74591" x="2354263" y="3505200"/>
          <p14:tracePt t="74609" x="2370138" y="3505200"/>
          <p14:tracePt t="74624" x="2416175" y="3505200"/>
          <p14:tracePt t="74624" x="2430463" y="3505200"/>
          <p14:tracePt t="74643" x="2446338" y="3505200"/>
          <p14:tracePt t="74656" x="2484438" y="3505200"/>
          <p14:tracePt t="74673" x="2506663" y="3505200"/>
          <p14:tracePt t="74673" x="2514600" y="3505200"/>
          <p14:tracePt t="74690" x="2530475" y="3505200"/>
          <p14:tracePt t="74706" x="2552700" y="3505200"/>
          <p14:tracePt t="74723" x="2568575" y="3505200"/>
          <p14:tracePt t="74740" x="2574925" y="3505200"/>
          <p14:tracePt t="74756" x="2582863" y="3505200"/>
          <p14:tracePt t="74782" x="2590800" y="3505200"/>
          <p14:tracePt t="75159" x="2613025" y="3521075"/>
          <p14:tracePt t="75174" x="2628900" y="3521075"/>
          <p14:tracePt t="75185" x="2628900" y="3527425"/>
          <p14:tracePt t="75192" x="2644775" y="3527425"/>
          <p14:tracePt t="75206" x="2651125" y="3527425"/>
          <p14:tracePt t="75223" x="2659063" y="3527425"/>
          <p14:tracePt t="75244" x="2682875" y="3535363"/>
          <p14:tracePt t="75260" x="2689225" y="3535363"/>
          <p14:tracePt t="75274" x="2713038" y="3535363"/>
          <p14:tracePt t="75291" x="2743200" y="3535363"/>
          <p14:tracePt t="75291" x="2759075" y="3535363"/>
          <p14:tracePt t="75309" x="2773363" y="3535363"/>
          <p14:tracePt t="75339" x="2781300" y="3535363"/>
          <p14:tracePt t="75362" x="2789238" y="3535363"/>
          <p14:tracePt t="75378" x="2797175" y="3535363"/>
          <p14:tracePt t="75394" x="2803525" y="3535363"/>
          <p14:tracePt t="75449" x="2819400" y="3527425"/>
          <p14:tracePt t="75489" x="2827338" y="3527425"/>
          <p14:tracePt t="75497" x="2835275" y="3527425"/>
          <p14:tracePt t="75511" x="2841625" y="3521075"/>
          <p14:tracePt t="75902" x="2849563" y="3521075"/>
          <p14:tracePt t="75918" x="2857500" y="3521075"/>
          <p14:tracePt t="76021" x="2873375" y="3513138"/>
          <p14:tracePt t="76037" x="2879725" y="3505200"/>
          <p14:tracePt t="76045" x="2887663" y="3505200"/>
          <p14:tracePt t="76060" x="2895600" y="3505200"/>
          <p14:tracePt t="76114" x="2911475" y="3497263"/>
          <p14:tracePt t="76130" x="2925763" y="3497263"/>
          <p14:tracePt t="76144" x="2933700" y="3497263"/>
          <p14:tracePt t="76152" x="2949575" y="3497263"/>
          <p14:tracePt t="76160" x="2955925" y="3497263"/>
          <p14:tracePt t="76174" x="2963863" y="3497263"/>
          <p14:tracePt t="76192" x="2971800" y="3497263"/>
          <p14:tracePt t="76216" x="2987675" y="3489325"/>
          <p14:tracePt t="76230" x="3001963" y="3482975"/>
          <p14:tracePt t="76241" x="3040063" y="3475038"/>
          <p14:tracePt t="76257" x="3094038" y="3467100"/>
          <p14:tracePt t="76274" x="3146425" y="3459163"/>
          <p14:tracePt t="76291" x="3230563" y="3444875"/>
          <p14:tracePt t="76307" x="3268663" y="3444875"/>
          <p14:tracePt t="76324" x="3276600" y="3444875"/>
          <p14:tracePt t="76341" x="3284538" y="3444875"/>
          <p14:tracePt t="76357" x="3292475" y="3444875"/>
          <p14:tracePt t="76491" x="3298825" y="3444875"/>
          <p14:tracePt t="76513" x="3298825" y="3451225"/>
          <p14:tracePt t="76528" x="3306763" y="3451225"/>
          <p14:tracePt t="76552" x="3314700" y="3451225"/>
          <p14:tracePt t="76560" x="3322638" y="3459163"/>
          <p14:tracePt t="76598" x="3336925" y="3467100"/>
          <p14:tracePt t="76638" x="3344863" y="3467100"/>
          <p14:tracePt t="76646" x="3344863" y="3475038"/>
          <p14:tracePt t="76659" x="3360738" y="3489325"/>
          <p14:tracePt t="76676" x="3375025" y="3497263"/>
          <p14:tracePt t="76693" x="3375025" y="3505200"/>
          <p14:tracePt t="76719" x="3382963" y="3505200"/>
          <p14:tracePt t="76732" x="3398838" y="3505200"/>
          <p14:tracePt t="76778" x="3406775" y="3505200"/>
          <p14:tracePt t="76795" x="3413125" y="3505200"/>
          <p14:tracePt t="76802" x="3421063" y="3505200"/>
          <p14:tracePt t="76811" x="3429000" y="3505200"/>
          <p14:tracePt t="76851" x="3429000" y="3489325"/>
          <p14:tracePt t="76873" x="3436938" y="3482975"/>
          <p14:tracePt t="76881" x="3436938" y="3467100"/>
          <p14:tracePt t="76891" x="3436938" y="3459163"/>
          <p14:tracePt t="76912" x="3436938" y="3451225"/>
          <p14:tracePt t="76936" x="3429000" y="3451225"/>
          <p14:tracePt t="76958" x="3421063" y="3451225"/>
          <p14:tracePt t="76974" x="3413125" y="3451225"/>
          <p14:tracePt t="76998" x="3406775" y="3451225"/>
          <p14:tracePt t="77006" x="3398838" y="3451225"/>
          <p14:tracePt t="77023" x="3382963" y="3459163"/>
          <p14:tracePt t="77030" x="3375025" y="3475038"/>
          <p14:tracePt t="77041" x="3375025" y="3489325"/>
          <p14:tracePt t="77058" x="3368675" y="3497263"/>
          <p14:tracePt t="77075" x="3375025" y="3497263"/>
          <p14:tracePt t="77412" x="3382963" y="3497263"/>
          <p14:tracePt t="77850" x="3390900" y="3489325"/>
          <p14:tracePt t="77874" x="3390900" y="3482975"/>
          <p14:tracePt t="77992" x="3398838" y="3482975"/>
          <p14:tracePt t="78095" x="3406775" y="3482975"/>
          <p14:tracePt t="78157" x="3413125" y="3489325"/>
          <p14:tracePt t="78196" x="3421063" y="3497263"/>
          <p14:tracePt t="78218" x="3429000" y="3505200"/>
          <p14:tracePt t="78258" x="3429000" y="3513138"/>
          <p14:tracePt t="79080" x="3429000" y="3521075"/>
          <p14:tracePt t="79161" x="3421063" y="3521075"/>
          <p14:tracePt t="79177" x="3398838" y="3521075"/>
          <p14:tracePt t="79190" x="3390900" y="3527425"/>
          <p14:tracePt t="79198" x="3375025" y="3527425"/>
          <p14:tracePt t="79210" x="3360738" y="3527425"/>
          <p14:tracePt t="79227" x="3284538" y="3527425"/>
          <p14:tracePt t="79244" x="3208338" y="3535363"/>
          <p14:tracePt t="79263" x="3108325" y="3535363"/>
          <p14:tracePt t="79280" x="3055938" y="3535363"/>
          <p14:tracePt t="79296" x="3001963" y="3535363"/>
          <p14:tracePt t="79296" x="2994025" y="3535363"/>
          <p14:tracePt t="79315" x="2987675" y="3535363"/>
          <p14:tracePt t="79329" x="2971800" y="3543300"/>
          <p14:tracePt t="79344" x="2941638" y="3551238"/>
          <p14:tracePt t="79364" x="2933700" y="3551238"/>
          <p14:tracePt t="79379" x="2949575" y="3551238"/>
          <p14:tracePt t="79816" x="2963863" y="3551238"/>
          <p14:tracePt t="79824" x="2994025" y="3543300"/>
          <p14:tracePt t="79833" x="3017838" y="3535363"/>
          <p14:tracePt t="79848" x="3070225" y="3527425"/>
          <p14:tracePt t="79865" x="3132138" y="3521075"/>
          <p14:tracePt t="79881" x="3192463" y="3505200"/>
          <p14:tracePt t="79895" x="3306763" y="3482975"/>
          <p14:tracePt t="79916" x="3390900" y="3482975"/>
          <p14:tracePt t="79929" x="3413125" y="3482975"/>
          <p14:tracePt t="79944" x="3413125" y="3489325"/>
          <p14:tracePt t="79980" x="3406775" y="3489325"/>
          <p14:tracePt t="79988" x="3398838" y="3489325"/>
          <p14:tracePt t="80106" x="3398838" y="3482975"/>
          <p14:tracePt t="80324" x="3398838" y="3451225"/>
          <p14:tracePt t="80332" x="3398838" y="3413125"/>
          <p14:tracePt t="80346" x="3406775" y="3306763"/>
          <p14:tracePt t="80346" x="3406775" y="3268663"/>
          <p14:tracePt t="80365" x="3406775" y="3216275"/>
          <p14:tracePt t="80380" x="3398838" y="3108325"/>
          <p14:tracePt t="80399" x="3382963" y="3025775"/>
          <p14:tracePt t="80414" x="3368675" y="2955925"/>
          <p14:tracePt t="80428" x="3360738" y="2895600"/>
          <p14:tracePt t="80445" x="3360738" y="2841625"/>
          <p14:tracePt t="80462" x="3360738" y="2803525"/>
          <p14:tracePt t="80478" x="3360738" y="2797175"/>
          <p14:tracePt t="80495" x="3352800" y="2797175"/>
          <p14:tracePt t="80511" x="3352800" y="2781300"/>
          <p14:tracePt t="80530" x="3352800" y="2819400"/>
          <p14:tracePt t="80638" x="3352800" y="2849563"/>
          <p14:tracePt t="80646" x="3352800" y="2879725"/>
          <p14:tracePt t="80652" x="3352800" y="2933700"/>
          <p14:tracePt t="80661" x="3352800" y="3009900"/>
          <p14:tracePt t="80678" x="3352800" y="3108325"/>
          <p14:tracePt t="80695" x="3368675" y="3200400"/>
          <p14:tracePt t="80711" x="3375025" y="3298825"/>
          <p14:tracePt t="80730" x="3382963" y="3368675"/>
          <p14:tracePt t="80747" x="3382963" y="3382963"/>
          <p14:tracePt t="80761" x="3390900" y="3406775"/>
          <p14:tracePt t="80778" x="3390900" y="3413125"/>
          <p14:tracePt t="80794" x="3390900" y="3429000"/>
          <p14:tracePt t="80811" x="3390900" y="3451225"/>
          <p14:tracePt t="80829" x="3390900" y="3467100"/>
          <p14:tracePt t="80849" x="3398838" y="3475038"/>
          <p14:tracePt t="80958" x="3398838" y="3489325"/>
          <p14:tracePt t="80974" x="3398838" y="3497263"/>
          <p14:tracePt t="81945" x="3398838" y="3505200"/>
          <p14:tracePt t="82078" x="3390900" y="3513138"/>
          <p14:tracePt t="82095" x="3368675" y="3513138"/>
          <p14:tracePt t="82100" x="3344863" y="3521075"/>
          <p14:tracePt t="82112" x="3284538" y="3535363"/>
          <p14:tracePt t="82129" x="3216275" y="3543300"/>
          <p14:tracePt t="82146" x="3178175" y="3543300"/>
          <p14:tracePt t="82163" x="3162300" y="3543300"/>
          <p14:tracePt t="82179" x="3154363" y="3551238"/>
          <p14:tracePt t="82196" x="3140075" y="3551238"/>
          <p14:tracePt t="82213" x="3132138" y="3559175"/>
          <p14:tracePt t="82229" x="3124200" y="3559175"/>
          <p14:tracePt t="82246" x="3101975" y="3565525"/>
          <p14:tracePt t="82262" x="3094038" y="3565525"/>
          <p14:tracePt t="82280" x="3086100" y="3565525"/>
          <p14:tracePt t="82320" x="3094038" y="3565525"/>
          <p14:tracePt t="82461" x="3108325" y="3565525"/>
          <p14:tracePt t="82469" x="3116263" y="3559175"/>
          <p14:tracePt t="82485" x="3124200" y="3559175"/>
          <p14:tracePt t="82498" x="3162300" y="3543300"/>
          <p14:tracePt t="82498" x="3184525" y="3535363"/>
          <p14:tracePt t="82518" x="3260725" y="3521075"/>
          <p14:tracePt t="82534" x="3360738" y="3505200"/>
          <p14:tracePt t="82551" x="3505200" y="3482975"/>
          <p14:tracePt t="82567" x="3611563" y="3475038"/>
          <p14:tracePt t="82580" x="3673475" y="3475038"/>
          <p14:tracePt t="82597" x="3687763" y="3475038"/>
          <p14:tracePt t="82613" x="3717925" y="3475038"/>
          <p14:tracePt t="82681" x="3749675" y="3475038"/>
          <p14:tracePt t="82689" x="3763963" y="3475038"/>
          <p14:tracePt t="82699" x="3802063" y="3489325"/>
          <p14:tracePt t="82716" x="3817938" y="3489325"/>
          <p14:tracePt t="82733" x="3825875" y="3489325"/>
          <p14:tracePt t="82752" x="3848100" y="3489325"/>
          <p14:tracePt t="82798" x="3870325" y="3489325"/>
          <p14:tracePt t="82814" x="3886200" y="3489325"/>
          <p14:tracePt t="83714" x="3894138" y="3489325"/>
          <p14:tracePt t="83976" x="3916363" y="3489325"/>
          <p14:tracePt t="83988" x="3932238" y="3489325"/>
          <p14:tracePt t="83997" x="3946525" y="3489325"/>
          <p14:tracePt t="84004" x="3954463" y="3489325"/>
          <p14:tracePt t="84014" x="3962400" y="3489325"/>
          <p14:tracePt t="84031" x="3970338" y="3489325"/>
          <p14:tracePt t="84048" x="3978275" y="3489325"/>
          <p14:tracePt t="84129" x="3984625" y="3489325"/>
          <p14:tracePt t="84153" x="3992563" y="3489325"/>
          <p14:tracePt t="84174" x="4000500" y="3489325"/>
          <p14:tracePt t="84378" x="4008438" y="3489325"/>
          <p14:tracePt t="84505" x="4016375" y="3489325"/>
          <p14:tracePt t="84527" x="4016375" y="3482975"/>
          <p14:tracePt t="84545" x="4022725" y="3482975"/>
          <p14:tracePt t="84559" x="4030663" y="3475038"/>
          <p14:tracePt t="84967" x="4030663" y="3429000"/>
          <p14:tracePt t="84983" x="4038600" y="3368675"/>
          <p14:tracePt t="84991" x="4046538" y="3298825"/>
          <p14:tracePt t="85000" x="4054475" y="3170238"/>
          <p14:tracePt t="85018" x="4054475" y="3086100"/>
          <p14:tracePt t="85034" x="4060825" y="2979738"/>
          <p14:tracePt t="85053" x="4060825" y="2933700"/>
          <p14:tracePt t="85070" x="4060825" y="2917825"/>
          <p14:tracePt t="85083" x="4060825" y="2873375"/>
          <p14:tracePt t="85099" x="4060825" y="2835275"/>
          <p14:tracePt t="85115" x="4060825" y="2819400"/>
          <p14:tracePt t="85131" x="4060825" y="2803525"/>
          <p14:tracePt t="85148" x="4060825" y="2789238"/>
          <p14:tracePt t="85165" x="4060825" y="2781300"/>
          <p14:tracePt t="85181" x="4060825" y="2773363"/>
          <p14:tracePt t="85200" x="4046538" y="2849563"/>
          <p14:tracePt t="85499" x="4038600" y="2879725"/>
          <p14:tracePt t="85507" x="4030663" y="2933700"/>
          <p14:tracePt t="85518" x="4030663" y="3025775"/>
          <p14:tracePt t="85535" x="4030663" y="3101975"/>
          <p14:tracePt t="85535" x="4030663" y="3116263"/>
          <p14:tracePt t="85553" x="4030663" y="3146425"/>
          <p14:tracePt t="85568" x="4038600" y="3192463"/>
          <p14:tracePt t="85583" x="4060825" y="3260725"/>
          <p14:tracePt t="85599" x="4076700" y="3306763"/>
          <p14:tracePt t="85615" x="4076700" y="3368675"/>
          <p14:tracePt t="85632" x="4076700" y="3382963"/>
          <p14:tracePt t="85649" x="4084638" y="3390900"/>
          <p14:tracePt t="85665" x="4084638" y="3398838"/>
          <p14:tracePt t="85682" x="4084638" y="3406775"/>
          <p14:tracePt t="86621" x="4098925" y="3406775"/>
          <p14:tracePt t="87025" x="4114800" y="3398838"/>
          <p14:tracePt t="87065" x="4122738" y="3390900"/>
          <p14:tracePt t="87104" x="4130675" y="3382963"/>
          <p14:tracePt t="87118" x="4144963" y="3382963"/>
          <p14:tracePt t="87142" x="4152900" y="3375025"/>
          <p14:tracePt t="87150" x="4160838" y="3375025"/>
          <p14:tracePt t="87182" x="4168775" y="3375025"/>
          <p14:tracePt t="87221" x="4175125" y="3368675"/>
          <p14:tracePt t="87245" x="4198938" y="3352800"/>
          <p14:tracePt t="87253" x="4213225" y="3344863"/>
          <p14:tracePt t="87267" x="4267200" y="3298825"/>
          <p14:tracePt t="87284" x="4343400" y="3222625"/>
          <p14:tracePt t="87301" x="4427538" y="3124200"/>
          <p14:tracePt t="87317" x="4533900" y="3009900"/>
          <p14:tracePt t="87334" x="4678363" y="2873375"/>
          <p14:tracePt t="87351" x="5006975" y="2620963"/>
          <p14:tracePt t="87370" x="5265738" y="2476500"/>
          <p14:tracePt t="87386" x="5464175" y="2392363"/>
          <p14:tracePt t="87403" x="5562600" y="2346325"/>
          <p14:tracePt t="87421" x="5608638" y="2324100"/>
          <p14:tracePt t="87436" x="5630863" y="2316163"/>
          <p14:tracePt t="87451" x="5630863" y="2308225"/>
          <p14:tracePt t="87470" x="5638800" y="2301875"/>
          <p14:tracePt t="87494" x="5661025" y="2293938"/>
          <p14:tracePt t="87503" x="5668963" y="2293938"/>
          <p14:tracePt t="87518" x="5676900" y="2293938"/>
          <p14:tracePt t="87535" x="5684838" y="2293938"/>
          <p14:tracePt t="87552" x="5699125" y="2293938"/>
          <p14:tracePt t="87581" x="5707063" y="2293938"/>
          <p14:tracePt t="87589" x="5753100" y="2278063"/>
          <p14:tracePt t="87606" x="5768975" y="2278063"/>
          <p14:tracePt t="87619" x="5813425" y="2270125"/>
          <p14:tracePt t="87634" x="5837238" y="2270125"/>
          <p14:tracePt t="87651" x="5859463" y="2255838"/>
          <p14:tracePt t="87667" x="5905500" y="2239963"/>
          <p14:tracePt t="87684" x="5943600" y="2225675"/>
          <p14:tracePt t="87701" x="5989638" y="2201863"/>
          <p14:tracePt t="87718" x="6080125" y="2171700"/>
          <p14:tracePt t="87734" x="6156325" y="2155825"/>
          <p14:tracePt t="87751" x="6226175" y="2155825"/>
          <p14:tracePt t="87768" x="6240463" y="2155825"/>
          <p14:tracePt t="87785" x="6248400" y="2155825"/>
          <p14:tracePt t="87807" x="6264275" y="2155825"/>
          <p14:tracePt t="87862" x="6270625" y="2155825"/>
          <p14:tracePt t="87941" x="6278563" y="2163763"/>
          <p14:tracePt t="87965" x="6286500" y="2171700"/>
          <p14:tracePt t="87989" x="6294438" y="2171700"/>
          <p14:tracePt t="88362" x="6302375" y="2171700"/>
          <p14:tracePt t="88402" x="6308725" y="2171700"/>
          <p14:tracePt t="88441" x="6316663" y="2171700"/>
          <p14:tracePt t="88507" x="6316663" y="2179638"/>
          <p14:tracePt t="88542" x="6332538" y="2187575"/>
          <p14:tracePt t="88566" x="6346825" y="2201863"/>
          <p14:tracePt t="88574" x="6354763" y="2201863"/>
          <p14:tracePt t="88584" x="6370638" y="2217738"/>
          <p14:tracePt t="88601" x="6378575" y="2225675"/>
          <p14:tracePt t="88618" x="6384925" y="2225675"/>
          <p14:tracePt t="88634" x="6392863" y="2225675"/>
          <p14:tracePt t="88651" x="6400800" y="2225675"/>
          <p14:tracePt t="88668" x="6416675" y="2225675"/>
          <p14:tracePt t="88684" x="6454775" y="2225675"/>
          <p14:tracePt t="88701" x="6461125" y="2225675"/>
          <p14:tracePt t="88719" x="6492875" y="2232025"/>
          <p14:tracePt t="88736" x="6515100" y="2232025"/>
          <p14:tracePt t="88752" x="6530975" y="2232025"/>
          <p14:tracePt t="88770" x="6545263" y="2232025"/>
          <p14:tracePt t="88770" x="6553200" y="2232025"/>
          <p14:tracePt t="88787" x="6561138" y="2239963"/>
          <p14:tracePt t="88816" x="6575425" y="2247900"/>
          <p14:tracePt t="88832" x="6607175" y="2270125"/>
          <p14:tracePt t="88872" x="6613525" y="2270125"/>
          <p14:tracePt t="88880" x="6613525" y="2278063"/>
          <p14:tracePt t="88887" x="6629400" y="2278063"/>
          <p14:tracePt t="88903" x="6629400" y="2286000"/>
          <p14:tracePt t="88919" x="6629400" y="2293938"/>
          <p14:tracePt t="88936" x="6637338" y="2293938"/>
          <p14:tracePt t="88996" x="6637338" y="2301875"/>
          <p14:tracePt t="89020" x="6637338" y="2308225"/>
          <p14:tracePt t="89036" x="6637338" y="2316163"/>
          <p14:tracePt t="89052" x="6637338" y="2324100"/>
          <p14:tracePt t="89090" x="6637338" y="2339975"/>
          <p14:tracePt t="89131" x="6637338" y="2346325"/>
          <p14:tracePt t="89138" x="6637338" y="2354263"/>
          <p14:tracePt t="89156" x="6637338" y="2362200"/>
          <p14:tracePt t="89170" x="6629400" y="2370138"/>
          <p14:tracePt t="89192" x="6629400" y="2378075"/>
          <p14:tracePt t="89208" x="6629400" y="2384425"/>
          <p14:tracePt t="89246" x="6613525" y="2408238"/>
          <p14:tracePt t="89263" x="6607175" y="2422525"/>
          <p14:tracePt t="89271" x="6591300" y="2446338"/>
          <p14:tracePt t="89278" x="6583363" y="2460625"/>
          <p14:tracePt t="89287" x="6569075" y="2492375"/>
          <p14:tracePt t="89304" x="6553200" y="2514600"/>
          <p14:tracePt t="89321" x="6515100" y="2560638"/>
          <p14:tracePt t="89321" x="6499225" y="2574925"/>
          <p14:tracePt t="89347" x="6484938" y="2598738"/>
          <p14:tracePt t="89354" x="6400800" y="2667000"/>
          <p14:tracePt t="89369" x="6332538" y="2705100"/>
          <p14:tracePt t="89386" x="6226175" y="2759075"/>
          <p14:tracePt t="89402" x="6118225" y="2803525"/>
          <p14:tracePt t="89419" x="5997575" y="2857500"/>
          <p14:tracePt t="89437" x="5889625" y="2911475"/>
          <p14:tracePt t="89453" x="5768975" y="2963863"/>
          <p14:tracePt t="89470" x="5646738" y="3025775"/>
          <p14:tracePt t="89487" x="5508625" y="3086100"/>
          <p14:tracePt t="89505" x="5402263" y="3132138"/>
          <p14:tracePt t="89519" x="5341938" y="3154363"/>
          <p14:tracePt t="89535" x="5303838" y="3178175"/>
          <p14:tracePt t="89552" x="5265738" y="3200400"/>
          <p14:tracePt t="89568" x="5203825" y="3222625"/>
          <p14:tracePt t="89588" x="5173663" y="3238500"/>
          <p14:tracePt t="89604" x="5143500" y="3246438"/>
          <p14:tracePt t="89621" x="5135563" y="3254375"/>
          <p14:tracePt t="89637" x="5127625" y="3254375"/>
          <p14:tracePt t="89654" x="5121275" y="3260725"/>
          <p14:tracePt t="89669" x="5105400" y="3268663"/>
          <p14:tracePt t="89686" x="5083175" y="3276600"/>
          <p14:tracePt t="89702" x="5059363" y="3284538"/>
          <p14:tracePt t="89719" x="5045075" y="3284538"/>
          <p14:tracePt t="89735" x="5051425" y="3284538"/>
          <p14:tracePt t="90415" x="5059363" y="3284538"/>
          <p14:tracePt t="90751" x="5067300" y="3284538"/>
          <p14:tracePt t="90968" x="5075238" y="3276600"/>
          <p14:tracePt t="90984" x="5083175" y="3276600"/>
          <p14:tracePt t="91008" x="5089525" y="3268663"/>
          <p14:tracePt t="91071" x="5097463" y="3268663"/>
          <p14:tracePt t="91110" x="5105400" y="3260725"/>
          <p14:tracePt t="91126" x="5113338" y="3254375"/>
          <p14:tracePt t="91148" x="5127625" y="3254375"/>
          <p14:tracePt t="91164" x="5135563" y="3246438"/>
          <p14:tracePt t="91180" x="5151438" y="3238500"/>
          <p14:tracePt t="91196" x="5159375" y="3230563"/>
          <p14:tracePt t="91204" x="5165725" y="3230563"/>
          <p14:tracePt t="91228" x="5165725" y="3222625"/>
          <p14:tracePt t="91393" x="5181600" y="3222625"/>
          <p14:tracePt t="91408" x="5189538" y="3222625"/>
          <p14:tracePt t="91425" x="5197475" y="3216275"/>
          <p14:tracePt t="91430" x="5203825" y="3216275"/>
          <p14:tracePt t="91446" x="5211763" y="3216275"/>
          <p14:tracePt t="91454" x="5235575" y="3208338"/>
          <p14:tracePt t="91470" x="5265738" y="3208338"/>
          <p14:tracePt t="91487" x="5287963" y="3200400"/>
          <p14:tracePt t="91505" x="5326063" y="3200400"/>
          <p14:tracePt t="91521" x="5349875" y="3192463"/>
          <p14:tracePt t="91538" x="5380038" y="3192463"/>
          <p14:tracePt t="91555" x="5402263" y="3192463"/>
          <p14:tracePt t="91571" x="5456238" y="3184525"/>
          <p14:tracePt t="91589" x="5486400" y="3184525"/>
          <p14:tracePt t="91605" x="5516563" y="3184525"/>
          <p14:tracePt t="91620" x="5532438" y="3184525"/>
          <p14:tracePt t="91637" x="5540375" y="3184525"/>
          <p14:tracePt t="91654" x="5546725" y="3184525"/>
          <p14:tracePt t="91713" x="5562600" y="3184525"/>
          <p14:tracePt t="91737" x="5570538" y="3184525"/>
          <p14:tracePt t="91745" x="5578475" y="3184525"/>
          <p14:tracePt t="91757" x="5584825" y="3184525"/>
          <p14:tracePt t="91773" x="5600700" y="3184525"/>
          <p14:tracePt t="91788" x="5608638" y="3184525"/>
          <p14:tracePt t="91803" x="5630863" y="3184525"/>
          <p14:tracePt t="91877" x="5646738" y="3184525"/>
          <p14:tracePt t="91893" x="5654675" y="3184525"/>
          <p14:tracePt t="91909" x="5661025" y="3184525"/>
          <p14:tracePt t="92010" x="5668963" y="3184525"/>
          <p14:tracePt t="92449" x="5676900" y="3184525"/>
          <p14:tracePt t="92466" x="5699125" y="3178175"/>
          <p14:tracePt t="92951" x="5715000" y="3178175"/>
          <p14:tracePt t="92957" x="5775325" y="3178175"/>
          <p14:tracePt t="92957" x="5807075" y="3178175"/>
          <p14:tracePt t="92986" x="5837238" y="3178175"/>
          <p14:tracePt t="92992" x="5851525" y="3178175"/>
          <p14:tracePt t="93006" x="5867400" y="3178175"/>
          <p14:tracePt t="93022" x="5875338" y="3178175"/>
          <p14:tracePt t="93075" x="5889625" y="3178175"/>
          <p14:tracePt t="93107" x="5897563" y="3178175"/>
          <p14:tracePt t="93123" x="5905500" y="3178175"/>
          <p14:tracePt t="93139" x="5913438" y="3178175"/>
          <p14:tracePt t="93152" x="5921375" y="3178175"/>
          <p14:tracePt t="93170" x="5927725" y="3178175"/>
          <p14:tracePt t="93184" x="5935663" y="3178175"/>
          <p14:tracePt t="93192" x="5951538" y="3178175"/>
          <p14:tracePt t="93205" x="5965825" y="3178175"/>
          <p14:tracePt t="93221" x="6019800" y="3178175"/>
          <p14:tracePt t="93239" x="6057900" y="3178175"/>
          <p14:tracePt t="93256" x="6118225" y="3178175"/>
          <p14:tracePt t="93272" x="6164263" y="3178175"/>
          <p14:tracePt t="93289" x="6210300" y="3178175"/>
          <p14:tracePt t="93306" x="6264275" y="3178175"/>
          <p14:tracePt t="93328" x="6278563" y="3178175"/>
          <p14:tracePt t="93339" x="6302375" y="3178175"/>
          <p14:tracePt t="93357" x="6332538" y="3178175"/>
          <p14:tracePt t="93373" x="6378575" y="3178175"/>
          <p14:tracePt t="93389" x="6416675" y="3178175"/>
          <p14:tracePt t="93406" x="6423025" y="3178175"/>
          <p14:tracePt t="93422" x="6438900" y="3178175"/>
          <p14:tracePt t="93520" x="6454775" y="3178175"/>
          <p14:tracePt t="93528" x="6461125" y="3178175"/>
          <p14:tracePt t="93552" x="6477000" y="3178175"/>
          <p14:tracePt t="93560" x="6484938" y="3178175"/>
          <p14:tracePt t="93576" x="6492875" y="3178175"/>
          <p14:tracePt t="93589" x="6537325" y="3170238"/>
          <p14:tracePt t="93609" x="6569075" y="3170238"/>
          <p14:tracePt t="93624" x="6583363" y="3170238"/>
          <p14:tracePt t="93640" x="6599238" y="3170238"/>
          <p14:tracePt t="93657" x="6621463" y="3170238"/>
          <p14:tracePt t="93673" x="6645275" y="3162300"/>
          <p14:tracePt t="93689" x="6675438" y="3162300"/>
          <p14:tracePt t="93705" x="6705600" y="3162300"/>
          <p14:tracePt t="93722" x="6721475" y="3162300"/>
          <p14:tracePt t="93738" x="6727825" y="3162300"/>
          <p14:tracePt t="93756" x="6735763" y="3162300"/>
          <p14:tracePt t="93773" x="6735763" y="3154363"/>
          <p14:tracePt t="93789" x="6751638" y="3154363"/>
          <p14:tracePt t="93806" x="6759575" y="3146425"/>
          <p14:tracePt t="93823" x="6773863" y="3140075"/>
          <p14:tracePt t="93823" x="6789738" y="3140075"/>
          <p14:tracePt t="93844" x="6797675" y="3140075"/>
          <p14:tracePt t="93856" x="6811963" y="3140075"/>
          <p14:tracePt t="93872" x="6835775" y="3124200"/>
          <p14:tracePt t="93889" x="6865938" y="3116263"/>
          <p14:tracePt t="93907" x="6865938" y="3108325"/>
          <p14:tracePt t="93923" x="6873875" y="3108325"/>
          <p14:tracePt t="93940" x="6873875" y="3101975"/>
          <p14:tracePt t="93967" x="6880225" y="3086100"/>
          <p14:tracePt t="93982" x="6880225" y="3078163"/>
          <p14:tracePt t="93991" x="6850063" y="3078163"/>
          <p14:tracePt t="94060" x="6842125" y="3078163"/>
          <p14:tracePt t="94068" x="6835775" y="3078163"/>
          <p14:tracePt t="94076" x="6827838" y="3078163"/>
          <p14:tracePt t="94090" x="6811963" y="3094038"/>
          <p14:tracePt t="94107" x="6797675" y="3108325"/>
          <p14:tracePt t="94107" x="6781800" y="3116263"/>
          <p14:tracePt t="94124" x="6765925" y="3146425"/>
          <p14:tracePt t="94141" x="6759575" y="3170238"/>
          <p14:tracePt t="94157" x="6759575" y="3178175"/>
          <p14:tracePt t="94173" x="6759575" y="3184525"/>
          <p14:tracePt t="94194" x="6773863" y="3184525"/>
          <p14:tracePt t="94224" x="6797675" y="3170238"/>
          <p14:tracePt t="94240" x="6811963" y="3162300"/>
          <p14:tracePt t="94248" x="6811963" y="3154363"/>
          <p14:tracePt t="94257" x="6835775" y="3140075"/>
          <p14:tracePt t="94274" x="6842125" y="3132138"/>
          <p14:tracePt t="94290" x="6835775" y="3132138"/>
          <p14:tracePt t="94350" x="6827838" y="3132138"/>
          <p14:tracePt t="94358" x="6819900" y="3132138"/>
          <p14:tracePt t="94366" x="6827838" y="3132138"/>
          <p14:tracePt t="94453" x="6865938" y="3124200"/>
          <p14:tracePt t="94461" x="6896100" y="3124200"/>
          <p14:tracePt t="94476" x="6980238" y="3124200"/>
          <p14:tracePt t="94492" x="6988175" y="3124200"/>
          <p14:tracePt t="94507" x="6994525" y="3124200"/>
          <p14:tracePt t="94523" x="6980238" y="3132138"/>
          <p14:tracePt t="94577" x="6950075" y="3140075"/>
          <p14:tracePt t="94585" x="6918325" y="3154363"/>
          <p14:tracePt t="94593" x="6865938" y="3162300"/>
          <p14:tracePt t="94612" x="6850063" y="3162300"/>
          <p14:tracePt t="94623" x="6835775" y="3170238"/>
          <p14:tracePt t="96396" x="6835775" y="3162300"/>
          <p14:tracePt t="96864" x="6835775" y="3154363"/>
          <p14:tracePt t="96871" x="6835775" y="3140075"/>
          <p14:tracePt t="96887" x="6835775" y="3116263"/>
          <p14:tracePt t="96896" x="6835775" y="3078163"/>
          <p14:tracePt t="96913" x="6835775" y="3025775"/>
          <p14:tracePt t="96927" x="6819900" y="2963863"/>
          <p14:tracePt t="96946" x="6804025" y="2895600"/>
          <p14:tracePt t="96958" x="6797675" y="2841625"/>
          <p14:tracePt t="96975" x="6781800" y="2803525"/>
          <p14:tracePt t="96992" x="6781800" y="2781300"/>
          <p14:tracePt t="97009" x="6773863" y="2727325"/>
          <p14:tracePt t="97026" x="6759575" y="2628900"/>
          <p14:tracePt t="97043" x="6751638" y="2582863"/>
          <p14:tracePt t="97059" x="6735763" y="2544763"/>
          <p14:tracePt t="97075" x="6727825" y="2536825"/>
          <p14:tracePt t="97092" x="6727825" y="2530475"/>
          <p14:tracePt t="97108" x="6727825" y="2536825"/>
          <p14:tracePt t="97231" x="6727825" y="2574925"/>
          <p14:tracePt t="97239" x="6727825" y="2620963"/>
          <p14:tracePt t="97247" x="6735763" y="2667000"/>
          <p14:tracePt t="97261" x="6751638" y="2789238"/>
          <p14:tracePt t="97276" x="6765925" y="2879725"/>
          <p14:tracePt t="97292" x="6789738" y="2987675"/>
          <p14:tracePt t="97309" x="6789738" y="3040063"/>
          <p14:tracePt t="97328" x="6797675" y="3094038"/>
          <p14:tracePt t="97344" x="6804025" y="3132138"/>
          <p14:tracePt t="97361" x="6811963" y="3162300"/>
          <p14:tracePt t="97378" x="6819900" y="3200400"/>
          <p14:tracePt t="97394" x="6819900" y="3208338"/>
          <p14:tracePt t="97412" x="6827838" y="3208338"/>
          <p14:tracePt t="97975" x="6819900" y="3208338"/>
          <p14:tracePt t="98813" x="6797675" y="3216275"/>
          <p14:tracePt t="98829" x="6773863" y="3216275"/>
          <p14:tracePt t="98837" x="6759575" y="3222625"/>
          <p14:tracePt t="98845" x="6705600" y="3238500"/>
          <p14:tracePt t="98861" x="6651625" y="3254375"/>
          <p14:tracePt t="98876" x="6607175" y="3276600"/>
          <p14:tracePt t="98893" x="6545263" y="3306763"/>
          <p14:tracePt t="98910" x="6477000" y="3344863"/>
          <p14:tracePt t="98926" x="6346825" y="3413125"/>
          <p14:tracePt t="98943" x="6134100" y="3513138"/>
          <p14:tracePt t="98960" x="6003925" y="3559175"/>
          <p14:tracePt t="98976" x="5897563" y="3581400"/>
          <p14:tracePt t="98993" x="5837238" y="3597275"/>
          <p14:tracePt t="99010" x="5807075" y="3597275"/>
          <p14:tracePt t="99026" x="5783263" y="3611563"/>
          <p14:tracePt t="99043" x="5699125" y="3635375"/>
          <p14:tracePt t="99063" x="5630863" y="3649663"/>
          <p14:tracePt t="99080" x="5584825" y="3649663"/>
          <p14:tracePt t="99096" x="5554663" y="3649663"/>
          <p14:tracePt t="99114" x="5546725" y="3649663"/>
          <p14:tracePt t="99218" x="5546725" y="3641725"/>
          <p14:tracePt t="99259" x="5546725" y="3635375"/>
          <p14:tracePt t="99299" x="5546725" y="3627438"/>
          <p14:tracePt t="99337" x="5546725" y="3611563"/>
          <p14:tracePt t="99352" x="5546725" y="3603625"/>
          <p14:tracePt t="99369" x="5554663" y="3597275"/>
          <p14:tracePt t="99384" x="5562600" y="3589338"/>
          <p14:tracePt t="99390" x="5570538" y="3581400"/>
          <p14:tracePt t="99398" x="5578475" y="3581400"/>
          <p14:tracePt t="99463" x="5578475" y="3573463"/>
          <p14:tracePt t="99485" x="5600700" y="3573463"/>
          <p14:tracePt t="99501" x="5608638" y="3565525"/>
          <p14:tracePt t="99509" x="5638800" y="3559175"/>
          <p14:tracePt t="99517" x="5661025" y="3551238"/>
          <p14:tracePt t="99530" x="5737225" y="3543300"/>
          <p14:tracePt t="99547" x="5813425" y="3543300"/>
          <p14:tracePt t="99561" x="5875338" y="3543300"/>
          <p14:tracePt t="99577" x="5905500" y="3543300"/>
          <p14:tracePt t="99594" x="5921375" y="3543300"/>
          <p14:tracePt t="99610" x="5927725" y="3543300"/>
          <p14:tracePt t="99627" x="5935663" y="3535363"/>
          <p14:tracePt t="99643" x="5943600" y="3535363"/>
          <p14:tracePt t="99660" x="5959475" y="3535363"/>
          <p14:tracePt t="99677" x="5965825" y="3535363"/>
          <p14:tracePt t="99695" x="5973763" y="3535363"/>
          <p14:tracePt t="99938" x="5981700" y="3527425"/>
          <p14:tracePt t="99955" x="5997575" y="3521075"/>
          <p14:tracePt t="99979" x="6003925" y="3521075"/>
          <p14:tracePt t="99987" x="6019800" y="3521075"/>
          <p14:tracePt t="99996" x="6042025" y="3505200"/>
          <p14:tracePt t="100013" x="6080125" y="3497263"/>
          <p14:tracePt t="100029" x="6156325" y="3489325"/>
          <p14:tracePt t="100044" x="6240463" y="3482975"/>
          <p14:tracePt t="100061" x="6332538" y="3482975"/>
          <p14:tracePt t="100077" x="6408738" y="3482975"/>
          <p14:tracePt t="100094" x="6492875" y="3482975"/>
          <p14:tracePt t="100114" x="6515100" y="3482975"/>
          <p14:tracePt t="100130" x="6523038" y="3482975"/>
          <p14:tracePt t="100236" x="6530975" y="3482975"/>
          <p14:tracePt t="100252" x="6537325" y="3482975"/>
          <p14:tracePt t="100268" x="6545263" y="3482975"/>
          <p14:tracePt t="100314" x="6561138" y="3482975"/>
          <p14:tracePt t="100331" x="6569075" y="3482975"/>
          <p14:tracePt t="100347" x="6575425" y="3482975"/>
          <p14:tracePt t="100355" x="6583363" y="3482975"/>
          <p14:tracePt t="100364" x="6591300" y="3482975"/>
          <p14:tracePt t="100620" x="6599238" y="3475038"/>
          <p14:tracePt t="100645" x="6613525" y="3467100"/>
          <p14:tracePt t="100659" x="6613525" y="3459163"/>
          <p14:tracePt t="100699" x="6621463" y="3459163"/>
          <p14:tracePt t="101005" x="6637338" y="3459163"/>
          <p14:tracePt t="101019" x="6667500" y="3459163"/>
          <p14:tracePt t="101035" x="6683375" y="3459163"/>
          <p14:tracePt t="101043" x="6705600" y="3459163"/>
          <p14:tracePt t="101051" x="6721475" y="3459163"/>
          <p14:tracePt t="101063" x="6743700" y="3467100"/>
          <p14:tracePt t="101082" x="6759575" y="3475038"/>
          <p14:tracePt t="101989" x="6759575" y="3482975"/>
          <p14:tracePt t="103833" x="6759575" y="3459163"/>
          <p14:tracePt t="104636" x="6759575" y="3436938"/>
          <p14:tracePt t="104642" x="6759575" y="3421063"/>
          <p14:tracePt t="104653" x="6759575" y="3390900"/>
          <p14:tracePt t="104665" x="6735763" y="3254375"/>
          <p14:tracePt t="104682" x="6713538" y="3146425"/>
          <p14:tracePt t="104698" x="6689725" y="3032125"/>
          <p14:tracePt t="104715" x="6659563" y="2917825"/>
          <p14:tracePt t="104734" x="6637338" y="2819400"/>
          <p14:tracePt t="104751" x="6607175" y="2720975"/>
          <p14:tracePt t="104751" x="6599238" y="2689225"/>
          <p14:tracePt t="104769" x="6591300" y="2674938"/>
          <p14:tracePt t="104784" x="6575425" y="2628900"/>
          <p14:tracePt t="104802" x="6569075" y="2613025"/>
          <p14:tracePt t="104817" x="6569075" y="2606675"/>
          <p14:tracePt t="104854" x="6569075" y="2598738"/>
          <p14:tracePt t="104981" x="6569075" y="2590800"/>
          <p14:tracePt t="104997" x="6569075" y="2582863"/>
          <p14:tracePt t="105011" x="6583363" y="2590800"/>
          <p14:tracePt t="105325" x="6591300" y="2598738"/>
          <p14:tracePt t="105341" x="6607175" y="2606675"/>
          <p14:tracePt t="105349" x="6607175" y="2613025"/>
          <p14:tracePt t="105357" x="6621463" y="2620963"/>
          <p14:tracePt t="105371" x="6621463" y="2628900"/>
          <p14:tracePt t="105383" x="6629400" y="2636838"/>
          <p14:tracePt t="105401" x="6629400" y="2644775"/>
          <p14:tracePt t="105415" x="6637338" y="2651125"/>
          <p14:tracePt t="105431" x="6645275" y="2659063"/>
          <p14:tracePt t="105448" x="6651625" y="2667000"/>
          <p14:tracePt t="105465" x="6667500" y="2689225"/>
          <p14:tracePt t="105483" x="6675438" y="2697163"/>
          <p14:tracePt t="105499" x="6675438" y="2705100"/>
          <p14:tracePt t="105516" x="6683375" y="2713038"/>
          <p14:tracePt t="105533" x="6689725" y="2720975"/>
          <p14:tracePt t="105551" x="6689725" y="2735263"/>
          <p14:tracePt t="105567" x="6697663" y="2735263"/>
          <p14:tracePt t="105582" x="6697663" y="2743200"/>
          <p14:tracePt t="105606" x="6697663" y="2751138"/>
          <p14:tracePt t="105630" x="6705600" y="2751138"/>
          <p14:tracePt t="105644" x="6713538" y="2765425"/>
          <p14:tracePt t="105668" x="6713538" y="2773363"/>
          <p14:tracePt t="105684" x="6713538" y="2781300"/>
          <p14:tracePt t="105708" x="6713538" y="2789238"/>
          <p14:tracePt t="105722" x="6721475" y="2789238"/>
          <p14:tracePt t="105746" x="6721475" y="2803525"/>
          <p14:tracePt t="105762" x="6721475" y="2819400"/>
          <p14:tracePt t="105786" x="6721475" y="2827338"/>
          <p14:tracePt t="105794" x="6721475" y="2835275"/>
          <p14:tracePt t="105802" x="6721475" y="2841625"/>
          <p14:tracePt t="105815" x="6721475" y="2857500"/>
          <p14:tracePt t="105833" x="6721475" y="2873375"/>
          <p14:tracePt t="105851" x="6721475" y="2879725"/>
          <p14:tracePt t="105867" x="6721475" y="2895600"/>
          <p14:tracePt t="105887" x="6721475" y="2911475"/>
          <p14:tracePt t="105899" x="6721475" y="2917825"/>
          <p14:tracePt t="105915" x="6721475" y="2933700"/>
          <p14:tracePt t="105932" x="6721475" y="2955925"/>
          <p14:tracePt t="105949" x="6721475" y="2971800"/>
          <p14:tracePt t="105967" x="6721475" y="2979738"/>
          <p14:tracePt t="105983" x="6721475" y="2994025"/>
          <p14:tracePt t="106000" x="6721475" y="3009900"/>
          <p14:tracePt t="106036" x="6721475" y="3017838"/>
          <p14:tracePt t="106068" x="6721475" y="3032125"/>
          <p14:tracePt t="106090" x="6721475" y="3040063"/>
          <p14:tracePt t="106122" x="6721475" y="3048000"/>
          <p14:tracePt t="106171" x="6721475" y="3055938"/>
          <p14:tracePt t="106185" x="6721475" y="3063875"/>
          <p14:tracePt t="106210" x="6721475" y="3070225"/>
          <p14:tracePt t="106224" x="6721475" y="3078163"/>
          <p14:tracePt t="106248" x="6721475" y="3086100"/>
          <p14:tracePt t="106264" x="6721475" y="3094038"/>
          <p14:tracePt t="106287" x="6721475" y="3108325"/>
          <p14:tracePt t="106303" x="6721475" y="3116263"/>
          <p14:tracePt t="106310" x="6721475" y="3124200"/>
          <p14:tracePt t="106319" x="6721475" y="3146425"/>
          <p14:tracePt t="106336" x="6721475" y="3154363"/>
          <p14:tracePt t="106357" x="6721475" y="3162300"/>
          <p14:tracePt t="106372" x="6727825" y="3178175"/>
          <p14:tracePt t="106383" x="6727825" y="3200400"/>
          <p14:tracePt t="106404" x="6727825" y="3208338"/>
          <p14:tracePt t="106416" x="6735763" y="3216275"/>
          <p14:tracePt t="106432" x="6735763" y="3230563"/>
          <p14:tracePt t="106449" x="6735763" y="3238500"/>
          <p14:tracePt t="106467" x="6735763" y="3246438"/>
          <p14:tracePt t="106483" x="6735763" y="3260725"/>
          <p14:tracePt t="106506" x="6735763" y="3268663"/>
          <p14:tracePt t="106517" x="6743700" y="3268663"/>
          <p14:tracePt t="106534" x="6743700" y="3292475"/>
          <p14:tracePt t="106553" x="6743700" y="3306763"/>
          <p14:tracePt t="106566" x="6751638" y="3314700"/>
          <p14:tracePt t="106583" x="6751638" y="3322638"/>
          <p14:tracePt t="106599" x="6759575" y="3336925"/>
          <p14:tracePt t="106616" x="6759575" y="3352800"/>
          <p14:tracePt t="106632" x="6765925" y="3368675"/>
          <p14:tracePt t="106649" x="6765925" y="3382963"/>
          <p14:tracePt t="106666" x="6765925" y="3390900"/>
          <p14:tracePt t="106683" x="6773863" y="3398838"/>
          <p14:tracePt t="106699" x="6773863" y="3413125"/>
          <p14:tracePt t="106716" x="6773863" y="3421063"/>
          <p14:tracePt t="106733" x="6781800" y="3436938"/>
          <p14:tracePt t="106749" x="6781800" y="3444875"/>
          <p14:tracePt t="106766" x="6789738" y="3451225"/>
          <p14:tracePt t="106783" x="6789738" y="3459163"/>
          <p14:tracePt t="106800" x="6789738" y="3467100"/>
          <p14:tracePt t="106817" x="6789738" y="3475038"/>
          <p14:tracePt t="106834" x="6789738" y="3482975"/>
          <p14:tracePt t="106853" x="6789738" y="3489325"/>
          <p14:tracePt t="106866" x="6789738" y="3497263"/>
          <p14:tracePt t="107068" x="6789738" y="3513138"/>
          <p14:tracePt t="107084" x="6789738" y="3521075"/>
          <p14:tracePt t="107100" x="6789738" y="3527425"/>
          <p14:tracePt t="107108" x="6789738" y="3535363"/>
          <p14:tracePt t="107116" x="6789738" y="3543300"/>
          <p14:tracePt t="107133" x="6789738" y="3551238"/>
          <p14:tracePt t="107150" x="6797675" y="3565525"/>
          <p14:tracePt t="107168" x="6797675" y="3573463"/>
          <p14:tracePt t="107185" x="6797675" y="3581400"/>
          <p14:tracePt t="107218" x="6797675" y="3565525"/>
          <p14:tracePt t="107453" x="6797675" y="3551238"/>
          <p14:tracePt t="107461" x="6797675" y="3535363"/>
          <p14:tracePt t="107470" x="6797675" y="3482975"/>
          <p14:tracePt t="107487" x="6789738" y="3344863"/>
          <p14:tracePt t="107504" x="6781800" y="3178175"/>
          <p14:tracePt t="107518" x="6759575" y="3040063"/>
          <p14:tracePt t="107534" x="6743700" y="2949575"/>
          <p14:tracePt t="107550" x="6727825" y="2895600"/>
          <p14:tracePt t="107567" x="6721475" y="2857500"/>
          <p14:tracePt t="107584" x="6721475" y="2849563"/>
          <p14:tracePt t="107600" x="6713538" y="2827338"/>
          <p14:tracePt t="107617" x="6713538" y="2811463"/>
          <p14:tracePt t="107633" x="6713538" y="2803525"/>
          <p14:tracePt t="107650" x="6713538" y="2789238"/>
          <p14:tracePt t="107669" x="6705600" y="2797175"/>
          <p14:tracePt t="108009" x="6705600" y="2803525"/>
          <p14:tracePt t="108024" x="6697663" y="2803525"/>
          <p14:tracePt t="108048" x="6697663" y="2811463"/>
          <p14:tracePt t="108165" x="6697663" y="2827338"/>
          <p14:tracePt t="108369" x="6697663" y="2835275"/>
          <p14:tracePt t="108377" x="6697663" y="2841625"/>
          <p14:tracePt t="108385" x="6697663" y="2879725"/>
          <p14:tracePt t="108402" x="6705600" y="2925763"/>
          <p14:tracePt t="108419" x="6713538" y="2979738"/>
          <p14:tracePt t="108435" x="6713538" y="3032125"/>
          <p14:tracePt t="108452" x="6721475" y="3063875"/>
          <p14:tracePt t="108468" x="6727825" y="3140075"/>
          <p14:tracePt t="108488" x="6743700" y="3178175"/>
          <p14:tracePt t="108504" x="6743700" y="3222625"/>
          <p14:tracePt t="108520" x="6751638" y="3276600"/>
          <p14:tracePt t="108538" x="6759575" y="3314700"/>
          <p14:tracePt t="108538" x="6765925" y="3330575"/>
          <p14:tracePt t="108557" x="6765925" y="3344863"/>
          <p14:tracePt t="108568" x="6765925" y="3375025"/>
          <p14:tracePt t="108587" x="6765925" y="3390900"/>
          <p14:tracePt t="108602" x="6773863" y="3398838"/>
          <p14:tracePt t="108617" x="6773863" y="3413125"/>
          <p14:tracePt t="108634" x="6773863" y="3421063"/>
          <p14:tracePt t="108651" x="6773863" y="3436938"/>
          <p14:tracePt t="108668" x="6781800" y="3444875"/>
          <p14:tracePt t="108685" x="6789738" y="3467100"/>
          <p14:tracePt t="108702" x="6789738" y="3475038"/>
          <p14:tracePt t="108719" x="6789738" y="3489325"/>
          <p14:tracePt t="108736" x="6797675" y="3497263"/>
          <p14:tracePt t="108752" x="6797675" y="3505200"/>
          <p14:tracePt t="108768" x="6797675" y="3513138"/>
          <p14:tracePt t="108784" x="6797675" y="3521075"/>
          <p14:tracePt t="108801" x="6804025" y="3521075"/>
          <p14:tracePt t="108819" x="6804025" y="3527425"/>
          <p14:tracePt t="108836" x="6804025" y="3535363"/>
          <p14:tracePt t="109151" x="6804025" y="3543300"/>
          <p14:tracePt t="110285" x="6804025" y="3535363"/>
          <p14:tracePt t="110357" x="6804025" y="3527425"/>
          <p14:tracePt t="110374" x="6804025" y="3521075"/>
          <p14:tracePt t="110388" x="6804025" y="3513138"/>
          <p14:tracePt t="110404" x="6804025" y="3497263"/>
          <p14:tracePt t="110412" x="6804025" y="3489325"/>
          <p14:tracePt t="110419" x="6804025" y="3459163"/>
          <p14:tracePt t="110438" x="6797675" y="3413125"/>
          <p14:tracePt t="110456" x="6789738" y="3368675"/>
          <p14:tracePt t="110472" x="6781800" y="3314700"/>
          <p14:tracePt t="110488" x="6765925" y="3222625"/>
          <p14:tracePt t="110507" x="6759575" y="3178175"/>
          <p14:tracePt t="110524" x="6751638" y="3146425"/>
          <p14:tracePt t="110539" x="6751638" y="3086100"/>
          <p14:tracePt t="110539" x="6751638" y="3055938"/>
          <p14:tracePt t="110563" x="6743700" y="3009900"/>
          <p14:tracePt t="110570" x="6743700" y="2925763"/>
          <p14:tracePt t="110586" x="6735763" y="2857500"/>
          <p14:tracePt t="110603" x="6735763" y="2811463"/>
          <p14:tracePt t="110619" x="6735763" y="2789238"/>
          <p14:tracePt t="110636" x="6735763" y="2765425"/>
          <p14:tracePt t="110652" x="6735763" y="2759075"/>
          <p14:tracePt t="110669" x="6735763" y="2751138"/>
          <p14:tracePt t="110709" x="6735763" y="2765425"/>
          <p14:tracePt t="110904" x="6735763" y="2781300"/>
          <p14:tracePt t="110912" x="6735763" y="2803525"/>
          <p14:tracePt t="110920" x="6735763" y="2849563"/>
          <p14:tracePt t="110936" x="6735763" y="2903538"/>
          <p14:tracePt t="110953" x="6735763" y="2949575"/>
          <p14:tracePt t="110971" x="6735763" y="2994025"/>
          <p14:tracePt t="110987" x="6735763" y="3063875"/>
          <p14:tracePt t="111004" x="6735763" y="3108325"/>
          <p14:tracePt t="111004" x="6735763" y="3140075"/>
          <p14:tracePt t="111023" x="6743700" y="3192463"/>
          <p14:tracePt t="111038" x="6751638" y="3238500"/>
          <p14:tracePt t="111054" x="6751638" y="3292475"/>
          <p14:tracePt t="111070" x="6759575" y="3344863"/>
          <p14:tracePt t="111087" x="6765925" y="3390900"/>
          <p14:tracePt t="111103" x="6773863" y="3444875"/>
          <p14:tracePt t="111120" x="6781800" y="3482975"/>
          <p14:tracePt t="111136" x="6781800" y="3521075"/>
          <p14:tracePt t="111153" x="6789738" y="3551238"/>
          <p14:tracePt t="111170" x="6789738" y="3559175"/>
          <p14:tracePt t="111187" x="6789738" y="3573463"/>
          <p14:tracePt t="111203" x="6789738" y="3581400"/>
          <p14:tracePt t="111220" x="6789738" y="3589338"/>
          <p14:tracePt t="111248" x="6789738" y="3603625"/>
          <p14:tracePt t="111288" x="6789738" y="3611563"/>
          <p14:tracePt t="111310" x="6789738" y="3627438"/>
          <p14:tracePt t="111350" x="6789738" y="3619500"/>
          <p14:tracePt t="111866" x="6789738" y="3597275"/>
          <p14:tracePt t="111874" x="6789738" y="3565525"/>
          <p14:tracePt t="111882" x="6789738" y="3535363"/>
          <p14:tracePt t="111890" x="6789738" y="3475038"/>
          <p14:tracePt t="111908" x="6789738" y="3390900"/>
          <p14:tracePt t="111924" x="6781800" y="3306763"/>
          <p14:tracePt t="111940" x="6773863" y="3230563"/>
          <p14:tracePt t="111957" x="6765925" y="3146425"/>
          <p14:tracePt t="111974" x="6751638" y="3078163"/>
          <p14:tracePt t="111991" x="6727825" y="3017838"/>
          <p14:tracePt t="112007" x="6721475" y="2941638"/>
          <p14:tracePt t="112026" x="6713538" y="2917825"/>
          <p14:tracePt t="112039" x="6705600" y="2911475"/>
          <p14:tracePt t="112054" x="6705600" y="2903538"/>
          <p14:tracePt t="112226" x="6705600" y="2895600"/>
          <p14:tracePt t="112329" x="6705600" y="2887663"/>
          <p14:tracePt t="112541" x="6705600" y="2879725"/>
          <p14:tracePt t="112567" x="6705600" y="2873375"/>
          <p14:tracePt t="112578" x="6705600" y="2865438"/>
          <p14:tracePt t="112602" x="6705600" y="2857500"/>
          <p14:tracePt t="112634" x="6705600" y="2841625"/>
          <p14:tracePt t="112697" x="6705600" y="2835275"/>
          <p14:tracePt t="112713" x="6705600" y="2819400"/>
          <p14:tracePt t="112750" x="6705600" y="2811463"/>
          <p14:tracePt t="112790" x="6705600" y="2797175"/>
          <p14:tracePt t="112815" x="6705600" y="2789238"/>
          <p14:tracePt t="112844" x="6705600" y="2781300"/>
          <p14:tracePt t="112869" x="6705600" y="2789238"/>
          <p14:tracePt t="113057" x="6705600" y="2811463"/>
          <p14:tracePt t="113064" x="6705600" y="2827338"/>
          <p14:tracePt t="113073" x="6697663" y="2879725"/>
          <p14:tracePt t="113091" x="6697663" y="2941638"/>
          <p14:tracePt t="113106" x="6689725" y="2994025"/>
          <p14:tracePt t="113122" x="6689725" y="3055938"/>
          <p14:tracePt t="113139" x="6689725" y="3116263"/>
          <p14:tracePt t="113139" x="6689725" y="3146425"/>
          <p14:tracePt t="113159" x="6689725" y="3184525"/>
          <p14:tracePt t="113174" x="6689725" y="3246438"/>
          <p14:tracePt t="113192" x="6689725" y="3276600"/>
          <p14:tracePt t="113208" x="6689725" y="3314700"/>
          <p14:tracePt t="113224" x="6689725" y="3336925"/>
          <p14:tracePt t="113241" x="6689725" y="3360738"/>
          <p14:tracePt t="113258" x="6689725" y="3375025"/>
          <p14:tracePt t="113273" x="6689725" y="3390900"/>
          <p14:tracePt t="113273" x="6689725" y="3398838"/>
          <p14:tracePt t="113294" x="6689725" y="3406775"/>
          <p14:tracePt t="113306" x="6689725" y="3413125"/>
          <p14:tracePt t="113322" x="6689725" y="3429000"/>
          <p14:tracePt t="113339" x="6689725" y="3444875"/>
          <p14:tracePt t="113356" x="6689725" y="3459163"/>
          <p14:tracePt t="113373" x="6683375" y="3475038"/>
          <p14:tracePt t="113390" x="6683375" y="3482975"/>
          <p14:tracePt t="113406" x="6683375" y="3497263"/>
          <p14:tracePt t="113423" x="6675438" y="3513138"/>
          <p14:tracePt t="113441" x="6675438" y="3527425"/>
          <p14:tracePt t="113463" x="6675438" y="3535363"/>
          <p14:tracePt t="113473" x="6675438" y="3543300"/>
          <p14:tracePt t="113488" x="6667500" y="3551238"/>
          <p14:tracePt t="113505" x="6667500" y="3559175"/>
          <p14:tracePt t="113534" x="6667500" y="3565525"/>
          <p14:tracePt t="114475" x="6675438" y="3565525"/>
          <p14:tracePt t="114599" x="6683375" y="3565525"/>
          <p14:tracePt t="114692" x="6689725" y="3565525"/>
          <p14:tracePt t="114732" x="6697663" y="3559175"/>
          <p14:tracePt t="114778" x="6705600" y="3559175"/>
          <p14:tracePt t="114795" x="6713538" y="3551238"/>
          <p14:tracePt t="114819" x="6713538" y="3543300"/>
          <p14:tracePt t="114833" x="6721475" y="3535363"/>
          <p14:tracePt t="115012" x="6721475" y="3527425"/>
          <p14:tracePt t="115036" x="6721475" y="3521075"/>
          <p14:tracePt t="115052" x="6727825" y="3521075"/>
          <p14:tracePt t="115076" x="6727825" y="3513138"/>
          <p14:tracePt t="115257" x="6727825" y="3505200"/>
          <p14:tracePt t="115679" x="6721475" y="3505200"/>
          <p14:tracePt t="115732" x="6713538" y="3505200"/>
          <p14:tracePt t="116747" x="6713538" y="3497263"/>
          <p14:tracePt t="117377" x="6705600" y="3489325"/>
          <p14:tracePt t="117401" x="6697663" y="3482975"/>
          <p14:tracePt t="117409" x="6675438" y="3467100"/>
          <p14:tracePt t="117416" x="6667500" y="3451225"/>
          <p14:tracePt t="117426" x="6651625" y="3444875"/>
          <p14:tracePt t="117442" x="6629400" y="3436938"/>
          <p14:tracePt t="117458" x="6613525" y="3421063"/>
          <p14:tracePt t="117475" x="6575425" y="3406775"/>
          <p14:tracePt t="117492" x="6553200" y="3398838"/>
          <p14:tracePt t="117492" x="6537325" y="3390900"/>
          <p14:tracePt t="117510" x="6523038" y="3382963"/>
          <p14:tracePt t="117527" x="6492875" y="3382963"/>
          <p14:tracePt t="117543" x="6469063" y="3368675"/>
          <p14:tracePt t="117560" x="6454775" y="3368675"/>
          <p14:tracePt t="117577" x="6423025" y="3360738"/>
          <p14:tracePt t="117595" x="6384925" y="3352800"/>
          <p14:tracePt t="117609" x="6346825" y="3352800"/>
          <p14:tracePt t="117625" x="6264275" y="3336925"/>
          <p14:tracePt t="117642" x="6232525" y="3330575"/>
          <p14:tracePt t="117659" x="6202363" y="3330575"/>
          <p14:tracePt t="117675" x="6194425" y="3322638"/>
          <p14:tracePt t="117692" x="6164263" y="3314700"/>
          <p14:tracePt t="117708" x="6149975" y="3306763"/>
          <p14:tracePt t="117725" x="6126163" y="3298825"/>
          <p14:tracePt t="117742" x="6111875" y="3292475"/>
          <p14:tracePt t="117759" x="6088063" y="3284538"/>
          <p14:tracePt t="117777" x="6080125" y="3284538"/>
          <p14:tracePt t="117794" x="6073775" y="3276600"/>
          <p14:tracePt t="117810" x="6065838" y="3276600"/>
          <p14:tracePt t="117895" x="6057900" y="3276600"/>
          <p14:tracePt t="117908" x="6042025" y="3276600"/>
          <p14:tracePt t="117932" x="6035675" y="3276600"/>
          <p14:tracePt t="117948" x="6019800" y="3276600"/>
          <p14:tracePt t="117957" x="6003925" y="3268663"/>
          <p14:tracePt t="117964" x="5997575" y="3268663"/>
          <p14:tracePt t="117978" x="5935663" y="3254375"/>
          <p14:tracePt t="117996" x="5913438" y="3246438"/>
          <p14:tracePt t="118012" x="5897563" y="3238500"/>
          <p14:tracePt t="118029" x="5883275" y="3238500"/>
          <p14:tracePt t="118045" x="5875338" y="3238500"/>
          <p14:tracePt t="118061" x="5867400" y="3230563"/>
          <p14:tracePt t="118078" x="5845175" y="3222625"/>
          <p14:tracePt t="118103" x="5837238" y="3222625"/>
          <p14:tracePt t="118110" x="5807075" y="3216275"/>
          <p14:tracePt t="118127" x="5775325" y="3216275"/>
          <p14:tracePt t="118143" x="5761038" y="3208338"/>
          <p14:tracePt t="118159" x="5737225" y="3200400"/>
          <p14:tracePt t="118176" x="5730875" y="3200400"/>
          <p14:tracePt t="118194" x="5722938" y="3200400"/>
          <p14:tracePt t="118211" x="5707063" y="3200400"/>
          <p14:tracePt t="118228" x="5668963" y="3200400"/>
          <p14:tracePt t="118228" x="5654675" y="3200400"/>
          <p14:tracePt t="118247" x="5638800" y="3200400"/>
          <p14:tracePt t="118261" x="5578475" y="3200400"/>
          <p14:tracePt t="118280" x="5532438" y="3192463"/>
          <p14:tracePt t="118297" x="5494338" y="3192463"/>
          <p14:tracePt t="118311" x="5486400" y="3184525"/>
          <p14:tracePt t="118327" x="5478463" y="3184525"/>
          <p14:tracePt t="118343" x="5470525" y="3184525"/>
          <p14:tracePt t="118362" x="5486400" y="3184525"/>
          <p14:tracePt t="118622" x="5502275" y="3184525"/>
          <p14:tracePt t="118628" x="5508625" y="3184525"/>
          <p14:tracePt t="118643" x="5562600" y="3184525"/>
          <p14:tracePt t="118643" x="5592763" y="3184525"/>
          <p14:tracePt t="118660" x="5646738" y="3184525"/>
          <p14:tracePt t="118677" x="5692775" y="3184525"/>
          <p14:tracePt t="118693" x="5745163" y="3184525"/>
          <p14:tracePt t="118710" x="5807075" y="3184525"/>
          <p14:tracePt t="118726" x="5851525" y="3184525"/>
          <p14:tracePt t="118743" x="5889625" y="3184525"/>
          <p14:tracePt t="118760" x="5921375" y="3184525"/>
          <p14:tracePt t="118781" x="5927725" y="3184525"/>
          <p14:tracePt t="118793" x="5935663" y="3184525"/>
          <p14:tracePt t="118809" x="5943600" y="3184525"/>
          <p14:tracePt t="118942" x="5959475" y="3184525"/>
          <p14:tracePt t="118958" x="5973763" y="3184525"/>
          <p14:tracePt t="118966" x="5981700" y="3184525"/>
          <p14:tracePt t="118977" x="6003925" y="3184525"/>
          <p14:tracePt t="118994" x="6049963" y="3184525"/>
          <p14:tracePt t="118994" x="6057900" y="3184525"/>
          <p14:tracePt t="119013" x="6073775" y="3184525"/>
          <p14:tracePt t="119030" x="6049963" y="3184525"/>
          <p14:tracePt t="119834" x="6042025" y="3192463"/>
          <p14:tracePt t="119842" x="6035675" y="3192463"/>
          <p14:tracePt t="119850" x="6027738" y="3192463"/>
          <p14:tracePt t="119861" x="6011863" y="3192463"/>
          <p14:tracePt t="119896" x="5997575" y="3192463"/>
          <p14:tracePt t="119920" x="5981700" y="3192463"/>
          <p14:tracePt t="119929" x="5965825" y="3192463"/>
          <p14:tracePt t="119944" x="5959475" y="3192463"/>
          <p14:tracePt t="119952" x="5951538" y="3192463"/>
          <p14:tracePt t="119963" x="5959475" y="3192463"/>
          <p14:tracePt t="120461" x="5973763" y="3192463"/>
          <p14:tracePt t="120468" x="5981700" y="3192463"/>
          <p14:tracePt t="120481" x="5989638" y="3192463"/>
          <p14:tracePt t="120497" x="5997575" y="3192463"/>
          <p14:tracePt t="120514" x="6011863" y="3192463"/>
          <p14:tracePt t="120528" x="6019800" y="3192463"/>
          <p14:tracePt t="120546" x="6027738" y="3192463"/>
          <p14:tracePt t="120570" x="6042025" y="3192463"/>
          <p14:tracePt t="120586" x="6049963" y="3192463"/>
          <p14:tracePt t="120594" x="6088063" y="3192463"/>
          <p14:tracePt t="120611" x="6134100" y="3192463"/>
          <p14:tracePt t="120628" x="6188075" y="3184525"/>
          <p14:tracePt t="120644" x="6256338" y="3178175"/>
          <p14:tracePt t="120661" x="6340475" y="3170238"/>
          <p14:tracePt t="120681" x="6384925" y="3170238"/>
          <p14:tracePt t="120698" x="6408738" y="3170238"/>
          <p14:tracePt t="120714" x="6423025" y="3170238"/>
          <p14:tracePt t="120729" x="6430963" y="3170238"/>
          <p14:tracePt t="120744" x="6454775" y="3170238"/>
          <p14:tracePt t="120761" x="6484938" y="3170238"/>
          <p14:tracePt t="120778" x="6523038" y="3170238"/>
          <p14:tracePt t="120795" x="6629400" y="3146425"/>
          <p14:tracePt t="120812" x="6727825" y="3132138"/>
          <p14:tracePt t="120828" x="6850063" y="3116263"/>
          <p14:tracePt t="120846" x="6972300" y="3108325"/>
          <p14:tracePt t="120862" x="7094538" y="3108325"/>
          <p14:tracePt t="120879" x="7239000" y="3101975"/>
          <p14:tracePt t="120894" x="7337425" y="3101975"/>
          <p14:tracePt t="120911" x="7413625" y="3094038"/>
          <p14:tracePt t="120928" x="7459663" y="3086100"/>
          <p14:tracePt t="120944" x="7483475" y="3086100"/>
          <p14:tracePt t="120962" x="7451725" y="3101975"/>
          <p14:tracePt t="121298" x="7399338" y="3124200"/>
          <p14:tracePt t="121307" x="7323138" y="3140075"/>
          <p14:tracePt t="121315" x="7192963" y="3140075"/>
          <p14:tracePt t="121332" x="7056438" y="3140075"/>
          <p14:tracePt t="121349" x="6988175" y="3140075"/>
          <p14:tracePt t="121364" x="6980238" y="3140075"/>
          <p14:tracePt t="121379" x="6964363" y="3140075"/>
          <p14:tracePt t="121430" x="6956425" y="3140075"/>
          <p14:tracePt t="121438" x="6942138" y="3140075"/>
          <p14:tracePt t="121446" x="6896100" y="3140075"/>
          <p14:tracePt t="121465" x="6865938" y="3140075"/>
          <p14:tracePt t="121481" x="6850063" y="3140075"/>
          <p14:tracePt t="121498" x="6835775" y="3140075"/>
          <p14:tracePt t="121514" x="6804025" y="3140075"/>
          <p14:tracePt t="121514" x="6789738" y="3140075"/>
          <p14:tracePt t="121533" x="6759575" y="3140075"/>
          <p14:tracePt t="121547" x="6689725" y="3140075"/>
          <p14:tracePt t="121563" x="6629400" y="3140075"/>
          <p14:tracePt t="121579" x="6545263" y="3140075"/>
          <p14:tracePt t="121579" x="6492875" y="3146425"/>
          <p14:tracePt t="121597" x="6400800" y="3146425"/>
          <p14:tracePt t="121612" x="6316663" y="3146425"/>
          <p14:tracePt t="121628" x="6286500" y="3146425"/>
          <p14:tracePt t="121645" x="6278563" y="3146425"/>
          <p14:tracePt t="121662" x="6324600" y="3146425"/>
          <p14:tracePt t="122191" x="6340475" y="3146425"/>
          <p14:tracePt t="122198" x="6392863" y="3140075"/>
          <p14:tracePt t="122216" x="6477000" y="3140075"/>
          <p14:tracePt t="122233" x="6591300" y="3124200"/>
          <p14:tracePt t="122247" x="6759575" y="3116263"/>
          <p14:tracePt t="122264" x="6942138" y="3116263"/>
          <p14:tracePt t="122279" x="7086600" y="3116263"/>
          <p14:tracePt t="122296" x="7185025" y="3116263"/>
          <p14:tracePt t="122312" x="7223125" y="3116263"/>
          <p14:tracePt t="122329" x="7231063" y="3116263"/>
          <p14:tracePt t="122346" x="7239000" y="3116263"/>
          <p14:tracePt t="122362" x="7254875" y="3116263"/>
          <p14:tracePt t="122511" x="7277100" y="3116263"/>
          <p14:tracePt t="122526" x="7285038" y="3116263"/>
          <p14:tracePt t="122551" x="7292975" y="3116263"/>
          <p14:tracePt t="122598" x="7315200" y="3116263"/>
          <p14:tracePt t="122612" x="7323138" y="3116263"/>
          <p14:tracePt t="122636" x="7331075" y="3116263"/>
          <p14:tracePt t="122690" x="7353300" y="3116263"/>
          <p14:tracePt t="122707" x="7361238" y="3116263"/>
          <p14:tracePt t="122715" x="7375525" y="3116263"/>
          <p14:tracePt t="122723" x="7391400" y="3116263"/>
          <p14:tracePt t="122732" x="7407275" y="3116263"/>
          <p14:tracePt t="122747" x="7413625" y="3116263"/>
          <p14:tracePt t="122764" x="7407275" y="3116263"/>
          <p14:tracePt t="122824" x="7399338" y="3116263"/>
          <p14:tracePt t="122840" x="7391400" y="3116263"/>
          <p14:tracePt t="122850" x="7375525" y="3116263"/>
          <p14:tracePt t="122866" x="7369175" y="3124200"/>
          <p14:tracePt t="122886" x="7353300" y="3132138"/>
          <p14:tracePt t="122902" x="7345363" y="3132138"/>
          <p14:tracePt t="122915" x="7315200" y="3140075"/>
          <p14:tracePt t="122931" x="7285038" y="3146425"/>
          <p14:tracePt t="122931" x="7269163" y="3146425"/>
          <p14:tracePt t="122951" x="7231063" y="3154363"/>
          <p14:tracePt t="122963" x="7064375" y="3170238"/>
          <p14:tracePt t="122980" x="6934200" y="3170238"/>
          <p14:tracePt t="122997" x="6765925" y="3178175"/>
          <p14:tracePt t="123014" x="6591300" y="3178175"/>
          <p14:tracePt t="123031" x="6384925" y="3178175"/>
          <p14:tracePt t="123048" x="6218238" y="3178175"/>
          <p14:tracePt t="123065" x="6118225" y="3178175"/>
          <p14:tracePt t="123080" x="6080125" y="3178175"/>
          <p14:tracePt t="123096" x="6073775" y="3178175"/>
          <p14:tracePt t="123113" x="6080125" y="3178175"/>
          <p14:tracePt t="123418" x="6126163" y="3162300"/>
          <p14:tracePt t="123426" x="6218238" y="3146425"/>
          <p14:tracePt t="123434" x="6308725" y="3140075"/>
          <p14:tracePt t="123446" x="6613525" y="3124200"/>
          <p14:tracePt t="123463" x="7056438" y="3132138"/>
          <p14:tracePt t="123484" x="7170738" y="3162300"/>
          <p14:tracePt t="123500" x="7185025" y="3162300"/>
          <p14:tracePt t="123516" x="7185025" y="3170238"/>
          <p14:tracePt t="123560" x="7192963" y="3170238"/>
          <p14:tracePt t="123687" x="7254875" y="3170238"/>
          <p14:tracePt t="123708" x="7361238" y="3178175"/>
          <p14:tracePt t="123716" x="7451725" y="3192463"/>
          <p14:tracePt t="123724" x="7527925" y="3216275"/>
          <p14:tracePt t="123732" x="7573963" y="3238500"/>
          <p14:tracePt t="123748" x="7581900" y="3246438"/>
          <p14:tracePt t="123764" x="7551738" y="3246438"/>
          <p14:tracePt t="123802" x="7543800" y="3246438"/>
          <p14:tracePt t="123810" x="7527925" y="3246438"/>
          <p14:tracePt t="123818" x="7521575" y="3246438"/>
          <p14:tracePt t="123831" x="7513638" y="3246438"/>
          <p14:tracePt t="123847" x="7459663" y="3254375"/>
          <p14:tracePt t="123865" x="7208838" y="3260725"/>
          <p14:tracePt t="123882" x="6994525" y="3260725"/>
          <p14:tracePt t="123898" x="6804025" y="3254375"/>
          <p14:tracePt t="123915" x="6727825" y="3246438"/>
          <p14:tracePt t="123931" x="6713538" y="3246438"/>
          <p14:tracePt t="123947" x="6697663" y="3246438"/>
          <p14:tracePt t="123990" x="6659563" y="3268663"/>
          <p14:tracePt t="123998" x="6621463" y="3276600"/>
          <p14:tracePt t="124006" x="6583363" y="3284538"/>
          <p14:tracePt t="124014" x="6492875" y="3292475"/>
          <p14:tracePt t="124030" x="6416675" y="3292475"/>
          <p14:tracePt t="124047" x="6392863" y="3292475"/>
          <p14:tracePt t="124065" x="6384925" y="3292475"/>
          <p14:tracePt t="124100" x="6340475" y="3292475"/>
          <p14:tracePt t="124116" x="6308725" y="3292475"/>
          <p14:tracePt t="124124" x="6256338" y="3292475"/>
          <p14:tracePt t="124132" x="6202363" y="3292475"/>
          <p14:tracePt t="124148" x="6180138" y="3292475"/>
          <p14:tracePt t="124165" x="6188075" y="3284538"/>
          <p14:tracePt t="124186" x="6202363" y="3284538"/>
          <p14:tracePt t="124198" x="6316663" y="3230563"/>
          <p14:tracePt t="124215" x="6515100" y="3200400"/>
          <p14:tracePt t="124232" x="6561138" y="3200400"/>
          <p14:tracePt t="124247" x="6645275" y="3200400"/>
          <p14:tracePt t="124264" x="6697663" y="3192463"/>
          <p14:tracePt t="124282" x="6765925" y="3170238"/>
          <p14:tracePt t="124299" x="6804025" y="3170238"/>
          <p14:tracePt t="124315" x="6827838" y="3170238"/>
          <p14:tracePt t="124332" x="6842125" y="3170238"/>
          <p14:tracePt t="124349" x="6865938" y="3170238"/>
          <p14:tracePt t="124374" x="6873875" y="3170238"/>
          <p14:tracePt t="124383" x="6918325" y="3162300"/>
          <p14:tracePt t="124402" x="6980238" y="3162300"/>
          <p14:tracePt t="124415" x="7032625" y="3162300"/>
          <p14:tracePt t="124431" x="7086600" y="3162300"/>
          <p14:tracePt t="124448" x="7132638" y="3162300"/>
          <p14:tracePt t="124466" x="7192963" y="3162300"/>
          <p14:tracePt t="124483" x="7269163" y="3162300"/>
          <p14:tracePt t="124499" x="7307263" y="3162300"/>
          <p14:tracePt t="124516" x="7331075" y="3162300"/>
          <p14:tracePt t="124533" x="7361238" y="3162300"/>
          <p14:tracePt t="124550" x="7375525" y="3154363"/>
          <p14:tracePt t="124566" x="7391400" y="3146425"/>
          <p14:tracePt t="124581" x="7399338" y="3146425"/>
          <p14:tracePt t="124598" x="7421563" y="3140075"/>
          <p14:tracePt t="124614" x="7445375" y="3132138"/>
          <p14:tracePt t="124631" x="7489825" y="3116263"/>
          <p14:tracePt t="124648" x="7505700" y="3116263"/>
          <p14:tracePt t="124664" x="7521575" y="3101975"/>
          <p14:tracePt t="124681" x="7535863" y="3086100"/>
          <p14:tracePt t="124698" x="7543800" y="3078163"/>
          <p14:tracePt t="124716" x="7551738" y="3063875"/>
          <p14:tracePt t="124731" x="7559675" y="3040063"/>
          <p14:tracePt t="124748" x="7559675" y="3009900"/>
          <p14:tracePt t="124764" x="7559675" y="2979738"/>
          <p14:tracePt t="124781" x="7559675" y="2925763"/>
          <p14:tracePt t="124798" x="7559675" y="2895600"/>
          <p14:tracePt t="124814" x="7566025" y="2857500"/>
          <p14:tracePt t="124831" x="7573963" y="2819400"/>
          <p14:tracePt t="124848" x="7581900" y="2751138"/>
          <p14:tracePt t="124865" x="7597775" y="2720975"/>
          <p14:tracePt t="124865" x="7597775" y="2697163"/>
          <p14:tracePt t="124882" x="7604125" y="2667000"/>
          <p14:tracePt t="124898" x="7604125" y="2644775"/>
          <p14:tracePt t="124916" x="7604125" y="2636838"/>
          <p14:tracePt t="124932" x="7597775" y="2667000"/>
          <p14:tracePt t="125008" x="7589838" y="2682875"/>
          <p14:tracePt t="125016" x="7589838" y="2705100"/>
          <p14:tracePt t="125024" x="7573963" y="2743200"/>
          <p14:tracePt t="125031" x="7559675" y="2789238"/>
          <p14:tracePt t="125048" x="7551738" y="2835275"/>
          <p14:tracePt t="125066" x="7551738" y="2887663"/>
          <p14:tracePt t="125084" x="7551738" y="2933700"/>
          <p14:tracePt t="125099" x="7551738" y="2979738"/>
          <p14:tracePt t="125116" x="7551738" y="3025775"/>
          <p14:tracePt t="125133" x="7551738" y="3032125"/>
          <p14:tracePt t="125148" x="7551738" y="3040063"/>
          <p14:tracePt t="125172" x="7551738" y="3017838"/>
          <p14:tracePt t="125243" x="7559675" y="3017838"/>
          <p14:tracePt t="125251" x="7559675" y="2971800"/>
          <p14:tracePt t="125258" x="7559675" y="2917825"/>
          <p14:tracePt t="125268" x="7566025" y="2827338"/>
          <p14:tracePt t="125285" x="7566025" y="2765425"/>
          <p14:tracePt t="125302" x="7566025" y="2727325"/>
          <p14:tracePt t="125318" x="7566025" y="2713038"/>
          <p14:tracePt t="125339" x="7566025" y="2720975"/>
          <p14:tracePt t="125392" x="7566025" y="2773363"/>
          <p14:tracePt t="125398" x="7559675" y="2797175"/>
          <p14:tracePt t="125405" x="7559675" y="2841625"/>
          <p14:tracePt t="125414" x="7551738" y="2887663"/>
          <p14:tracePt t="125432" x="7551738" y="2903538"/>
          <p14:tracePt t="125450" x="7551738" y="2911475"/>
          <p14:tracePt t="125466" x="7551738" y="2903538"/>
          <p14:tracePt t="125540" x="7551738" y="2887663"/>
          <p14:tracePt t="125556" x="7543800" y="2879725"/>
          <p14:tracePt t="125565" x="7543800" y="2873375"/>
          <p14:tracePt t="125572" x="7535863" y="2849563"/>
          <p14:tracePt t="125583" x="7527925" y="2827338"/>
          <p14:tracePt t="125601" x="7527925" y="2797175"/>
          <p14:tracePt t="125616" x="7527925" y="2789238"/>
          <p14:tracePt t="125633" x="7527925" y="2773363"/>
          <p14:tracePt t="125650" x="7521575" y="2773363"/>
          <p14:tracePt t="125666" x="7521575" y="2765425"/>
          <p14:tracePt t="125683" x="7521575" y="2759075"/>
          <p14:tracePt t="125698" x="7513638" y="2751138"/>
          <p14:tracePt t="125720" x="7497763" y="2751138"/>
          <p14:tracePt t="126220" x="7497763" y="2759075"/>
          <p14:tracePt t="126236" x="7489825" y="2765425"/>
          <p14:tracePt t="126260" x="7475538" y="2781300"/>
          <p14:tracePt t="126298" x="7467600" y="2789238"/>
          <p14:tracePt t="126306" x="7445375" y="2797175"/>
          <p14:tracePt t="126318" x="7407275" y="2827338"/>
          <p14:tracePt t="126336" x="7361238" y="2849563"/>
          <p14:tracePt t="126353" x="7331075" y="2873375"/>
          <p14:tracePt t="126369" x="7269163" y="2917825"/>
          <p14:tracePt t="126369" x="7246938" y="2933700"/>
          <p14:tracePt t="126397" x="7208838" y="2963863"/>
          <p14:tracePt t="126403" x="7154863" y="3017838"/>
          <p14:tracePt t="126417" x="7070725" y="3086100"/>
          <p14:tracePt t="126434" x="7018338" y="3124200"/>
          <p14:tracePt t="126449" x="6972300" y="3154363"/>
          <p14:tracePt t="126466" x="6934200" y="3178175"/>
          <p14:tracePt t="126483" x="6911975" y="3184525"/>
          <p14:tracePt t="126500" x="6880225" y="3200400"/>
          <p14:tracePt t="126517" x="6835775" y="3222625"/>
          <p14:tracePt t="126517" x="6765925" y="3246438"/>
          <p14:tracePt t="126534" x="6651625" y="3260725"/>
          <p14:tracePt t="126551" x="6530975" y="3268663"/>
          <p14:tracePt t="126567" x="6423025" y="3276600"/>
          <p14:tracePt t="126583" x="6354763" y="3276600"/>
          <p14:tracePt t="126600" x="6286500" y="3298825"/>
          <p14:tracePt t="126616" x="6218238" y="3330575"/>
          <p14:tracePt t="126633" x="6111875" y="3368675"/>
          <p14:tracePt t="126649" x="5951538" y="3421063"/>
          <p14:tracePt t="126666" x="5867400" y="3451225"/>
          <p14:tracePt t="126683" x="5813425" y="3459163"/>
          <p14:tracePt t="126699" x="5775325" y="3467100"/>
          <p14:tracePt t="126716" x="5737225" y="3475038"/>
          <p14:tracePt t="126733" x="5684838" y="3482975"/>
          <p14:tracePt t="126751" x="5654675" y="3489325"/>
          <p14:tracePt t="126767" x="5630863" y="3489325"/>
          <p14:tracePt t="126784" x="5646738" y="3489325"/>
          <p14:tracePt t="127051" x="5661025" y="3489325"/>
          <p14:tracePt t="127058" x="5668963" y="3489325"/>
          <p14:tracePt t="127066" x="5699125" y="3489325"/>
          <p14:tracePt t="127083" x="5699125" y="3497263"/>
          <p14:tracePt t="127112" x="5707063" y="3497263"/>
          <p14:tracePt t="127169" x="5722938" y="3497263"/>
          <p14:tracePt t="127193" x="5730875" y="3497263"/>
          <p14:tracePt t="127198" x="5737225" y="3497263"/>
          <p14:tracePt t="127206" x="5745163" y="3497263"/>
          <p14:tracePt t="127220" x="5761038" y="3497263"/>
          <p14:tracePt t="127234" x="5768975" y="3497263"/>
          <p14:tracePt t="127250" x="5775325" y="3497263"/>
          <p14:tracePt t="127278" x="5783263" y="3497263"/>
          <p14:tracePt t="127537" x="5791200" y="3497263"/>
          <p14:tracePt t="127560" x="5799138" y="3497263"/>
          <p14:tracePt t="127574" x="5807075" y="3497263"/>
          <p14:tracePt t="127598" x="5813425" y="3497263"/>
          <p14:tracePt t="127717" x="5821363" y="3497263"/>
          <p14:tracePt t="127741" x="5829300" y="3497263"/>
          <p14:tracePt t="127746" x="5837238" y="3497263"/>
          <p14:tracePt t="127764" x="5845175" y="3497263"/>
          <p14:tracePt t="127958" x="5851525" y="3497263"/>
          <p14:tracePt t="128006" x="5859463" y="3497263"/>
          <p14:tracePt t="128302" x="5867400" y="3497263"/>
          <p14:tracePt t="128326" x="5875338" y="3497263"/>
          <p14:tracePt t="128343" x="5883275" y="3497263"/>
          <p14:tracePt t="128359" x="5889625" y="3489325"/>
          <p14:tracePt t="128460" x="5897563" y="3489325"/>
          <p14:tracePt t="128474" x="5905500" y="3489325"/>
          <p14:tracePt t="128600" x="5921375" y="3489325"/>
          <p14:tracePt t="128694" x="5927725" y="3489325"/>
          <p14:tracePt t="128702" x="5935663" y="3489325"/>
          <p14:tracePt t="128718" x="5943600" y="3489325"/>
          <p14:tracePt t="128756" x="5959475" y="3489325"/>
          <p14:tracePt t="128772" x="5981700" y="3489325"/>
          <p14:tracePt t="128788" x="6003925" y="3489325"/>
          <p14:tracePt t="128796" x="6019800" y="3489325"/>
          <p14:tracePt t="128804" x="6035675" y="3489325"/>
          <p14:tracePt t="128819" x="6080125" y="3489325"/>
          <p14:tracePt t="128836" x="6111875" y="3489325"/>
          <p14:tracePt t="128853" x="6172200" y="3489325"/>
          <p14:tracePt t="128869" x="6264275" y="3489325"/>
          <p14:tracePt t="128886" x="6378575" y="3489325"/>
          <p14:tracePt t="128903" x="6561138" y="3489325"/>
          <p14:tracePt t="128921" x="6667500" y="3489325"/>
          <p14:tracePt t="128937" x="6765925" y="3489325"/>
          <p14:tracePt t="128954" x="6873875" y="3489325"/>
          <p14:tracePt t="128968" x="7018338" y="3482975"/>
          <p14:tracePt t="128985" x="7162800" y="3482975"/>
          <p14:tracePt t="129001" x="7292975" y="3489325"/>
          <p14:tracePt t="129018" x="7337425" y="3505200"/>
          <p14:tracePt t="129035" x="7345363" y="3505200"/>
          <p14:tracePt t="129051" x="7369175" y="3505200"/>
          <p14:tracePt t="129125" x="7375525" y="3497263"/>
          <p14:tracePt t="129132" x="7383463" y="3497263"/>
          <p14:tracePt t="129140" x="7391400" y="3497263"/>
          <p14:tracePt t="129243" x="7399338" y="3497263"/>
          <p14:tracePt t="129266" x="7407275" y="3497263"/>
          <p14:tracePt t="129320" x="7421563" y="3497263"/>
          <p14:tracePt t="129360" x="7429500" y="3489325"/>
          <p14:tracePt t="129366" x="7445375" y="3489325"/>
          <p14:tracePt t="129390" x="7451725" y="3482975"/>
          <p14:tracePt t="129398" x="7459663" y="3475038"/>
          <p14:tracePt t="129407" x="7483475" y="3475038"/>
          <p14:tracePt t="129421" x="7497763" y="3459163"/>
          <p14:tracePt t="129421" x="7505700" y="3459163"/>
          <p14:tracePt t="129439" x="7513638" y="3459163"/>
          <p14:tracePt t="129461" x="7521575" y="3451225"/>
          <p14:tracePt t="129476" x="7527925" y="3444875"/>
          <p14:tracePt t="129516" x="7535863" y="3436938"/>
          <p14:tracePt t="129541" x="7543800" y="3429000"/>
          <p14:tracePt t="129562" x="7543800" y="3444875"/>
          <p14:tracePt t="129814" x="7535863" y="3451225"/>
          <p14:tracePt t="129820" x="7527925" y="3459163"/>
          <p14:tracePt t="129828" x="7521575" y="3459163"/>
          <p14:tracePt t="129844" x="7521575" y="3467100"/>
          <p14:tracePt t="129854" x="7521575" y="3475038"/>
          <p14:tracePt t="129954" x="7513638" y="3475038"/>
          <p14:tracePt t="130072" x="7513638" y="3467100"/>
          <p14:tracePt t="130196" x="7513638" y="3444875"/>
          <p14:tracePt t="130205" x="7513638" y="3429000"/>
          <p14:tracePt t="130212" x="7513638" y="3421063"/>
          <p14:tracePt t="130228" x="7505700" y="3398838"/>
          <p14:tracePt t="130238" x="7489825" y="3382963"/>
          <p14:tracePt t="130257" x="7467600" y="3368675"/>
          <p14:tracePt t="130272" x="7437438" y="3368675"/>
          <p14:tracePt t="130272" x="7413625" y="3368675"/>
          <p14:tracePt t="130291" x="7399338" y="3368675"/>
          <p14:tracePt t="130291" x="7383463" y="3368675"/>
          <p14:tracePt t="130313" x="7361238" y="3368675"/>
          <p14:tracePt t="130322" x="7353300" y="3375025"/>
          <p14:tracePt t="130336" x="7331075" y="3390900"/>
          <p14:tracePt t="130353" x="7307263" y="3421063"/>
          <p14:tracePt t="130369" x="7307263" y="3429000"/>
          <p14:tracePt t="130386" x="7307263" y="3436938"/>
          <p14:tracePt t="130408" x="7307263" y="3451225"/>
          <p14:tracePt t="130424" x="7331075" y="3451225"/>
          <p14:tracePt t="130440" x="7337425" y="3451225"/>
          <p14:tracePt t="130453" x="7353300" y="3451225"/>
          <p14:tracePt t="130471" x="7369175" y="3451225"/>
          <p14:tracePt t="130487" x="7375525" y="3451225"/>
          <p14:tracePt t="130503" x="7391400" y="3444875"/>
          <p14:tracePt t="130520" x="7407275" y="3436938"/>
          <p14:tracePt t="130539" x="7407275" y="3459163"/>
          <p14:tracePt t="130564" x="7407275" y="3475038"/>
          <p14:tracePt t="130572" x="7375525" y="3505200"/>
          <p14:tracePt t="130587" x="7331075" y="3543300"/>
          <p14:tracePt t="130605" x="7323138" y="3543300"/>
          <p14:tracePt t="130621" x="7315200" y="3551238"/>
          <p14:tracePt t="130637" x="7353300" y="3551238"/>
          <p14:tracePt t="130658" x="7383463" y="3551238"/>
          <p14:tracePt t="130669" x="7437438" y="3551238"/>
          <p14:tracePt t="130686" x="7445375" y="3551238"/>
          <p14:tracePt t="130702" x="7459663" y="3565525"/>
          <p14:tracePt t="130722" x="7421563" y="3581400"/>
          <p14:tracePt t="130739" x="7391400" y="3589338"/>
          <p14:tracePt t="130755" x="7375525" y="3589338"/>
          <p14:tracePt t="130773" x="7361238" y="3589338"/>
          <p14:tracePt t="130830" x="7323138" y="3589338"/>
          <p14:tracePt t="130846" x="7223125" y="3589338"/>
          <p14:tracePt t="130854" x="7132638" y="3589338"/>
          <p14:tracePt t="130862" x="7026275" y="3589338"/>
          <p14:tracePt t="130871" x="6850063" y="3581400"/>
          <p14:tracePt t="130888" x="6713538" y="3573463"/>
          <p14:tracePt t="130904" x="6637338" y="3573463"/>
          <p14:tracePt t="130921" x="6607175" y="3573463"/>
          <p14:tracePt t="130937" x="6591300" y="3573463"/>
          <p14:tracePt t="130954" x="6583363" y="3573463"/>
          <p14:tracePt t="130980" x="6569075" y="3573463"/>
          <p14:tracePt t="130988" x="6537325" y="3581400"/>
          <p14:tracePt t="131003" x="6507163" y="3581400"/>
          <p14:tracePt t="131020" x="6484938" y="3581400"/>
          <p14:tracePt t="131036" x="6477000" y="3581400"/>
          <p14:tracePt t="131054" x="6469063" y="3581400"/>
          <p14:tracePt t="131070" x="6408738" y="3589338"/>
          <p14:tracePt t="131070" x="6378575" y="3597275"/>
          <p14:tracePt t="131089" x="6226175" y="3597275"/>
          <p14:tracePt t="131105" x="6057900" y="3597275"/>
          <p14:tracePt t="131121" x="5921375" y="3581400"/>
          <p14:tracePt t="131136" x="5859463" y="3565525"/>
          <p14:tracePt t="131153" x="5851525" y="3565525"/>
          <p14:tracePt t="131170" x="5851525" y="3559175"/>
          <p14:tracePt t="131614" x="5867400" y="3559175"/>
          <p14:tracePt t="131622" x="5883275" y="3559175"/>
          <p14:tracePt t="131628" x="5889625" y="3559175"/>
          <p14:tracePt t="131637" x="5905500" y="3559175"/>
          <p14:tracePt t="131653" x="5951538" y="3559175"/>
          <p14:tracePt t="131670" x="6003925" y="3559175"/>
          <p14:tracePt t="131687" x="6142038" y="3551238"/>
          <p14:tracePt t="131704" x="6324600" y="3543300"/>
          <p14:tracePt t="131721" x="6904038" y="3521075"/>
          <p14:tracePt t="131738" x="7612063" y="3505200"/>
          <p14:tracePt t="131757" x="8474075" y="3513138"/>
          <p14:tracePt t="131770" x="9021763" y="3619500"/>
          <p14:tracePt t="131787" x="9136063" y="3665538"/>
          <p14:tracePt t="131804" x="9136063" y="3673475"/>
          <p14:tracePt t="131821" x="9097963" y="3673475"/>
          <p14:tracePt t="131837" x="8975725" y="3635375"/>
          <p14:tracePt t="131854" x="8847138" y="3597275"/>
          <p14:tracePt t="131871" x="8809038" y="3581400"/>
          <p14:tracePt t="131888" x="8801100" y="3581400"/>
          <p14:tracePt t="131934" x="8763000" y="3589338"/>
          <p14:tracePt t="131950" x="8732838" y="3589338"/>
          <p14:tracePt t="131958" x="8716963" y="3589338"/>
          <p14:tracePt t="131970" x="8678863" y="3589338"/>
          <p14:tracePt t="131988" x="8670925" y="3589338"/>
          <p14:tracePt t="132004" x="8626475" y="3589338"/>
          <p14:tracePt t="132021" x="8542338" y="3589338"/>
          <p14:tracePt t="132040" x="8428038" y="3573463"/>
          <p14:tracePt t="132057" x="8313738" y="3535363"/>
          <p14:tracePt t="132071" x="8251825" y="3527425"/>
          <p14:tracePt t="132088" x="8221663" y="3527425"/>
          <p14:tracePt t="132104" x="8183563" y="3527425"/>
          <p14:tracePt t="132121" x="8175625" y="3527425"/>
          <p14:tracePt t="132137" x="8161338" y="3527425"/>
          <p14:tracePt t="132154" x="8145463" y="3527425"/>
          <p14:tracePt t="132171" x="8115300" y="3527425"/>
          <p14:tracePt t="132187" x="8085138" y="3527425"/>
          <p14:tracePt t="132204" x="8047038" y="3535363"/>
          <p14:tracePt t="132221" x="8023225" y="3535363"/>
          <p14:tracePt t="132237" x="7993063" y="3535363"/>
          <p14:tracePt t="132254" x="7962900" y="3535363"/>
          <p14:tracePt t="132272" x="7947025" y="3535363"/>
          <p14:tracePt t="132290" x="7940675" y="3535363"/>
          <p14:tracePt t="132306" x="7924800" y="3535363"/>
          <p14:tracePt t="132323" x="7902575" y="3527425"/>
          <p14:tracePt t="132323" x="7894638" y="3527425"/>
          <p14:tracePt t="132341" x="7878763" y="3527425"/>
          <p14:tracePt t="132357" x="7848600" y="3527425"/>
          <p14:tracePt t="132373" x="7794625" y="3527425"/>
          <p14:tracePt t="132394" x="7764463" y="3527425"/>
          <p14:tracePt t="132406" x="7718425" y="3527425"/>
          <p14:tracePt t="132421" x="7696200" y="3527425"/>
          <p14:tracePt t="132437" x="7680325" y="3527425"/>
          <p14:tracePt t="132456" x="7650163" y="3527425"/>
          <p14:tracePt t="132472" x="7627938" y="3527425"/>
          <p14:tracePt t="132472" x="7620000" y="3527425"/>
          <p14:tracePt t="132491" x="7604125" y="3527425"/>
          <p14:tracePt t="132507" x="7604125" y="3513138"/>
          <p14:tracePt t="132630" x="7620000" y="3475038"/>
          <p14:tracePt t="132638" x="7627938" y="3436938"/>
          <p14:tracePt t="132654" x="7627938" y="3421063"/>
          <p14:tracePt t="132662" x="7627938" y="3390900"/>
          <p14:tracePt t="132672" x="7635875" y="3344863"/>
          <p14:tracePt t="132690" x="7635875" y="3298825"/>
          <p14:tracePt t="132690" x="7635875" y="3268663"/>
          <p14:tracePt t="132709" x="7635875" y="3222625"/>
          <p14:tracePt t="132726" x="7635875" y="3162300"/>
          <p14:tracePt t="132742" x="7635875" y="3108325"/>
          <p14:tracePt t="132760" x="7635875" y="3055938"/>
          <p14:tracePt t="132772" x="7635875" y="2994025"/>
          <p14:tracePt t="132788" x="7635875" y="2949575"/>
          <p14:tracePt t="132804" x="7635875" y="2917825"/>
          <p14:tracePt t="132821" x="7635875" y="2887663"/>
          <p14:tracePt t="132838" x="7635875" y="2873375"/>
          <p14:tracePt t="132854" x="7635875" y="2857500"/>
          <p14:tracePt t="132871" x="7635875" y="2849563"/>
          <p14:tracePt t="132888" x="7635875" y="2841625"/>
          <p14:tracePt t="132920" x="7635875" y="2827338"/>
          <p14:tracePt t="132936" x="7635875" y="2819400"/>
          <p14:tracePt t="133054" x="7635875" y="2811463"/>
          <p14:tracePt t="133068" x="7627938" y="2797175"/>
          <p14:tracePt t="133390" x="7620000" y="2789238"/>
          <p14:tracePt t="133408" x="7612063" y="2773363"/>
          <p14:tracePt t="133414" x="7604125" y="2759075"/>
          <p14:tracePt t="133428" x="7597775" y="2751138"/>
          <p14:tracePt t="133444" x="7589838" y="2720975"/>
          <p14:tracePt t="133455" x="7581900" y="2705100"/>
          <p14:tracePt t="133473" x="7566025" y="2689225"/>
          <p14:tracePt t="133489" x="7566025" y="2682875"/>
          <p14:tracePt t="133507" x="7566025" y="2689225"/>
          <p14:tracePt t="133562" x="7566025" y="2720975"/>
          <p14:tracePt t="133582" x="7566025" y="2735263"/>
          <p14:tracePt t="133586" x="7566025" y="2751138"/>
          <p14:tracePt t="133593" x="7566025" y="2773363"/>
          <p14:tracePt t="133605" x="7566025" y="2789238"/>
          <p14:tracePt t="133621" x="7566025" y="2803525"/>
          <p14:tracePt t="133638" x="7566025" y="2819400"/>
          <p14:tracePt t="133656" x="7566025" y="2827338"/>
          <p14:tracePt t="133680" x="7559675" y="2827338"/>
          <p14:tracePt t="133875" x="7551738" y="2827338"/>
          <p14:tracePt t="134258" x="7543800" y="2835275"/>
          <p14:tracePt t="134282" x="7527925" y="2841625"/>
          <p14:tracePt t="134290" x="7513638" y="2849563"/>
          <p14:tracePt t="134306" x="7505700" y="2857500"/>
          <p14:tracePt t="134320" x="7489825" y="2865438"/>
          <p14:tracePt t="134328" x="7467600" y="2865438"/>
          <p14:tracePt t="134341" x="7429500" y="2887663"/>
          <p14:tracePt t="134359" x="7391400" y="2911475"/>
          <p14:tracePt t="134375" x="7307263" y="2949575"/>
          <p14:tracePt t="134394" x="7208838" y="2987675"/>
          <p14:tracePt t="134413" x="7064375" y="3048000"/>
          <p14:tracePt t="134424" x="6865938" y="3146425"/>
          <p14:tracePt t="134439" x="6613525" y="3254375"/>
          <p14:tracePt t="134457" x="6408738" y="3352800"/>
          <p14:tracePt t="134472" x="6232525" y="3436938"/>
          <p14:tracePt t="134490" x="6049963" y="3513138"/>
          <p14:tracePt t="134507" x="5592763" y="3733800"/>
          <p14:tracePt t="134524" x="5097463" y="3962400"/>
          <p14:tracePt t="134541" x="4694238" y="4137025"/>
          <p14:tracePt t="134558" x="4473575" y="4183063"/>
          <p14:tracePt t="134574" x="4411663" y="4191000"/>
          <p14:tracePt t="134590" x="4403725" y="4198938"/>
          <p14:tracePt t="134606" x="4403725" y="4191000"/>
          <p14:tracePt t="134838" x="4403725" y="4183063"/>
          <p14:tracePt t="134854" x="4403725" y="4175125"/>
          <p14:tracePt t="134878" x="4403725" y="4168775"/>
          <p14:tracePt t="134940" x="4411663" y="4160838"/>
          <p14:tracePt t="134978" x="4411663" y="4152900"/>
          <p14:tracePt t="135034" x="4419600" y="4144963"/>
          <p14:tracePt t="135060" x="4419600" y="4137025"/>
          <p14:tracePt t="135096" x="4427538" y="4137025"/>
          <p14:tracePt t="135121" x="4441825" y="4137025"/>
          <p14:tracePt t="135134" x="4449763" y="4130675"/>
          <p14:tracePt t="135151" x="4465638" y="4122738"/>
          <p14:tracePt t="135166" x="4473575" y="4122738"/>
          <p14:tracePt t="135176" x="4479925" y="4122738"/>
          <p14:tracePt t="135192" x="4479925" y="4114800"/>
          <p14:tracePt t="135209" x="4487863" y="4114800"/>
          <p14:tracePt t="135225" x="4487863" y="4106863"/>
          <p14:tracePt t="135243" x="4495800" y="4106863"/>
          <p14:tracePt t="135262" x="4511675" y="4098925"/>
          <p14:tracePt t="135277" x="4541838" y="4084638"/>
          <p14:tracePt t="135293" x="4556125" y="4076700"/>
          <p14:tracePt t="135307" x="4564063" y="4068763"/>
          <p14:tracePt t="135323" x="4587875" y="4098925"/>
          <p14:tracePt t="135441" x="4610100" y="4152900"/>
          <p14:tracePt t="135448" x="4640263" y="4206875"/>
          <p14:tracePt t="135458" x="4686300" y="4297363"/>
          <p14:tracePt t="135474" x="4724400" y="4365625"/>
          <p14:tracePt t="135490" x="4740275" y="4403725"/>
          <p14:tracePt t="135507" x="4754563" y="4427538"/>
          <p14:tracePt t="135523" x="4754563" y="4435475"/>
          <p14:tracePt t="164572" x="0" y="0"/>
        </p14:tracePtLst>
      </p14:laserTrace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4" cstate="print"/>
          <a:srcRect l="23125" t="15000" r="5000" b="50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3963"/>
    </mc:Choice>
    <mc:Fallback>
      <p:transition spd="slow" advTm="839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136" x="7726363" y="3763963"/>
          <p14:tracePt t="4142" x="7726363" y="3749675"/>
          <p14:tracePt t="4190" x="7718425" y="3741738"/>
          <p14:tracePt t="4198" x="7704138" y="3725863"/>
          <p14:tracePt t="4206" x="7658100" y="3703638"/>
          <p14:tracePt t="4214" x="7497763" y="3627438"/>
          <p14:tracePt t="4230" x="7261225" y="3527425"/>
          <p14:tracePt t="4247" x="6972300" y="3398838"/>
          <p14:tracePt t="4265" x="6721475" y="3276600"/>
          <p14:tracePt t="4265" x="6629400" y="3230563"/>
          <p14:tracePt t="4286" x="6530975" y="3192463"/>
          <p14:tracePt t="4298" x="6340475" y="3094038"/>
          <p14:tracePt t="4318" x="6294438" y="3070225"/>
          <p14:tracePt t="4330" x="6232525" y="3025775"/>
          <p14:tracePt t="4347" x="6226175" y="3009900"/>
          <p14:tracePt t="4364" x="6210300" y="2987675"/>
          <p14:tracePt t="4381" x="6188075" y="2911475"/>
          <p14:tracePt t="4397" x="6111875" y="2797175"/>
          <p14:tracePt t="4414" x="6011863" y="2667000"/>
          <p14:tracePt t="4431" x="5905500" y="2536825"/>
          <p14:tracePt t="4431" x="5859463" y="2484438"/>
          <p14:tracePt t="4449" x="5775325" y="2384425"/>
          <p14:tracePt t="4464" x="5737225" y="2308225"/>
          <p14:tracePt t="4481" x="5684838" y="2239963"/>
          <p14:tracePt t="4497" x="5646738" y="2171700"/>
          <p14:tracePt t="4515" x="5616575" y="2117725"/>
          <p14:tracePt t="4531" x="5584825" y="2073275"/>
          <p14:tracePt t="4548" x="5570538" y="2049463"/>
          <p14:tracePt t="4565" x="5562600" y="2035175"/>
          <p14:tracePt t="4581" x="5554663" y="2027238"/>
          <p14:tracePt t="4599" x="5524500" y="1997075"/>
          <p14:tracePt t="4615" x="5494338" y="1973263"/>
          <p14:tracePt t="4632" x="5464175" y="1951038"/>
          <p14:tracePt t="4648" x="5426075" y="1927225"/>
          <p14:tracePt t="4665" x="5402263" y="1905000"/>
          <p14:tracePt t="4681" x="5356225" y="1882775"/>
          <p14:tracePt t="4698" x="5265738" y="1844675"/>
          <p14:tracePt t="4715" x="5203825" y="1806575"/>
          <p14:tracePt t="4732" x="5151438" y="1782763"/>
          <p14:tracePt t="4750" x="5105400" y="1752600"/>
          <p14:tracePt t="4765" x="5051425" y="1722438"/>
          <p14:tracePt t="4782" x="5037138" y="1714500"/>
          <p14:tracePt t="4798" x="5013325" y="1692275"/>
          <p14:tracePt t="4815" x="4999038" y="1668463"/>
          <p14:tracePt t="4832" x="4991100" y="1660525"/>
          <p14:tracePt t="4848" x="4953000" y="1608138"/>
          <p14:tracePt t="4865" x="4930775" y="1577975"/>
          <p14:tracePt t="4882" x="4906963" y="1554163"/>
          <p14:tracePt t="4898" x="4876800" y="1531938"/>
          <p14:tracePt t="4915" x="4860925" y="1516063"/>
          <p14:tracePt t="4932" x="4854575" y="1501775"/>
          <p14:tracePt t="4949" x="4846638" y="1501775"/>
          <p14:tracePt t="5147" x="4838700" y="1493838"/>
          <p14:tracePt t="5186" x="4830763" y="1493838"/>
          <p14:tracePt t="5209" x="4816475" y="1477963"/>
          <p14:tracePt t="5225" x="4808538" y="1477963"/>
          <p14:tracePt t="5241" x="4800600" y="1463675"/>
          <p14:tracePt t="5247" x="4784725" y="1455738"/>
          <p14:tracePt t="5255" x="4762500" y="1439863"/>
          <p14:tracePt t="5265" x="4732338" y="1431925"/>
          <p14:tracePt t="5282" x="4708525" y="1417638"/>
          <p14:tracePt t="5299" x="4694238" y="1409700"/>
          <p14:tracePt t="5316" x="4678363" y="1401763"/>
          <p14:tracePt t="5316" x="4678363" y="1393825"/>
          <p14:tracePt t="5333" x="4664075" y="1393825"/>
          <p14:tracePt t="5349" x="4664075" y="1387475"/>
          <p14:tracePt t="5365" x="4648200" y="1379538"/>
          <p14:tracePt t="5382" x="4640263" y="1379538"/>
          <p14:tracePt t="5399" x="4640263" y="1371600"/>
          <p14:tracePt t="5415" x="4632325" y="1371600"/>
          <p14:tracePt t="5432" x="4625975" y="1363663"/>
          <p14:tracePt t="5449" x="4618038" y="1355725"/>
          <p14:tracePt t="5449" x="4610100" y="1355725"/>
          <p14:tracePt t="5469" x="4610100" y="1349375"/>
          <p14:tracePt t="5521" x="4602163" y="1349375"/>
          <p14:tracePt t="5529" x="4594225" y="1349375"/>
          <p14:tracePt t="5545" x="4587875" y="1349375"/>
          <p14:tracePt t="5553" x="4579938" y="1341438"/>
          <p14:tracePt t="5566" x="4572000" y="1341438"/>
          <p14:tracePt t="5582" x="4564063" y="1341438"/>
          <p14:tracePt t="5608" x="4556125" y="1341438"/>
          <p14:tracePt t="5647" x="4549775" y="1341438"/>
          <p14:tracePt t="82078" x="0" y="0"/>
        </p14:tracePtLst>
      </p14:laserTraceLst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4" cstate="print"/>
          <a:srcRect l="23125" t="15000" r="5625" b="40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1927"/>
    </mc:Choice>
    <mc:Fallback>
      <p:transition spd="slow" advTm="1319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4" cstate="print"/>
          <a:srcRect l="23125" t="15000" r="5625" b="50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017"/>
    </mc:Choice>
    <mc:Fallback>
      <p:transition spd="slow" advTm="720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 l="23125" t="15000" r="5625" b="50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4" cstate="print"/>
          <a:srcRect l="23125" t="15000" r="5625" b="4000"/>
          <a:stretch>
            <a:fillRect/>
          </a:stretch>
        </p:blipFill>
        <p:spPr bwMode="auto">
          <a:xfrm>
            <a:off x="0" y="0"/>
            <a:ext cx="911577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4611"/>
    </mc:Choice>
    <mc:Fallback>
      <p:transition spd="slow" advTm="1446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643" x="9136063" y="4403725"/>
          <p14:tracePt t="4649" x="9121775" y="4403725"/>
          <p14:tracePt t="4665" x="9083675" y="4403725"/>
          <p14:tracePt t="4673" x="9045575" y="4365625"/>
          <p14:tracePt t="4683" x="8999538" y="4327525"/>
          <p14:tracePt t="4702" x="8953500" y="4297363"/>
          <p14:tracePt t="4722" x="8893175" y="4244975"/>
          <p14:tracePt t="4742" x="8740775" y="4168775"/>
          <p14:tracePt t="4762" x="8496300" y="4030663"/>
          <p14:tracePt t="4782" x="7726363" y="3597275"/>
          <p14:tracePt t="4802" x="7026275" y="3284538"/>
          <p14:tracePt t="4822" x="5699125" y="2971800"/>
          <p14:tracePt t="4842" x="4343400" y="2743200"/>
          <p14:tracePt t="4863" x="3665538" y="2552700"/>
          <p14:tracePt t="4882" x="2682875" y="2103438"/>
          <p14:tracePt t="4902" x="1973263" y="1698625"/>
          <p14:tracePt t="4924" x="1806575" y="1562100"/>
          <p14:tracePt t="4944" x="1744663" y="1477963"/>
          <p14:tracePt t="4971" x="1744663" y="1463675"/>
          <p14:tracePt t="4983" x="1736725" y="1447800"/>
          <p14:tracePt t="5003" x="1714500" y="1425575"/>
          <p14:tracePt t="5022" x="1684338" y="1379538"/>
          <p14:tracePt t="5042" x="1668463" y="1371600"/>
          <p14:tracePt t="5062" x="1646238" y="1349375"/>
          <p14:tracePt t="5083" x="1630363" y="1333500"/>
          <p14:tracePt t="5102" x="1600200" y="1311275"/>
          <p14:tracePt t="5123" x="1577975" y="1279525"/>
          <p14:tracePt t="5143" x="1570038" y="1265238"/>
          <p14:tracePt t="5163" x="1562100" y="1249363"/>
          <p14:tracePt t="5183" x="1554163" y="1235075"/>
          <p14:tracePt t="5203" x="1524000" y="1203325"/>
          <p14:tracePt t="5223" x="1493838" y="1181100"/>
          <p14:tracePt t="5223" x="1477963" y="1165225"/>
          <p14:tracePt t="5246" x="1463675" y="1158875"/>
          <p14:tracePt t="5263" x="1447800" y="1150938"/>
          <p14:tracePt t="5283" x="1431925" y="1143000"/>
          <p14:tracePt t="5303" x="1425575" y="1143000"/>
          <p14:tracePt t="5323" x="1417638" y="1135063"/>
          <p14:tracePt t="5347" x="1409700" y="1135063"/>
          <p14:tracePt t="5385" x="1401763" y="1120775"/>
          <p14:tracePt t="5409" x="1393825" y="1120775"/>
          <p14:tracePt t="5425" x="1393825" y="1112838"/>
          <p14:tracePt t="5449" x="1387475" y="1112838"/>
          <p14:tracePt t="5589" x="1387475" y="1104900"/>
          <p14:tracePt t="5629" x="1379538" y="1104900"/>
          <p14:tracePt t="5646" x="1379538" y="1096963"/>
          <p14:tracePt t="5668" x="1371600" y="1089025"/>
          <p14:tracePt t="5684" x="1363663" y="1089025"/>
          <p14:tracePt t="7545" x="1355725" y="1127125"/>
          <p14:tracePt t="7971" x="1355725" y="1189038"/>
          <p14:tracePt t="7980" x="1355725" y="1257300"/>
          <p14:tracePt t="7990" x="1349375" y="1387475"/>
          <p14:tracePt t="8011" x="1341438" y="1455738"/>
          <p14:tracePt t="8031" x="1341438" y="1501775"/>
          <p14:tracePt t="8051" x="1341438" y="1508125"/>
          <p14:tracePt t="8081" x="1333500" y="1508125"/>
          <p14:tracePt t="8190" x="1325563" y="1493838"/>
          <p14:tracePt t="8198" x="1317625" y="1485900"/>
          <p14:tracePt t="8214" x="1311275" y="1455738"/>
          <p14:tracePt t="8232" x="1273175" y="1393825"/>
          <p14:tracePt t="8256" x="1265238" y="1379538"/>
          <p14:tracePt t="8268" x="1235075" y="1317625"/>
          <p14:tracePt t="8288" x="1203325" y="1257300"/>
          <p14:tracePt t="8308" x="1181100" y="1219200"/>
          <p14:tracePt t="8330" x="1173163" y="1189038"/>
          <p14:tracePt t="8351" x="1158875" y="1150938"/>
          <p14:tracePt t="8371" x="1150938" y="1127125"/>
          <p14:tracePt t="8391" x="1143000" y="1096963"/>
          <p14:tracePt t="8410" x="1135063" y="1074738"/>
          <p14:tracePt t="8432" x="1127125" y="1050925"/>
          <p14:tracePt t="8432" x="1120775" y="1020763"/>
          <p14:tracePt t="8449" x="1104900" y="990600"/>
          <p14:tracePt t="8468" x="1089025" y="944563"/>
          <p14:tracePt t="8488" x="1089025" y="922338"/>
          <p14:tracePt t="8508" x="1074738" y="876300"/>
          <p14:tracePt t="8528" x="1074738" y="860425"/>
          <p14:tracePt t="8548" x="1066800" y="838200"/>
          <p14:tracePt t="8569" x="1058863" y="830263"/>
          <p14:tracePt t="8589" x="1058863" y="800100"/>
          <p14:tracePt t="8608" x="1058863" y="784225"/>
          <p14:tracePt t="8628" x="1058863" y="777875"/>
          <p14:tracePt t="8651" x="1058863" y="762000"/>
          <p14:tracePt t="8668" x="1058863" y="754063"/>
          <p14:tracePt t="8688" x="1050925" y="746125"/>
          <p14:tracePt t="8708" x="1050925" y="739775"/>
          <p14:tracePt t="8745" x="1050925" y="731838"/>
          <p14:tracePt t="8785" x="1050925" y="746125"/>
          <p14:tracePt t="9105" x="1050925" y="754063"/>
          <p14:tracePt t="9121" x="1050925" y="769938"/>
          <p14:tracePt t="9154" x="1050925" y="777875"/>
          <p14:tracePt t="9170" x="1044575" y="792163"/>
          <p14:tracePt t="9177" x="1044575" y="808038"/>
          <p14:tracePt t="9192" x="1036638" y="830263"/>
          <p14:tracePt t="9213" x="1036638" y="854075"/>
          <p14:tracePt t="9234" x="1036638" y="860425"/>
          <p14:tracePt t="9271" x="1036638" y="876300"/>
          <p14:tracePt t="9285" x="1036638" y="884238"/>
          <p14:tracePt t="9293" x="1036638" y="892175"/>
          <p14:tracePt t="9310" x="1036638" y="898525"/>
          <p14:tracePt t="9341" x="1036638" y="906463"/>
          <p14:tracePt t="9357" x="1044575" y="892175"/>
          <p14:tracePt t="9662" x="1058863" y="884238"/>
          <p14:tracePt t="9678" x="1066800" y="868363"/>
          <p14:tracePt t="9686" x="1066800" y="860425"/>
          <p14:tracePt t="9694" x="1066800" y="846138"/>
          <p14:tracePt t="9714" x="1074738" y="838200"/>
          <p14:tracePt t="9733" x="1074738" y="830263"/>
          <p14:tracePt t="9771" x="1074738" y="822325"/>
          <p14:tracePt t="9787" x="1074738" y="815975"/>
          <p14:tracePt t="13314" x="1082675" y="815975"/>
          <p14:tracePt t="13774" x="1104900" y="808038"/>
          <p14:tracePt t="13789" x="1112838" y="808038"/>
          <p14:tracePt t="13797" x="1173163" y="777875"/>
          <p14:tracePt t="13816" x="1311275" y="746125"/>
          <p14:tracePt t="13836" x="1431925" y="715963"/>
          <p14:tracePt t="13857" x="1600200" y="708025"/>
          <p14:tracePt t="13877" x="1730375" y="708025"/>
          <p14:tracePt t="13897" x="1958975" y="685800"/>
          <p14:tracePt t="13917" x="2217738" y="677863"/>
          <p14:tracePt t="13939" x="2354263" y="677863"/>
          <p14:tracePt t="13956" x="2454275" y="677863"/>
          <p14:tracePt t="13956" x="2498725" y="677863"/>
          <p14:tracePt t="13977" x="2530475" y="677863"/>
          <p14:tracePt t="13998" x="2544763" y="677863"/>
          <p14:tracePt t="14017" x="2552700" y="677863"/>
          <p14:tracePt t="14037" x="2552700" y="685800"/>
          <p14:tracePt t="14057" x="2574925" y="685800"/>
          <p14:tracePt t="14117" x="2582863" y="693738"/>
          <p14:tracePt t="14125" x="2590800" y="701675"/>
          <p14:tracePt t="14136" x="2598738" y="701675"/>
          <p14:tracePt t="14157" x="2613025" y="708025"/>
          <p14:tracePt t="14176" x="2705100" y="723900"/>
          <p14:tracePt t="14197" x="2827338" y="739775"/>
          <p14:tracePt t="14217" x="3009900" y="777875"/>
          <p14:tracePt t="14237" x="3070225" y="792163"/>
          <p14:tracePt t="14258" x="3094038" y="800100"/>
          <p14:tracePt t="14280" x="3101975" y="800100"/>
          <p14:tracePt t="16945" x="3055938" y="800100"/>
          <p14:tracePt t="17611" x="2979738" y="800100"/>
          <p14:tracePt t="17619" x="2895600" y="800100"/>
          <p14:tracePt t="17627" x="2713038" y="800100"/>
          <p14:tracePt t="17643" x="2530475" y="800100"/>
          <p14:tracePt t="17663" x="2308225" y="792163"/>
          <p14:tracePt t="17685" x="2155825" y="792163"/>
          <p14:tracePt t="17685" x="2095500" y="792163"/>
          <p14:tracePt t="17706" x="2003425" y="792163"/>
          <p14:tracePt t="17725" x="1927225" y="792163"/>
          <p14:tracePt t="17745" x="1912938" y="792163"/>
          <p14:tracePt t="17763" x="1897063" y="800100"/>
          <p14:tracePt t="17784" x="1882775" y="800100"/>
          <p14:tracePt t="17802" x="1836738" y="815975"/>
          <p14:tracePt t="17823" x="1790700" y="815975"/>
          <p14:tracePt t="17844" x="1668463" y="822325"/>
          <p14:tracePt t="17864" x="1570038" y="822325"/>
          <p14:tracePt t="17864" x="1501775" y="830263"/>
          <p14:tracePt t="17886" x="1371600" y="830263"/>
          <p14:tracePt t="17905" x="1211263" y="830263"/>
          <p14:tracePt t="17925" x="1158875" y="830263"/>
          <p14:tracePt t="17946" x="1135063" y="830263"/>
          <p14:tracePt t="17964" x="1127125" y="830263"/>
          <p14:tracePt t="17983" x="1127125" y="838200"/>
          <p14:tracePt t="18613" x="1127125" y="854075"/>
          <p14:tracePt t="18629" x="1127125" y="860425"/>
          <p14:tracePt t="18637" x="1127125" y="868363"/>
          <p14:tracePt t="18646" x="1127125" y="876300"/>
          <p14:tracePt t="18666" x="1127125" y="892175"/>
          <p14:tracePt t="18686" x="1127125" y="884238"/>
          <p14:tracePt t="19035" x="1120775" y="876300"/>
          <p14:tracePt t="19045" x="1120775" y="868363"/>
          <p14:tracePt t="19052" x="1120775" y="860425"/>
          <p14:tracePt t="19068" x="1120775" y="854075"/>
          <p14:tracePt t="19087" x="1120775" y="846138"/>
          <p14:tracePt t="19105" x="1120775" y="838200"/>
          <p14:tracePt t="19124" x="1120775" y="846138"/>
          <p14:tracePt t="19562" x="1120775" y="860425"/>
          <p14:tracePt t="19599" x="1120775" y="868363"/>
          <p14:tracePt t="19639" x="1120775" y="876300"/>
          <p14:tracePt t="19663" x="1120775" y="884238"/>
          <p14:tracePt t="19701" x="1120775" y="876300"/>
          <p14:tracePt t="20359" x="1120775" y="868363"/>
          <p14:tracePt t="20502" x="1120775" y="860425"/>
          <p14:tracePt t="20539" x="1120775" y="854075"/>
          <p14:tracePt t="20601" x="1120775" y="846138"/>
          <p14:tracePt t="20625" x="1127125" y="838200"/>
          <p14:tracePt t="20666" x="1127125" y="822325"/>
          <p14:tracePt t="20681" x="1127125" y="815975"/>
          <p14:tracePt t="20696" x="1135063" y="808038"/>
          <p14:tracePt t="20709" x="1135063" y="800100"/>
          <p14:tracePt t="20732" x="1143000" y="784225"/>
          <p14:tracePt t="20749" x="1150938" y="769938"/>
          <p14:tracePt t="20768" x="1150938" y="754063"/>
          <p14:tracePt t="20788" x="1158875" y="754063"/>
          <p14:tracePt t="20807" x="1165225" y="746125"/>
          <p14:tracePt t="20831" x="1181100" y="723900"/>
          <p14:tracePt t="20854" x="1196975" y="715963"/>
          <p14:tracePt t="20884" x="1211263" y="708025"/>
          <p14:tracePt t="20899" x="1235075" y="685800"/>
          <p14:tracePt t="20910" x="1249363" y="677863"/>
          <p14:tracePt t="20910" x="1265238" y="669925"/>
          <p14:tracePt t="20933" x="1311275" y="647700"/>
          <p14:tracePt t="20948" x="1363663" y="625475"/>
          <p14:tracePt t="20948" x="1393825" y="609600"/>
          <p14:tracePt t="20970" x="1463675" y="587375"/>
          <p14:tracePt t="20989" x="1592263" y="549275"/>
          <p14:tracePt t="21008" x="1752600" y="533400"/>
          <p14:tracePt t="21028" x="1844675" y="517525"/>
          <p14:tracePt t="21048" x="1997075" y="517525"/>
          <p14:tracePt t="21068" x="2133600" y="517525"/>
          <p14:tracePt t="21089" x="2247900" y="517525"/>
          <p14:tracePt t="21108" x="2438400" y="517525"/>
          <p14:tracePt t="21128" x="2613025" y="517525"/>
          <p14:tracePt t="21128" x="2689225" y="525463"/>
          <p14:tracePt t="21149" x="2849563" y="549275"/>
          <p14:tracePt t="21168" x="3001963" y="587375"/>
          <p14:tracePt t="21188" x="3192463" y="655638"/>
          <p14:tracePt t="21210" x="3336925" y="701675"/>
          <p14:tracePt t="21231" x="3406775" y="723900"/>
          <p14:tracePt t="21231" x="3421063" y="739775"/>
          <p14:tracePt t="21252" x="3475038" y="762000"/>
          <p14:tracePt t="21269" x="3505200" y="792163"/>
          <p14:tracePt t="21289" x="3559175" y="822325"/>
          <p14:tracePt t="21308" x="3603625" y="860425"/>
          <p14:tracePt t="21328" x="3695700" y="952500"/>
          <p14:tracePt t="21348" x="3794125" y="1058863"/>
          <p14:tracePt t="21371" x="3863975" y="1135063"/>
          <p14:tracePt t="21391" x="3954463" y="1241425"/>
          <p14:tracePt t="21411" x="4008438" y="1325563"/>
          <p14:tracePt t="21432" x="4038600" y="1379538"/>
          <p14:tracePt t="21432" x="4060825" y="1409700"/>
          <p14:tracePt t="21456" x="4076700" y="1447800"/>
          <p14:tracePt t="21469" x="4137025" y="1592263"/>
          <p14:tracePt t="21488" x="4168775" y="1676400"/>
          <p14:tracePt t="21508" x="4198938" y="1806575"/>
          <p14:tracePt t="21528" x="4237038" y="1889125"/>
          <p14:tracePt t="21548" x="4289425" y="2003425"/>
          <p14:tracePt t="21569" x="4321175" y="2065338"/>
          <p14:tracePt t="21592" x="4351338" y="2141538"/>
          <p14:tracePt t="21612" x="4381500" y="2209800"/>
          <p14:tracePt t="21633" x="4397375" y="2263775"/>
          <p14:tracePt t="21649" x="4411663" y="2324100"/>
          <p14:tracePt t="21668" x="4427538" y="2362200"/>
          <p14:tracePt t="21688" x="4441825" y="2416175"/>
          <p14:tracePt t="21708" x="4441825" y="2454275"/>
          <p14:tracePt t="21728" x="4449763" y="2506663"/>
          <p14:tracePt t="21748" x="4457700" y="2536825"/>
          <p14:tracePt t="21769" x="4457700" y="2544763"/>
          <p14:tracePt t="21799" x="4457700" y="2552700"/>
          <p14:tracePt t="21808" x="4457700" y="2560638"/>
          <p14:tracePt t="21828" x="4457700" y="2568575"/>
          <p14:tracePt t="21848" x="4465638" y="2582863"/>
          <p14:tracePt t="21868" x="4465638" y="2590800"/>
          <p14:tracePt t="21888" x="4465638" y="2598738"/>
          <p14:tracePt t="21910" x="4473575" y="2606675"/>
          <p14:tracePt t="21929" x="4473575" y="2582863"/>
          <p14:tracePt t="22653" x="4473575" y="2574925"/>
          <p14:tracePt t="22661" x="4473575" y="2568575"/>
          <p14:tracePt t="22672" x="4465638" y="2514600"/>
          <p14:tracePt t="22672" x="4457700" y="2492375"/>
          <p14:tracePt t="22694" x="4449763" y="2430463"/>
          <p14:tracePt t="22713" x="4403725" y="2324100"/>
          <p14:tracePt t="22733" x="4381500" y="2255838"/>
          <p14:tracePt t="22753" x="4321175" y="2133600"/>
          <p14:tracePt t="22771" x="4275138" y="2065338"/>
          <p14:tracePt t="22790" x="4198938" y="1927225"/>
          <p14:tracePt t="22810" x="4152900" y="1844675"/>
          <p14:tracePt t="22810" x="4130675" y="1812925"/>
          <p14:tracePt t="22834" x="4084638" y="1752600"/>
          <p14:tracePt t="22853" x="4022725" y="1676400"/>
          <p14:tracePt t="22853" x="4000500" y="1638300"/>
          <p14:tracePt t="22874" x="3940175" y="1562100"/>
          <p14:tracePt t="22893" x="3870325" y="1485900"/>
          <p14:tracePt t="22914" x="3802063" y="1425575"/>
          <p14:tracePt t="22934" x="3695700" y="1317625"/>
          <p14:tracePt t="22955" x="3619500" y="1265238"/>
          <p14:tracePt t="22970" x="3505200" y="1165225"/>
          <p14:tracePt t="22990" x="3398838" y="1089025"/>
          <p14:tracePt t="23010" x="3200400" y="968375"/>
          <p14:tracePt t="23030" x="3070225" y="898525"/>
          <p14:tracePt t="23050" x="2895600" y="815975"/>
          <p14:tracePt t="23070" x="2819400" y="777875"/>
          <p14:tracePt t="23093" x="2803525" y="769938"/>
          <p14:tracePt t="23110" x="2797175" y="769938"/>
          <p14:tracePt t="23131" x="2789238" y="769938"/>
          <p14:tracePt t="23163" x="2781300" y="762000"/>
          <p14:tracePt t="23265" x="2765425" y="762000"/>
          <p14:tracePt t="23271" x="2765425" y="754063"/>
          <p14:tracePt t="23279" x="2751138" y="754063"/>
          <p14:tracePt t="23290" x="2743200" y="746125"/>
          <p14:tracePt t="24205" x="2743200" y="739775"/>
          <p14:tracePt t="27016" x="2751138" y="731838"/>
          <p14:tracePt t="27815" x="2751138" y="723900"/>
          <p14:tracePt t="27830" x="2759075" y="723900"/>
          <p14:tracePt t="27845" x="2773363" y="708025"/>
          <p14:tracePt t="27862" x="2781300" y="708025"/>
          <p14:tracePt t="27881" x="2789238" y="701675"/>
          <p14:tracePt t="27905" x="2797175" y="693738"/>
          <p14:tracePt t="27919" x="2803525" y="693738"/>
          <p14:tracePt t="27939" x="2803525" y="685800"/>
          <p14:tracePt t="28065" x="2803525" y="677863"/>
          <p14:tracePt t="28089" x="2797175" y="669925"/>
          <p14:tracePt t="28105" x="2781300" y="663575"/>
          <p14:tracePt t="28119" x="2773363" y="655638"/>
          <p14:tracePt t="28135" x="2765425" y="655638"/>
          <p14:tracePt t="28142" x="2751138" y="647700"/>
          <p14:tracePt t="28142" x="2743200" y="647700"/>
          <p14:tracePt t="28159" x="2735263" y="639763"/>
          <p14:tracePt t="28178" x="2713038" y="631825"/>
          <p14:tracePt t="28199" x="2705100" y="631825"/>
          <p14:tracePt t="28221" x="2689225" y="631825"/>
          <p14:tracePt t="28238" x="2689225" y="625475"/>
          <p14:tracePt t="28258" x="2667000" y="617538"/>
          <p14:tracePt t="28282" x="2636838" y="601663"/>
          <p14:tracePt t="28300" x="2620963" y="601663"/>
          <p14:tracePt t="28320" x="2560638" y="587375"/>
          <p14:tracePt t="28341" x="2530475" y="563563"/>
          <p14:tracePt t="28360" x="2460625" y="549275"/>
          <p14:tracePt t="28379" x="2416175" y="533400"/>
          <p14:tracePt t="28399" x="2346325" y="533400"/>
          <p14:tracePt t="28418" x="2308225" y="517525"/>
          <p14:tracePt t="28439" x="2278063" y="511175"/>
          <p14:tracePt t="28465" x="2263775" y="511175"/>
          <p14:tracePt t="28482" x="2247900" y="511175"/>
          <p14:tracePt t="28502" x="2232025" y="503238"/>
          <p14:tracePt t="28520" x="2225675" y="503238"/>
          <p14:tracePt t="28539" x="2193925" y="487363"/>
          <p14:tracePt t="28560" x="2187575" y="487363"/>
          <p14:tracePt t="28579" x="2155825" y="479425"/>
          <p14:tracePt t="28600" x="2141538" y="473075"/>
          <p14:tracePt t="28620" x="2117725" y="457200"/>
          <p14:tracePt t="28640" x="2103438" y="449263"/>
          <p14:tracePt t="28659" x="2087563" y="449263"/>
          <p14:tracePt t="28683" x="2079625" y="441325"/>
          <p14:tracePt t="28699" x="2073275" y="434975"/>
          <p14:tracePt t="28719" x="2065338" y="427038"/>
          <p14:tracePt t="28739" x="2049463" y="427038"/>
          <p14:tracePt t="28760" x="2041525" y="427038"/>
          <p14:tracePt t="28801" x="2035175" y="427038"/>
          <p14:tracePt t="28855" x="2035175" y="419100"/>
          <p14:tracePt t="28895" x="2019300" y="419100"/>
          <p14:tracePt t="29475" x="2011363" y="419100"/>
          <p14:tracePt t="29497" x="1997075" y="419100"/>
          <p14:tracePt t="29513" x="1989138" y="419100"/>
          <p14:tracePt t="29521" x="1981200" y="427038"/>
          <p14:tracePt t="29543" x="1958975" y="434975"/>
          <p14:tracePt t="29563" x="1943100" y="441325"/>
          <p14:tracePt t="29584" x="1935163" y="441325"/>
          <p14:tracePt t="29603" x="1920875" y="449263"/>
          <p14:tracePt t="29621" x="1897063" y="457200"/>
          <p14:tracePt t="29642" x="1882775" y="473075"/>
          <p14:tracePt t="29661" x="1858963" y="479425"/>
          <p14:tracePt t="29680" x="1836738" y="495300"/>
          <p14:tracePt t="29701" x="1828800" y="495300"/>
          <p14:tracePt t="29723" x="1812925" y="503238"/>
          <p14:tracePt t="29744" x="1798638" y="511175"/>
          <p14:tracePt t="29764" x="1798638" y="517525"/>
          <p14:tracePt t="29784" x="1790700" y="517525"/>
          <p14:tracePt t="29804" x="1790700" y="511175"/>
          <p14:tracePt t="30070" x="1790700" y="503238"/>
          <p14:tracePt t="30110" x="1790700" y="487363"/>
          <p14:tracePt t="30117" x="1790700" y="479425"/>
          <p14:tracePt t="30133" x="1790700" y="473075"/>
          <p14:tracePt t="30148" x="1790700" y="465138"/>
          <p14:tracePt t="30162" x="1790700" y="457200"/>
          <p14:tracePt t="30187" x="1790700" y="449263"/>
          <p14:tracePt t="30233" x="1790700" y="441325"/>
          <p14:tracePt t="30273" x="1790700" y="434975"/>
          <p14:tracePt t="30327" x="1790700" y="427038"/>
          <p14:tracePt t="30351" x="1790700" y="419100"/>
          <p14:tracePt t="30367" x="1790700" y="411163"/>
          <p14:tracePt t="30391" x="1782763" y="419100"/>
          <p14:tracePt t="30571" x="1782763" y="434975"/>
          <p14:tracePt t="30579" x="1782763" y="449263"/>
          <p14:tracePt t="30588" x="1782763" y="487363"/>
          <p14:tracePt t="30605" x="1782763" y="517525"/>
          <p14:tracePt t="30605" x="1782763" y="549275"/>
          <p14:tracePt t="30626" x="1782763" y="609600"/>
          <p14:tracePt t="30646" x="1782763" y="701675"/>
          <p14:tracePt t="30646" x="1782763" y="723900"/>
          <p14:tracePt t="30676" x="1782763" y="746125"/>
          <p14:tracePt t="30683" x="1798638" y="846138"/>
          <p14:tracePt t="30703" x="1812925" y="952500"/>
          <p14:tracePt t="30723" x="1828800" y="1127125"/>
          <p14:tracePt t="30745" x="1851025" y="1287463"/>
          <p14:tracePt t="30765" x="1905000" y="1660525"/>
          <p14:tracePt t="30785" x="1927225" y="2057400"/>
          <p14:tracePt t="30806" x="1943100" y="2225675"/>
          <p14:tracePt t="30826" x="1958975" y="2392363"/>
          <p14:tracePt t="30846" x="1965325" y="2468563"/>
          <p14:tracePt t="30869" x="1981200" y="2530475"/>
          <p14:tracePt t="30883" x="1981200" y="2536825"/>
          <p14:tracePt t="30903" x="1981200" y="2544763"/>
          <p14:tracePt t="30925" x="1989138" y="2544763"/>
          <p14:tracePt t="30986" x="1997075" y="2522538"/>
          <p14:tracePt t="31001" x="2011363" y="2514600"/>
          <p14:tracePt t="31009" x="2019300" y="2506663"/>
          <p14:tracePt t="31023" x="2041525" y="2476500"/>
          <p14:tracePt t="31043" x="2079625" y="2446338"/>
          <p14:tracePt t="31063" x="2103438" y="2416175"/>
          <p14:tracePt t="31083" x="2117725" y="2400300"/>
          <p14:tracePt t="31103" x="2125663" y="2392363"/>
          <p14:tracePt t="31124" x="2133600" y="2384425"/>
          <p14:tracePt t="31143" x="2155825" y="2354263"/>
          <p14:tracePt t="31164" x="2201863" y="2293938"/>
          <p14:tracePt t="31186" x="2239963" y="2255838"/>
          <p14:tracePt t="31204" x="2316163" y="2171700"/>
          <p14:tracePt t="31223" x="2454275" y="2011363"/>
          <p14:tracePt t="31243" x="2568575" y="1866900"/>
          <p14:tracePt t="31264" x="2674938" y="1736725"/>
          <p14:tracePt t="31284" x="2735263" y="1676400"/>
          <p14:tracePt t="31304" x="2819400" y="1584325"/>
          <p14:tracePt t="31324" x="2873375" y="1524000"/>
          <p14:tracePt t="31343" x="2933700" y="1470025"/>
          <p14:tracePt t="31363" x="2971800" y="1431925"/>
          <p14:tracePt t="31383" x="3025775" y="1387475"/>
          <p14:tracePt t="31403" x="3086100" y="1333500"/>
          <p14:tracePt t="31423" x="3124200" y="1311275"/>
          <p14:tracePt t="31443" x="3192463" y="1295400"/>
          <p14:tracePt t="31467" x="3246438" y="1303338"/>
          <p14:tracePt t="31485" x="3375025" y="1387475"/>
          <p14:tracePt t="31504" x="3475038" y="1493838"/>
          <p14:tracePt t="31524" x="3649663" y="1722438"/>
          <p14:tracePt t="31544" x="3749675" y="1851025"/>
          <p14:tracePt t="31564" x="3908425" y="2027238"/>
          <p14:tracePt t="31583" x="4016375" y="2125663"/>
          <p14:tracePt t="31604" x="4160838" y="2263775"/>
          <p14:tracePt t="31624" x="4244975" y="2362200"/>
          <p14:tracePt t="31646" x="4251325" y="2384425"/>
          <p14:tracePt t="31664" x="4259263" y="2392363"/>
          <p14:tracePt t="31684" x="4259263" y="2384425"/>
          <p14:tracePt t="31729" x="4259263" y="2339975"/>
          <p14:tracePt t="31737" x="4259263" y="2270125"/>
          <p14:tracePt t="31745" x="4259263" y="2163763"/>
          <p14:tracePt t="31764" x="4259263" y="2065338"/>
          <p14:tracePt t="31764" x="4259263" y="2027238"/>
          <p14:tracePt t="31785" x="4259263" y="1951038"/>
          <p14:tracePt t="31804" x="4259263" y="1874838"/>
          <p14:tracePt t="31824" x="4259263" y="1798638"/>
          <p14:tracePt t="31844" x="4259263" y="1646238"/>
          <p14:tracePt t="31864" x="4259263" y="1531938"/>
          <p14:tracePt t="31864" x="4251325" y="1470025"/>
          <p14:tracePt t="31885" x="4244975" y="1393825"/>
          <p14:tracePt t="31904" x="4229100" y="1317625"/>
          <p14:tracePt t="31925" x="4229100" y="1287463"/>
          <p14:tracePt t="31948" x="4229100" y="1257300"/>
          <p14:tracePt t="31965" x="4229100" y="1249363"/>
          <p14:tracePt t="31987" x="4229100" y="1273175"/>
          <p14:tracePt t="32073" x="4229100" y="1341438"/>
          <p14:tracePt t="32081" x="4237038" y="1425575"/>
          <p14:tracePt t="32089" x="4244975" y="1577975"/>
          <p14:tracePt t="32108" x="4251325" y="1752600"/>
          <p14:tracePt t="32108" x="4251325" y="1851025"/>
          <p14:tracePt t="32108" x="4259263" y="1935163"/>
          <p14:tracePt t="32141" x="4275138" y="2049463"/>
          <p14:tracePt t="32146" x="4289425" y="2255838"/>
          <p14:tracePt t="32165" x="4305300" y="2552700"/>
          <p14:tracePt t="32185" x="4313238" y="2759075"/>
          <p14:tracePt t="32205" x="4335463" y="3032125"/>
          <p14:tracePt t="32225" x="4365625" y="3222625"/>
          <p14:tracePt t="32246" x="4419600" y="3459163"/>
          <p14:tracePt t="32266" x="4441825" y="3559175"/>
          <p14:tracePt t="32286" x="4441825" y="3581400"/>
          <p14:tracePt t="32304" x="4441825" y="3589338"/>
          <p14:tracePt t="32325" x="4441825" y="3565525"/>
          <p14:tracePt t="32403" x="4449763" y="3521075"/>
          <p14:tracePt t="32411" x="4465638" y="3459163"/>
          <p14:tracePt t="32426" x="4487863" y="3222625"/>
          <p14:tracePt t="32445" x="4487863" y="2925763"/>
          <p14:tracePt t="32466" x="4487863" y="2735263"/>
          <p14:tracePt t="32485" x="4487863" y="2460625"/>
          <p14:tracePt t="32505" x="4479925" y="2301875"/>
          <p14:tracePt t="32525" x="4457700" y="2073275"/>
          <p14:tracePt t="32545" x="4449763" y="1943100"/>
          <p14:tracePt t="32565" x="4441825" y="1812925"/>
          <p14:tracePt t="32587" x="4441825" y="1768475"/>
          <p14:tracePt t="32605" x="4441825" y="1760538"/>
          <p14:tracePt t="32625" x="4441825" y="1752600"/>
          <p14:tracePt t="32645" x="4441825" y="1760538"/>
          <p14:tracePt t="32694" x="4441825" y="1782763"/>
          <p14:tracePt t="32701" x="4441825" y="1836738"/>
          <p14:tracePt t="32709" x="4427538" y="1989138"/>
          <p14:tracePt t="32728" x="4435475" y="2209800"/>
          <p14:tracePt t="32746" x="4465638" y="2598738"/>
          <p14:tracePt t="32766" x="4479925" y="2811463"/>
          <p14:tracePt t="32785" x="4503738" y="3032125"/>
          <p14:tracePt t="32805" x="4511675" y="3132138"/>
          <p14:tracePt t="32825" x="4511675" y="3154363"/>
          <p14:tracePt t="32846" x="4511675" y="3132138"/>
          <p14:tracePt t="32895" x="4518025" y="3040063"/>
          <p14:tracePt t="32903" x="4525963" y="2941638"/>
          <p14:tracePt t="32913" x="4533900" y="2727325"/>
          <p14:tracePt t="32927" x="4533900" y="2544763"/>
          <p14:tracePt t="32946" x="4541838" y="2408238"/>
          <p14:tracePt t="32946" x="4541838" y="2324100"/>
          <p14:tracePt t="32967" x="4549775" y="2171700"/>
          <p14:tracePt t="32987" x="4549775" y="2049463"/>
          <p14:tracePt t="33006" x="4549775" y="2011363"/>
          <p14:tracePt t="33026" x="4549775" y="1981200"/>
          <p14:tracePt t="33047" x="4549775" y="1965325"/>
          <p14:tracePt t="33066" x="4549775" y="1958975"/>
          <p14:tracePt t="33086" x="4549775" y="1951038"/>
          <p14:tracePt t="33139" x="4556125" y="1943100"/>
          <p14:tracePt t="33155" x="4556125" y="1981200"/>
          <p14:tracePt t="33241" x="4556125" y="2019300"/>
          <p14:tracePt t="33249" x="4556125" y="2079625"/>
          <p14:tracePt t="33257" x="4556125" y="2141538"/>
          <p14:tracePt t="33267" x="4572000" y="2408238"/>
          <p14:tracePt t="33287" x="4579938" y="2590800"/>
          <p14:tracePt t="33307" x="4594225" y="2865438"/>
          <p14:tracePt t="33330" x="4618038" y="3170238"/>
          <p14:tracePt t="33351" x="4640263" y="3375025"/>
          <p14:tracePt t="33370" x="4656138" y="3619500"/>
          <p14:tracePt t="33390" x="4664075" y="3717925"/>
          <p14:tracePt t="33407" x="4670425" y="3817938"/>
          <p14:tracePt t="33427" x="4670425" y="3894138"/>
          <p14:tracePt t="33446" x="4670425" y="3924300"/>
          <p14:tracePt t="33446" x="4670425" y="3932238"/>
          <p14:tracePt t="33467" x="4670425" y="3940175"/>
          <p14:tracePt t="33486" x="4670425" y="3946525"/>
          <p14:tracePt t="33507" x="4670425" y="3954463"/>
          <p14:tracePt t="33527" x="4670425" y="3908425"/>
          <p14:tracePt t="33609" x="4670425" y="3863975"/>
          <p14:tracePt t="33617" x="4670425" y="3779838"/>
          <p14:tracePt t="33626" x="4664075" y="3482975"/>
          <p14:tracePt t="33647" x="4664075" y="3260725"/>
          <p14:tracePt t="33668" x="4664075" y="2873375"/>
          <p14:tracePt t="33688" x="4664075" y="2628900"/>
          <p14:tracePt t="33707" x="4664075" y="2324100"/>
          <p14:tracePt t="33727" x="4664075" y="2179638"/>
          <p14:tracePt t="33747" x="4664075" y="2041525"/>
          <p14:tracePt t="33767" x="4664075" y="2003425"/>
          <p14:tracePt t="33787" x="4656138" y="1981200"/>
          <p14:tracePt t="33808" x="4656138" y="1973263"/>
          <p14:tracePt t="33828" x="4656138" y="1943100"/>
          <p14:tracePt t="34501" x="4656138" y="1920875"/>
          <p14:tracePt t="34510" x="4648200" y="1905000"/>
          <p14:tracePt t="34519" x="4648200" y="1866900"/>
          <p14:tracePt t="34532" x="4640263" y="1760538"/>
          <p14:tracePt t="34553" x="4640263" y="1660525"/>
          <p14:tracePt t="34570" x="4640263" y="1485900"/>
          <p14:tracePt t="34590" x="4640263" y="1371600"/>
          <p14:tracePt t="34610" x="4648200" y="1227138"/>
          <p14:tracePt t="34630" x="4694238" y="1096963"/>
          <p14:tracePt t="34650" x="4740275" y="1006475"/>
          <p14:tracePt t="34672" x="4816475" y="906463"/>
          <p14:tracePt t="34692" x="4876800" y="854075"/>
          <p14:tracePt t="34712" x="4945063" y="784225"/>
          <p14:tracePt t="34733" x="4999038" y="739775"/>
          <p14:tracePt t="34750" x="5059363" y="693738"/>
          <p14:tracePt t="34770" x="5097463" y="669925"/>
          <p14:tracePt t="34789" x="5159375" y="647700"/>
          <p14:tracePt t="34809" x="5203825" y="639763"/>
          <p14:tracePt t="34829" x="5380038" y="617538"/>
          <p14:tracePt t="34849" x="5584825" y="601663"/>
          <p14:tracePt t="34870" x="5737225" y="601663"/>
          <p14:tracePt t="34890" x="5927725" y="601663"/>
          <p14:tracePt t="34910" x="5997575" y="617538"/>
          <p14:tracePt t="34930" x="6065838" y="639763"/>
          <p14:tracePt t="34950" x="6096000" y="655638"/>
          <p14:tracePt t="34970" x="6118225" y="677863"/>
          <p14:tracePt t="34990" x="6126163" y="693738"/>
          <p14:tracePt t="35010" x="6149975" y="739775"/>
          <p14:tracePt t="35030" x="6164263" y="784225"/>
          <p14:tracePt t="35050" x="6188075" y="808038"/>
          <p14:tracePt t="35070" x="6226175" y="884238"/>
          <p14:tracePt t="35091" x="6256338" y="944563"/>
          <p14:tracePt t="35091" x="6270625" y="968375"/>
          <p14:tracePt t="35113" x="6294438" y="1028700"/>
          <p14:tracePt t="35131" x="6324600" y="1096963"/>
          <p14:tracePt t="35151" x="6346825" y="1196975"/>
          <p14:tracePt t="35172" x="6370638" y="1265238"/>
          <p14:tracePt t="35172" x="6378575" y="1287463"/>
          <p14:tracePt t="35192" x="6392863" y="1363663"/>
          <p14:tracePt t="35210" x="6392863" y="1439863"/>
          <p14:tracePt t="35230" x="6400800" y="1501775"/>
          <p14:tracePt t="35250" x="6400800" y="1570038"/>
          <p14:tracePt t="35270" x="6408738" y="1600200"/>
          <p14:tracePt t="35290" x="6408738" y="1616075"/>
          <p14:tracePt t="35310" x="6408738" y="1630363"/>
          <p14:tracePt t="35333" x="6408738" y="1638300"/>
          <p14:tracePt t="35364" x="6408738" y="1646238"/>
          <p14:tracePt t="35622" x="6408738" y="1654175"/>
          <p14:tracePt t="35660" x="6408738" y="1660525"/>
          <p14:tracePt t="35787" x="6408738" y="1668463"/>
          <p14:tracePt t="35802" x="6408738" y="1692275"/>
          <p14:tracePt t="35818" x="6408738" y="1722438"/>
          <p14:tracePt t="35841" x="6408738" y="1760538"/>
          <p14:tracePt t="35852" x="6408738" y="1897063"/>
          <p14:tracePt t="35872" x="6408738" y="2011363"/>
          <p14:tracePt t="35892" x="6408738" y="2255838"/>
          <p14:tracePt t="35912" x="6408738" y="2454275"/>
          <p14:tracePt t="35932" x="6408738" y="2727325"/>
          <p14:tracePt t="35952" x="6416675" y="2879725"/>
          <p14:tracePt t="35972" x="6416675" y="3063875"/>
          <p14:tracePt t="35992" x="6416675" y="3132138"/>
          <p14:tracePt t="36012" x="6416675" y="3208338"/>
          <p14:tracePt t="36032" x="6416675" y="3238500"/>
          <p14:tracePt t="36052" x="6416675" y="3246438"/>
          <p14:tracePt t="36072" x="6416675" y="3276600"/>
          <p14:tracePt t="36093" x="6416675" y="3292475"/>
          <p14:tracePt t="36112" x="6416675" y="3314700"/>
          <p14:tracePt t="36132" x="6416675" y="3330575"/>
          <p14:tracePt t="36153" x="6423025" y="3352800"/>
          <p14:tracePt t="36173" x="6423025" y="3360738"/>
          <p14:tracePt t="36192" x="6423025" y="3382963"/>
          <p14:tracePt t="36212" x="6423025" y="3406775"/>
          <p14:tracePt t="36232" x="6423025" y="3413125"/>
          <p14:tracePt t="36252" x="6430963" y="3413125"/>
          <p14:tracePt t="36297" x="6430963" y="3421063"/>
          <p14:tracePt t="36334" x="6430963" y="3429000"/>
          <p14:tracePt t="36350" x="6430963" y="3436938"/>
          <p14:tracePt t="36390" x="6438900" y="3436938"/>
          <p14:tracePt t="36517" x="6438900" y="3444875"/>
          <p14:tracePt t="36592" x="6446838" y="3444875"/>
          <p14:tracePt t="36710" x="6446838" y="3413125"/>
          <p14:tracePt t="36726" x="6454775" y="3390900"/>
          <p14:tracePt t="36734" x="6477000" y="3306763"/>
          <p14:tracePt t="36753" x="6499225" y="3162300"/>
          <p14:tracePt t="36773" x="6515100" y="3048000"/>
          <p14:tracePt t="36793" x="6523038" y="2849563"/>
          <p14:tracePt t="36814" x="6537325" y="2689225"/>
          <p14:tracePt t="36834" x="6553200" y="2492375"/>
          <p14:tracePt t="36854" x="6561138" y="2378075"/>
          <p14:tracePt t="36875" x="6561138" y="2293938"/>
          <p14:tracePt t="36893" x="6561138" y="2201863"/>
          <p14:tracePt t="36914" x="6561138" y="2155825"/>
          <p14:tracePt t="36934" x="6561138" y="2103438"/>
          <p14:tracePt t="36954" x="6561138" y="2065338"/>
          <p14:tracePt t="36974" x="6561138" y="2011363"/>
          <p14:tracePt t="36993" x="6561138" y="1981200"/>
          <p14:tracePt t="37013" x="6561138" y="1927225"/>
          <p14:tracePt t="37033" x="6569075" y="1882775"/>
          <p14:tracePt t="37053" x="6569075" y="1768475"/>
          <p14:tracePt t="37073" x="6569075" y="1714500"/>
          <p14:tracePt t="37093" x="6569075" y="1622425"/>
          <p14:tracePt t="37113" x="6569075" y="1546225"/>
          <p14:tracePt t="37133" x="6561138" y="1508125"/>
          <p14:tracePt t="37153" x="6561138" y="1477963"/>
          <p14:tracePt t="37173" x="6561138" y="1470025"/>
          <p14:tracePt t="37193" x="6553200" y="1455738"/>
          <p14:tracePt t="37213" x="6553200" y="1477963"/>
          <p14:tracePt t="37610" x="6553200" y="1508125"/>
          <p14:tracePt t="37618" x="6553200" y="1562100"/>
          <p14:tracePt t="37626" x="6553200" y="1608138"/>
          <p14:tracePt t="37634" x="6561138" y="1774825"/>
          <p14:tracePt t="37654" x="6561138" y="2065338"/>
          <p14:tracePt t="37675" x="6569075" y="2232025"/>
          <p14:tracePt t="37695" x="6575425" y="2476500"/>
          <p14:tracePt t="37715" x="6583363" y="2606675"/>
          <p14:tracePt t="37735" x="6591300" y="2759075"/>
          <p14:tracePt t="37755" x="6591300" y="2857500"/>
          <p14:tracePt t="37775" x="6591300" y="2941638"/>
          <p14:tracePt t="37795" x="6591300" y="2963863"/>
          <p14:tracePt t="37815" x="6591300" y="2971800"/>
          <p14:tracePt t="37835" x="6591300" y="2979738"/>
          <p14:tracePt t="37854" x="6591300" y="2994025"/>
          <p14:tracePt t="37875" x="6591300" y="3040063"/>
          <p14:tracePt t="37895" x="6591300" y="3055938"/>
          <p14:tracePt t="37914" x="6591300" y="3086100"/>
          <p14:tracePt t="37934" x="6591300" y="3094038"/>
          <p14:tracePt t="37954" x="6591300" y="3101975"/>
          <p14:tracePt t="37975" x="6591300" y="3108325"/>
          <p14:tracePt t="37995" x="6591300" y="3132138"/>
          <p14:tracePt t="38015" x="6591300" y="3146425"/>
          <p14:tracePt t="38930" x="6591300" y="3140075"/>
          <p14:tracePt t="39522" x="6591300" y="3132138"/>
          <p14:tracePt t="39547" x="6591300" y="3124200"/>
          <p14:tracePt t="39583" x="6583363" y="3116263"/>
          <p14:tracePt t="40165" x="6575425" y="3108325"/>
          <p14:tracePt t="40190" x="6569075" y="3101975"/>
          <p14:tracePt t="40194" x="6545263" y="3086100"/>
          <p14:tracePt t="40202" x="6492875" y="3048000"/>
          <p14:tracePt t="40218" x="6430963" y="3025775"/>
          <p14:tracePt t="40238" x="6294438" y="2971800"/>
          <p14:tracePt t="40259" x="6172200" y="2925763"/>
          <p14:tracePt t="40280" x="5897563" y="2841625"/>
          <p14:tracePt t="40301" x="5546725" y="2727325"/>
          <p14:tracePt t="40322" x="5311775" y="2651125"/>
          <p14:tracePt t="40341" x="4899025" y="2506663"/>
          <p14:tracePt t="40362" x="4648200" y="2422525"/>
          <p14:tracePt t="40362" x="4518025" y="2384425"/>
          <p14:tracePt t="40383" x="4313238" y="2301875"/>
          <p14:tracePt t="40398" x="4152900" y="2232025"/>
          <p14:tracePt t="40418" x="3962400" y="2155825"/>
          <p14:tracePt t="40438" x="3870325" y="2117725"/>
          <p14:tracePt t="40459" x="3763963" y="2065338"/>
          <p14:tracePt t="40478" x="3641725" y="2011363"/>
          <p14:tracePt t="40501" x="3551238" y="1965325"/>
          <p14:tracePt t="40522" x="3429000" y="1897063"/>
          <p14:tracePt t="40543" x="3375025" y="1858963"/>
          <p14:tracePt t="40564" x="3344863" y="1844675"/>
          <p14:tracePt t="40579" x="3336925" y="1844675"/>
          <p14:tracePt t="40598" x="3336925" y="1836738"/>
          <p14:tracePt t="40618" x="3330575" y="1828800"/>
          <p14:tracePt t="40642" x="3322638" y="1820863"/>
          <p14:tracePt t="40660" x="3306763" y="1806575"/>
          <p14:tracePt t="40680" x="3284538" y="1790700"/>
          <p14:tracePt t="40701" x="3254375" y="1760538"/>
          <p14:tracePt t="40721" x="3216275" y="1736725"/>
          <p14:tracePt t="40739" x="3170238" y="1698625"/>
          <p14:tracePt t="40759" x="3146425" y="1676400"/>
          <p14:tracePt t="40779" x="3094038" y="1638300"/>
          <p14:tracePt t="40800" x="3048000" y="1616075"/>
          <p14:tracePt t="40820" x="2971800" y="1577975"/>
          <p14:tracePt t="40840" x="2917825" y="1554163"/>
          <p14:tracePt t="40861" x="2865438" y="1531938"/>
          <p14:tracePt t="40879" x="2811463" y="1508125"/>
          <p14:tracePt t="40879" x="2773363" y="1508125"/>
          <p14:tracePt t="40900" x="2727325" y="1485900"/>
          <p14:tracePt t="40919" x="2628900" y="1455738"/>
          <p14:tracePt t="40939" x="2568575" y="1425575"/>
          <p14:tracePt t="40960" x="2460625" y="1387475"/>
          <p14:tracePt t="40979" x="2354263" y="1355725"/>
          <p14:tracePt t="40999" x="2179638" y="1311275"/>
          <p14:tracePt t="41020" x="2057400" y="1295400"/>
          <p14:tracePt t="41041" x="2019300" y="1287463"/>
          <p14:tracePt t="41059" x="1997075" y="1287463"/>
          <p14:tracePt t="41059" x="1973263" y="1287463"/>
          <p14:tracePt t="41079" x="1965325" y="1287463"/>
          <p14:tracePt t="41099" x="1943100" y="1287463"/>
          <p14:tracePt t="41119" x="1920875" y="1287463"/>
          <p14:tracePt t="41139" x="1897063" y="1287463"/>
          <p14:tracePt t="41159" x="1866900" y="1287463"/>
          <p14:tracePt t="41159" x="1866900" y="1295400"/>
          <p14:tracePt t="41182" x="1828800" y="1295400"/>
          <p14:tracePt t="41199" x="1806575" y="1295400"/>
          <p14:tracePt t="41199" x="1790700" y="1295400"/>
          <p14:tracePt t="41220" x="1768475" y="1295400"/>
          <p14:tracePt t="41239" x="1730375" y="1295400"/>
          <p14:tracePt t="41259" x="1722438" y="1287463"/>
          <p14:tracePt t="41279" x="1698625" y="1279525"/>
          <p14:tracePt t="41299" x="1684338" y="1279525"/>
          <p14:tracePt t="41319" x="1676400" y="1273175"/>
          <p14:tracePt t="41340" x="1668463" y="1273175"/>
          <p14:tracePt t="41360" x="1660525" y="1273175"/>
          <p14:tracePt t="41381" x="1646238" y="1273175"/>
          <p14:tracePt t="41402" x="1638300" y="1273175"/>
          <p14:tracePt t="41432" x="1630363" y="1273175"/>
          <p14:tracePt t="43246" x="1622425" y="1273175"/>
          <p14:tracePt t="44135" x="1608138" y="1273175"/>
          <p14:tracePt t="44150" x="1600200" y="1273175"/>
          <p14:tracePt t="44189" x="1592263" y="1273175"/>
          <p14:tracePt t="44228" x="1584325" y="1273175"/>
          <p14:tracePt t="44252" x="1577975" y="1273175"/>
          <p14:tracePt t="44274" x="1570038" y="1273175"/>
          <p14:tracePt t="44290" x="1562100" y="1273175"/>
          <p14:tracePt t="44298" x="1554163" y="1273175"/>
          <p14:tracePt t="44400" x="1546225" y="1273175"/>
          <p14:tracePt t="44438" x="1539875" y="1273175"/>
          <p14:tracePt t="44526" x="1531938" y="1273175"/>
          <p14:tracePt t="44539" x="1524000" y="1273175"/>
          <p14:tracePt t="44604" x="1516063" y="1273175"/>
          <p14:tracePt t="44666" x="1501775" y="1273175"/>
          <p14:tracePt t="44719" x="1493838" y="1273175"/>
          <p14:tracePt t="44759" x="1485900" y="1273175"/>
          <p14:tracePt t="44846" x="1477963" y="1273175"/>
          <p14:tracePt t="44862" x="1470025" y="1273175"/>
          <p14:tracePt t="44878" x="1463675" y="1273175"/>
          <p14:tracePt t="44886" x="1455738" y="1273175"/>
          <p14:tracePt t="44906" x="1447800" y="1273175"/>
          <p14:tracePt t="44940" x="1439863" y="1273175"/>
          <p14:tracePt t="45861" x="1431925" y="1273175"/>
          <p14:tracePt t="46006" x="1425575" y="1279525"/>
          <p14:tracePt t="46019" x="1417638" y="1287463"/>
          <p14:tracePt t="46044" x="1409700" y="1287463"/>
          <p14:tracePt t="46060" x="1401763" y="1295400"/>
          <p14:tracePt t="46084" x="1393825" y="1295400"/>
          <p14:tracePt t="46185" x="1387475" y="1295400"/>
          <p14:tracePt t="46366" x="1379538" y="1295400"/>
          <p14:tracePt t="46404" x="1371600" y="1295400"/>
          <p14:tracePt t="46444" x="1371600" y="1303338"/>
          <p14:tracePt t="46522" x="1363663" y="1303338"/>
          <p14:tracePt t="46584" x="1349375" y="1303338"/>
          <p14:tracePt t="46624" x="1349375" y="1311275"/>
          <p14:tracePt t="46640" x="1341438" y="1311275"/>
          <p14:tracePt t="46664" x="1333500" y="1311275"/>
          <p14:tracePt t="46702" x="1317625" y="1317625"/>
          <p14:tracePt t="46780" x="1303338" y="1325563"/>
          <p14:tracePt t="46788" x="1303338" y="1333500"/>
          <p14:tracePt t="46807" x="1287463" y="1341438"/>
          <p14:tracePt t="46813" x="1287463" y="1349375"/>
          <p14:tracePt t="46829" x="1265238" y="1355725"/>
          <p14:tracePt t="46849" x="1241425" y="1379538"/>
          <p14:tracePt t="46869" x="1227138" y="1393825"/>
          <p14:tracePt t="46889" x="1211263" y="1417638"/>
          <p14:tracePt t="46911" x="1189038" y="1431925"/>
          <p14:tracePt t="46932" x="1181100" y="1455738"/>
          <p14:tracePt t="46951" x="1165225" y="1477963"/>
          <p14:tracePt t="46973" x="1158875" y="1501775"/>
          <p14:tracePt t="46990" x="1143000" y="1531938"/>
          <p14:tracePt t="47010" x="1143000" y="1554163"/>
          <p14:tracePt t="47028" x="1120775" y="1592263"/>
          <p14:tracePt t="47048" x="1120775" y="1616075"/>
          <p14:tracePt t="47068" x="1104900" y="1646238"/>
          <p14:tracePt t="47089" x="1096963" y="1684338"/>
          <p14:tracePt t="47110" x="1096963" y="1692275"/>
          <p14:tracePt t="47130" x="1089025" y="1722438"/>
          <p14:tracePt t="47151" x="1089025" y="1730375"/>
          <p14:tracePt t="47169" x="1082675" y="1760538"/>
          <p14:tracePt t="47189" x="1082675" y="1782763"/>
          <p14:tracePt t="47209" x="1074738" y="1828800"/>
          <p14:tracePt t="47229" x="1066800" y="1866900"/>
          <p14:tracePt t="47251" x="1058863" y="1889125"/>
          <p14:tracePt t="47270" x="1058863" y="1920875"/>
          <p14:tracePt t="47292" x="1058863" y="1943100"/>
          <p14:tracePt t="47292" x="1058863" y="1958975"/>
          <p14:tracePt t="47313" x="1058863" y="1981200"/>
          <p14:tracePt t="47333" x="1058863" y="1997075"/>
          <p14:tracePt t="47349" x="1058863" y="2027238"/>
          <p14:tracePt t="47369" x="1058863" y="2035175"/>
          <p14:tracePt t="47389" x="1058863" y="2049463"/>
          <p14:tracePt t="47409" x="1058863" y="2065338"/>
          <p14:tracePt t="47429" x="1058863" y="2095500"/>
          <p14:tracePt t="47451" x="1058863" y="2117725"/>
          <p14:tracePt t="47473" x="1058863" y="2125663"/>
          <p14:tracePt t="47490" x="1050925" y="2141538"/>
          <p14:tracePt t="47511" x="1050925" y="2149475"/>
          <p14:tracePt t="47548" x="1050925" y="2155825"/>
          <p14:tracePt t="47626" x="1050925" y="2163763"/>
          <p14:tracePt t="47873" x="1050925" y="2179638"/>
          <p14:tracePt t="47879" x="1050925" y="2201863"/>
          <p14:tracePt t="47890" x="1050925" y="2270125"/>
          <p14:tracePt t="47910" x="1050925" y="2316163"/>
          <p14:tracePt t="47930" x="1050925" y="2422525"/>
          <p14:tracePt t="47951" x="1036638" y="2498725"/>
          <p14:tracePt t="47971" x="1036638" y="2514600"/>
          <p14:tracePt t="47990" x="1036638" y="2530475"/>
          <p14:tracePt t="48010" x="1036638" y="2522538"/>
          <p14:tracePt t="48432" x="1036638" y="2514600"/>
          <p14:tracePt t="49004" x="1036638" y="2506663"/>
          <p14:tracePt t="49020" x="1036638" y="2492375"/>
          <p14:tracePt t="49036" x="1036638" y="2484438"/>
          <p14:tracePt t="49044" x="1036638" y="2476500"/>
          <p14:tracePt t="49054" x="1036638" y="2460625"/>
          <p14:tracePt t="49074" x="1036638" y="2454275"/>
          <p14:tracePt t="49094" x="1036638" y="2438400"/>
          <p14:tracePt t="49112" x="1036638" y="2422525"/>
          <p14:tracePt t="49132" x="1036638" y="2400300"/>
          <p14:tracePt t="49152" x="1036638" y="2378075"/>
          <p14:tracePt t="49172" x="1036638" y="2354263"/>
          <p14:tracePt t="49194" x="1036638" y="2339975"/>
          <p14:tracePt t="49215" x="1036638" y="2278063"/>
          <p14:tracePt t="49235" x="1036638" y="2255838"/>
          <p14:tracePt t="49235" x="1036638" y="2239963"/>
          <p14:tracePt t="49257" x="1036638" y="2217738"/>
          <p14:tracePt t="49273" x="1036638" y="2171700"/>
          <p14:tracePt t="49293" x="1028700" y="2073275"/>
          <p14:tracePt t="49312" x="1012825" y="1989138"/>
          <p14:tracePt t="49332" x="998538" y="1905000"/>
          <p14:tracePt t="49352" x="974725" y="1782763"/>
          <p14:tracePt t="49375" x="974725" y="1668463"/>
          <p14:tracePt t="49395" x="952500" y="1531938"/>
          <p14:tracePt t="49416" x="936625" y="1463675"/>
          <p14:tracePt t="49416" x="930275" y="1447800"/>
          <p14:tracePt t="49437" x="914400" y="1417638"/>
          <p14:tracePt t="49454" x="906463" y="1371600"/>
          <p14:tracePt t="49473" x="906463" y="1325563"/>
          <p14:tracePt t="49492" x="898525" y="1303338"/>
          <p14:tracePt t="49512" x="892175" y="1273175"/>
          <p14:tracePt t="49532" x="884238" y="1265238"/>
          <p14:tracePt t="49552" x="884238" y="1257300"/>
          <p14:tracePt t="49572" x="884238" y="1249363"/>
          <p14:tracePt t="49592" x="876300" y="1241425"/>
          <p14:tracePt t="49612" x="868363" y="1241425"/>
          <p14:tracePt t="49632" x="868363" y="1235075"/>
          <p14:tracePt t="49652" x="868363" y="1227138"/>
          <p14:tracePt t="49672" x="868363" y="1241425"/>
          <p14:tracePt t="50368" x="868363" y="1265238"/>
          <p14:tracePt t="50375" x="868363" y="1317625"/>
          <p14:tracePt t="50396" x="868363" y="1431925"/>
          <p14:tracePt t="50420" x="868363" y="1501775"/>
          <p14:tracePt t="50435" x="868363" y="1692275"/>
          <p14:tracePt t="50454" x="868363" y="1790700"/>
          <p14:tracePt t="50473" x="868363" y="1965325"/>
          <p14:tracePt t="50494" x="868363" y="2049463"/>
          <p14:tracePt t="50515" x="868363" y="2111375"/>
          <p14:tracePt t="50536" x="868363" y="2141538"/>
          <p14:tracePt t="50558" x="868363" y="2149475"/>
          <p14:tracePt t="53222" x="876300" y="2141538"/>
          <p14:tracePt t="53992" x="876300" y="2133600"/>
          <p14:tracePt t="54016" x="884238" y="2133600"/>
          <p14:tracePt t="54024" x="892175" y="2111375"/>
          <p14:tracePt t="54043" x="898525" y="2103438"/>
          <p14:tracePt t="54062" x="906463" y="2087563"/>
          <p14:tracePt t="54080" x="906463" y="2073275"/>
          <p14:tracePt t="54100" x="922338" y="2065338"/>
          <p14:tracePt t="54119" x="944563" y="2027238"/>
          <p14:tracePt t="54140" x="974725" y="2003425"/>
          <p14:tracePt t="54160" x="1012825" y="1973263"/>
          <p14:tracePt t="54179" x="1036638" y="1951038"/>
          <p14:tracePt t="54199" x="1127125" y="1912938"/>
          <p14:tracePt t="54220" x="1196975" y="1874838"/>
          <p14:tracePt t="54239" x="1303338" y="1836738"/>
          <p14:tracePt t="54260" x="1349375" y="1836738"/>
          <p14:tracePt t="54279" x="1355725" y="1836738"/>
          <p14:tracePt t="54360" x="1363663" y="1836738"/>
          <p14:tracePt t="54384" x="1379538" y="1836738"/>
          <p14:tracePt t="54395" x="1387475" y="1844675"/>
          <p14:tracePt t="54407" x="1393825" y="1844675"/>
          <p14:tracePt t="54423" x="1401763" y="1851025"/>
          <p14:tracePt t="54440" x="1401763" y="1858963"/>
          <p14:tracePt t="54462" x="1417638" y="1874838"/>
          <p14:tracePt t="54481" x="1425575" y="1882775"/>
          <p14:tracePt t="54501" x="1439863" y="1897063"/>
          <p14:tracePt t="54521" x="1447800" y="1905000"/>
          <p14:tracePt t="54542" x="1447800" y="1912938"/>
          <p14:tracePt t="54579" x="1455738" y="1920875"/>
          <p14:tracePt t="56378" x="1470025" y="1912938"/>
          <p14:tracePt t="56578" x="1508125" y="1882775"/>
          <p14:tracePt t="56592" x="1524000" y="1866900"/>
          <p14:tracePt t="56604" x="1608138" y="1820863"/>
          <p14:tracePt t="56627" x="1646238" y="1798638"/>
          <p14:tracePt t="56643" x="1706563" y="1774825"/>
          <p14:tracePt t="56664" x="1760538" y="1768475"/>
          <p14:tracePt t="56683" x="1858963" y="1730375"/>
          <p14:tracePt t="56703" x="1951038" y="1714500"/>
          <p14:tracePt t="56723" x="2117725" y="1714500"/>
          <p14:tracePt t="56743" x="2286000" y="1782763"/>
          <p14:tracePt t="56766" x="2362200" y="1820863"/>
          <p14:tracePt t="56783" x="2446338" y="1874838"/>
          <p14:tracePt t="56804" x="2468563" y="1905000"/>
          <p14:tracePt t="56823" x="2498725" y="1943100"/>
          <p14:tracePt t="56844" x="2514600" y="1973263"/>
          <p14:tracePt t="56863" x="2536825" y="2035175"/>
          <p14:tracePt t="56884" x="2552700" y="2073275"/>
          <p14:tracePt t="56905" x="2590800" y="2149475"/>
          <p14:tracePt t="56924" x="2644775" y="2255838"/>
          <p14:tracePt t="56944" x="2674938" y="2301875"/>
          <p14:tracePt t="56964" x="2713038" y="2378075"/>
          <p14:tracePt t="56984" x="2735263" y="2430463"/>
          <p14:tracePt t="57004" x="2751138" y="2468563"/>
          <p14:tracePt t="57024" x="2759075" y="2484438"/>
          <p14:tracePt t="57044" x="2759075" y="2492375"/>
          <p14:tracePt t="57212" x="2765425" y="2506663"/>
          <p14:tracePt t="57234" x="2765425" y="2514600"/>
          <p14:tracePt t="57242" x="2765425" y="2522538"/>
          <p14:tracePt t="57250" x="2765425" y="2530475"/>
          <p14:tracePt t="57274" x="2773363" y="2552700"/>
          <p14:tracePt t="57290" x="2781300" y="2568575"/>
          <p14:tracePt t="57304" x="2789238" y="2590800"/>
          <p14:tracePt t="57325" x="2797175" y="2606675"/>
          <p14:tracePt t="57346" x="2797175" y="2613025"/>
          <p14:tracePt t="57364" x="2803525" y="2636838"/>
          <p14:tracePt t="58120" x="2811463" y="2651125"/>
          <p14:tracePt t="58128" x="2819400" y="2697163"/>
          <p14:tracePt t="58148" x="2827338" y="2727325"/>
          <p14:tracePt t="58166" x="2835275" y="2735263"/>
          <p14:tracePt t="58186" x="2835275" y="2743200"/>
          <p14:tracePt t="58206" x="2835275" y="2751138"/>
          <p14:tracePt t="60877" x="2857500" y="2743200"/>
          <p14:tracePt t="61541" x="2865438" y="2735263"/>
          <p14:tracePt t="61549" x="2879725" y="2735263"/>
          <p14:tracePt t="61558" x="2887663" y="2735263"/>
          <p14:tracePt t="61571" x="2994025" y="2705100"/>
          <p14:tracePt t="61591" x="3146425" y="2697163"/>
          <p14:tracePt t="61591" x="3222625" y="2697163"/>
          <p14:tracePt t="61612" x="3390900" y="2697163"/>
          <p14:tracePt t="61634" x="3665538" y="2743200"/>
          <p14:tracePt t="61654" x="3848100" y="2773363"/>
          <p14:tracePt t="61675" x="4106863" y="2835275"/>
          <p14:tracePt t="61694" x="4221163" y="2865438"/>
          <p14:tracePt t="61712" x="4335463" y="2887663"/>
          <p14:tracePt t="61732" x="4389438" y="2895600"/>
          <p14:tracePt t="61751" x="4457700" y="2917825"/>
          <p14:tracePt t="61771" x="4465638" y="2917825"/>
          <p14:tracePt t="61791" x="4449763" y="2917825"/>
          <p14:tracePt t="62544" x="4441825" y="2917825"/>
          <p14:tracePt t="62560" x="4435475" y="2911475"/>
          <p14:tracePt t="62568" x="4419600" y="2903538"/>
          <p14:tracePt t="62576" x="4403725" y="2895600"/>
          <p14:tracePt t="62593" x="4397375" y="2895600"/>
          <p14:tracePt t="62612" x="4365625" y="2879725"/>
          <p14:tracePt t="62632" x="4351338" y="2873375"/>
          <p14:tracePt t="62652" x="4313238" y="2857500"/>
          <p14:tracePt t="62672" x="4275138" y="2841625"/>
          <p14:tracePt t="62692" x="4229100" y="2827338"/>
          <p14:tracePt t="62713" x="4168775" y="2803525"/>
          <p14:tracePt t="62733" x="4130675" y="2797175"/>
          <p14:tracePt t="62753" x="4054475" y="2765425"/>
          <p14:tracePt t="62773" x="3984625" y="2743200"/>
          <p14:tracePt t="62793" x="3902075" y="2705100"/>
          <p14:tracePt t="62813" x="3856038" y="2682875"/>
          <p14:tracePt t="62833" x="3794125" y="2659063"/>
          <p14:tracePt t="62853" x="3749675" y="2644775"/>
          <p14:tracePt t="62873" x="3687763" y="2620963"/>
          <p14:tracePt t="62893" x="3649663" y="2598738"/>
          <p14:tracePt t="62913" x="3619500" y="2590800"/>
          <p14:tracePt t="62933" x="3565525" y="2560638"/>
          <p14:tracePt t="62953" x="3513138" y="2552700"/>
          <p14:tracePt t="62974" x="3475038" y="2544763"/>
          <p14:tracePt t="62993" x="3429000" y="2544763"/>
          <p14:tracePt t="63016" x="3398838" y="2544763"/>
          <p14:tracePt t="63033" x="3352800" y="2544763"/>
          <p14:tracePt t="63053" x="3330575" y="2544763"/>
          <p14:tracePt t="63073" x="3284538" y="2544763"/>
          <p14:tracePt t="63093" x="3254375" y="2544763"/>
          <p14:tracePt t="63113" x="3200400" y="2552700"/>
          <p14:tracePt t="63133" x="3178175" y="2552700"/>
          <p14:tracePt t="63133" x="3162300" y="2560638"/>
          <p14:tracePt t="63156" x="3132138" y="2568575"/>
          <p14:tracePt t="63173" x="3086100" y="2574925"/>
          <p14:tracePt t="63193" x="3063875" y="2574925"/>
          <p14:tracePt t="63213" x="3025775" y="2590800"/>
          <p14:tracePt t="63233" x="3001963" y="2598738"/>
          <p14:tracePt t="63253" x="2971800" y="2606675"/>
          <p14:tracePt t="63273" x="2941638" y="2613025"/>
          <p14:tracePt t="63294" x="2903538" y="2620963"/>
          <p14:tracePt t="63313" x="2895600" y="2620963"/>
          <p14:tracePt t="63333" x="2873375" y="2628900"/>
          <p14:tracePt t="63353" x="2841625" y="2628900"/>
          <p14:tracePt t="63374" x="2819400" y="2636838"/>
          <p14:tracePt t="63394" x="2789238" y="2636838"/>
          <p14:tracePt t="63414" x="2773363" y="2636838"/>
          <p14:tracePt t="63434" x="2765425" y="2636838"/>
          <p14:tracePt t="63454" x="2765425" y="2644775"/>
          <p14:tracePt t="63474" x="2735263" y="2644775"/>
          <p14:tracePt t="63494" x="2713038" y="2644775"/>
          <p14:tracePt t="63514" x="2689225" y="2659063"/>
          <p14:tracePt t="63534" x="2667000" y="2659063"/>
          <p14:tracePt t="63554" x="2659063" y="2659063"/>
          <p14:tracePt t="64478" x="2651125" y="2659063"/>
          <p14:tracePt t="64485" x="2644775" y="2659063"/>
          <p14:tracePt t="64509" x="2636838" y="2659063"/>
          <p14:tracePt t="64526" x="2628900" y="2659063"/>
          <p14:tracePt t="64550" x="2628900" y="2667000"/>
          <p14:tracePt t="64564" x="2620963" y="2667000"/>
          <p14:tracePt t="64588" x="2613025" y="2674938"/>
          <p14:tracePt t="64604" x="2590800" y="2674938"/>
          <p14:tracePt t="64621" x="2560638" y="2682875"/>
          <p14:tracePt t="64636" x="2544763" y="2689225"/>
          <p14:tracePt t="64655" x="2506663" y="2689225"/>
          <p14:tracePt t="64675" x="2468563" y="2697163"/>
          <p14:tracePt t="64696" x="2384425" y="2727325"/>
          <p14:tracePt t="64717" x="2316163" y="2751138"/>
          <p14:tracePt t="64737" x="2193925" y="2797175"/>
          <p14:tracePt t="64759" x="2103438" y="2827338"/>
          <p14:tracePt t="64780" x="2035175" y="2865438"/>
          <p14:tracePt t="64780" x="1989138" y="2879725"/>
          <p14:tracePt t="64802" x="1889125" y="2933700"/>
          <p14:tracePt t="64816" x="1760538" y="3001963"/>
          <p14:tracePt t="64836" x="1546225" y="3101975"/>
          <p14:tracePt t="64856" x="1417638" y="3162300"/>
          <p14:tracePt t="64876" x="1325563" y="3222625"/>
          <p14:tracePt t="64896" x="1303338" y="3238500"/>
          <p14:tracePt t="64916" x="1279525" y="3254375"/>
          <p14:tracePt t="64936" x="1235075" y="3314700"/>
          <p14:tracePt t="64957" x="1211263" y="3336925"/>
          <p14:tracePt t="64976" x="1181100" y="3375025"/>
          <p14:tracePt t="64996" x="1173163" y="3390900"/>
          <p14:tracePt t="65016" x="1150938" y="3429000"/>
          <p14:tracePt t="65037" x="1120775" y="3467100"/>
          <p14:tracePt t="65059" x="1089025" y="3505200"/>
          <p14:tracePt t="65080" x="1050925" y="3559175"/>
          <p14:tracePt t="65100" x="1036638" y="3589338"/>
          <p14:tracePt t="65119" x="1020763" y="3619500"/>
          <p14:tracePt t="65119" x="1012825" y="3619500"/>
          <p14:tracePt t="65145" x="1012825" y="3635375"/>
          <p14:tracePt t="65157" x="1006475" y="3635375"/>
          <p14:tracePt t="65176" x="998538" y="3641725"/>
          <p14:tracePt t="65196" x="998538" y="3649663"/>
          <p14:tracePt t="65216" x="998538" y="3657600"/>
          <p14:tracePt t="65253" x="998538" y="3665538"/>
          <p14:tracePt t="65434" x="998538" y="3673475"/>
          <p14:tracePt t="65536" x="990600" y="3673475"/>
          <p14:tracePt t="66438" x="998538" y="3673475"/>
          <p14:tracePt t="66697" x="1006475" y="3665538"/>
          <p14:tracePt t="66718" x="1020763" y="3649663"/>
          <p14:tracePt t="66733" x="1020763" y="3641725"/>
          <p14:tracePt t="66749" x="1036638" y="3635375"/>
          <p14:tracePt t="66765" x="1044575" y="3619500"/>
          <p14:tracePt t="66782" x="1066800" y="3603625"/>
          <p14:tracePt t="66801" x="1104900" y="3573463"/>
          <p14:tracePt t="66822" x="1127125" y="3543300"/>
          <p14:tracePt t="66843" x="1165225" y="3505200"/>
          <p14:tracePt t="66862" x="1196975" y="3459163"/>
          <p14:tracePt t="66862" x="1219200" y="3444875"/>
          <p14:tracePt t="66886" x="1249363" y="3398838"/>
          <p14:tracePt t="66900" x="1287463" y="3360738"/>
          <p14:tracePt t="66920" x="1349375" y="3298825"/>
          <p14:tracePt t="66940" x="1425575" y="3216275"/>
          <p14:tracePt t="66960" x="1570038" y="3078163"/>
          <p14:tracePt t="66980" x="1730375" y="2917825"/>
          <p14:tracePt t="67000" x="1836738" y="2827338"/>
          <p14:tracePt t="67023" x="1973263" y="2720975"/>
          <p14:tracePt t="67043" x="2003425" y="2697163"/>
          <p14:tracePt t="67061" x="2011363" y="2682875"/>
          <p14:tracePt t="67080" x="2019300" y="2674938"/>
          <p14:tracePt t="67099" x="2035175" y="2667000"/>
          <p14:tracePt t="67119" x="2057400" y="2651125"/>
          <p14:tracePt t="67139" x="2073275" y="2636838"/>
          <p14:tracePt t="67159" x="2087563" y="2628900"/>
          <p14:tracePt t="67180" x="2125663" y="2606675"/>
          <p14:tracePt t="67199" x="2179638" y="2574925"/>
          <p14:tracePt t="67223" x="2217738" y="2552700"/>
          <p14:tracePt t="67243" x="2286000" y="2522538"/>
          <p14:tracePt t="67260" x="2324100" y="2514600"/>
          <p14:tracePt t="67280" x="2422525" y="2492375"/>
          <p14:tracePt t="67302" x="2498725" y="2492375"/>
          <p14:tracePt t="67324" x="2530475" y="2506663"/>
          <p14:tracePt t="67342" x="2544763" y="2514600"/>
          <p14:tracePt t="67363" x="2560638" y="2522538"/>
          <p14:tracePt t="67385" x="2582863" y="2536825"/>
          <p14:tracePt t="67404" x="2590800" y="2536825"/>
          <p14:tracePt t="67420" x="2613025" y="2552700"/>
          <p14:tracePt t="67440" x="2628900" y="2560638"/>
          <p14:tracePt t="67460" x="2667000" y="2590800"/>
          <p14:tracePt t="67480" x="2689225" y="2606675"/>
          <p14:tracePt t="67500" x="2727325" y="2628900"/>
          <p14:tracePt t="67520" x="2773363" y="2651125"/>
          <p14:tracePt t="67543" x="2803525" y="2667000"/>
          <p14:tracePt t="67563" x="2811463" y="2682875"/>
          <p14:tracePt t="67584" x="2819400" y="2689225"/>
          <p14:tracePt t="67584" x="2835275" y="2689225"/>
          <p14:tracePt t="67606" x="2849563" y="2697163"/>
          <p14:tracePt t="67620" x="2865438" y="2713038"/>
          <p14:tracePt t="67640" x="2873375" y="2713038"/>
          <p14:tracePt t="67662" x="2873375" y="2720975"/>
          <p14:tracePt t="68663" x="2879725" y="2720975"/>
          <p14:tracePt t="68732" x="2903538" y="2720975"/>
          <p14:tracePt t="68749" x="2911475" y="2720975"/>
          <p14:tracePt t="68761" x="2933700" y="2720975"/>
          <p14:tracePt t="68769" x="2941638" y="2720975"/>
          <p14:tracePt t="68782" x="3017838" y="2720975"/>
          <p14:tracePt t="68803" x="3078163" y="2727325"/>
          <p14:tracePt t="68823" x="3208338" y="2751138"/>
          <p14:tracePt t="68843" x="3298825" y="2773363"/>
          <p14:tracePt t="68843" x="3352800" y="2781300"/>
          <p14:tracePt t="68864" x="3489325" y="2803525"/>
          <p14:tracePt t="68885" x="3649663" y="2857500"/>
          <p14:tracePt t="68906" x="3695700" y="2887663"/>
          <p14:tracePt t="68906" x="3725863" y="2903538"/>
          <p14:tracePt t="68926" x="3741738" y="2917825"/>
          <p14:tracePt t="68942" x="3756025" y="2925763"/>
          <p14:tracePt t="68963" x="3787775" y="2949575"/>
          <p14:tracePt t="68983" x="3794125" y="2955925"/>
          <p14:tracePt t="69002" x="3825875" y="2979738"/>
          <p14:tracePt t="69022" x="3856038" y="3009900"/>
          <p14:tracePt t="69042" x="3908425" y="3055938"/>
          <p14:tracePt t="69063" x="3946525" y="3094038"/>
          <p14:tracePt t="69082" x="3992563" y="3132138"/>
          <p14:tracePt t="69102" x="4016375" y="3154363"/>
          <p14:tracePt t="69122" x="4038600" y="3170238"/>
          <p14:tracePt t="69142" x="4046538" y="3178175"/>
          <p14:tracePt t="69162" x="4054475" y="3184525"/>
          <p14:tracePt t="72703" x="4030663" y="3184525"/>
          <p14:tracePt t="73171" x="4022725" y="3184525"/>
          <p14:tracePt t="73179" x="4008438" y="3184525"/>
          <p14:tracePt t="73196" x="3984625" y="3184525"/>
          <p14:tracePt t="73212" x="3954463" y="3178175"/>
          <p14:tracePt t="73232" x="3894138" y="3162300"/>
          <p14:tracePt t="73251" x="3863975" y="3140075"/>
          <p14:tracePt t="73272" x="3787775" y="3101975"/>
          <p14:tracePt t="73292" x="3695700" y="3048000"/>
          <p14:tracePt t="73310" x="3436938" y="2857500"/>
          <p14:tracePt t="73330" x="3276600" y="2735263"/>
          <p14:tracePt t="73349" x="3078163" y="2582863"/>
          <p14:tracePt t="73369" x="3001963" y="2522538"/>
          <p14:tracePt t="73389" x="2903538" y="2422525"/>
          <p14:tracePt t="73409" x="2789238" y="2278063"/>
          <p14:tracePt t="73429" x="2697163" y="2163763"/>
          <p14:tracePt t="73449" x="2560638" y="2011363"/>
          <p14:tracePt t="73470" x="2522538" y="1958975"/>
          <p14:tracePt t="73489" x="2468563" y="1889125"/>
          <p14:tracePt t="73509" x="2446338" y="1836738"/>
          <p14:tracePt t="73529" x="2416175" y="1782763"/>
          <p14:tracePt t="73550" x="2408238" y="1730375"/>
          <p14:tracePt t="73572" x="2400300" y="1706563"/>
          <p14:tracePt t="73593" x="2400300" y="1676400"/>
          <p14:tracePt t="73613" x="2400300" y="1660525"/>
          <p14:tracePt t="73613" x="2400300" y="1654175"/>
          <p14:tracePt t="73634" x="2400300" y="1638300"/>
          <p14:tracePt t="73650" x="2400300" y="1622425"/>
          <p14:tracePt t="73671" x="2408238" y="1584325"/>
          <p14:tracePt t="73690" x="2416175" y="1546225"/>
          <p14:tracePt t="73710" x="2416175" y="1539875"/>
          <p14:tracePt t="73731" x="2416175" y="1508125"/>
          <p14:tracePt t="73752" x="2416175" y="1501775"/>
          <p14:tracePt t="73772" x="2422525" y="1485900"/>
          <p14:tracePt t="73793" x="2422525" y="1477963"/>
          <p14:tracePt t="73812" x="2430463" y="1470025"/>
          <p14:tracePt t="73833" x="2430463" y="1463675"/>
          <p14:tracePt t="73852" x="2454275" y="1447800"/>
          <p14:tracePt t="73871" x="2476500" y="1439863"/>
          <p14:tracePt t="73891" x="2492375" y="1431925"/>
          <p14:tracePt t="73911" x="2498725" y="1431925"/>
          <p14:tracePt t="73931" x="2506663" y="1431925"/>
          <p14:tracePt t="73951" x="2522538" y="1431925"/>
          <p14:tracePt t="73971" x="2544763" y="1431925"/>
          <p14:tracePt t="73991" x="2574925" y="1431925"/>
          <p14:tracePt t="74010" x="2582863" y="1431925"/>
          <p14:tracePt t="74030" x="2590800" y="1431925"/>
          <p14:tracePt t="74050" x="2590800" y="1455738"/>
          <p14:tracePt t="74298" x="2590800" y="1463675"/>
          <p14:tracePt t="74322" x="2590800" y="1477963"/>
          <p14:tracePt t="74331" x="2590800" y="1501775"/>
          <p14:tracePt t="74338" x="2590800" y="1531938"/>
          <p14:tracePt t="74351" x="2598738" y="1654175"/>
          <p14:tracePt t="74371" x="2598738" y="1744663"/>
          <p14:tracePt t="74390" x="2598738" y="1844675"/>
          <p14:tracePt t="74412" x="2606675" y="1965325"/>
          <p14:tracePt t="74432" x="2613025" y="2049463"/>
          <p14:tracePt t="74452" x="2620963" y="2171700"/>
          <p14:tracePt t="74472" x="2620963" y="2232025"/>
          <p14:tracePt t="74492" x="2628900" y="2308225"/>
          <p14:tracePt t="74513" x="2628900" y="2332038"/>
          <p14:tracePt t="74531" x="2628900" y="2362200"/>
          <p14:tracePt t="74551" x="2628900" y="2384425"/>
          <p14:tracePt t="74571" x="2628900" y="2408238"/>
          <p14:tracePt t="74591" x="2628900" y="2446338"/>
          <p14:tracePt t="74611" x="2628900" y="2498725"/>
          <p14:tracePt t="74631" x="2628900" y="2544763"/>
          <p14:tracePt t="74631" x="2628900" y="2568575"/>
          <p14:tracePt t="74651" x="2628900" y="2613025"/>
          <p14:tracePt t="74671" x="2628900" y="2689225"/>
          <p14:tracePt t="74691" x="2628900" y="2727325"/>
          <p14:tracePt t="74711" x="2628900" y="2781300"/>
          <p14:tracePt t="74731" x="2628900" y="2835275"/>
          <p14:tracePt t="74751" x="2628900" y="2873375"/>
          <p14:tracePt t="74771" x="2628900" y="2971800"/>
          <p14:tracePt t="74791" x="2628900" y="3017838"/>
          <p14:tracePt t="74812" x="2628900" y="3063875"/>
          <p14:tracePt t="74832" x="2628900" y="3094038"/>
          <p14:tracePt t="74851" x="2628900" y="3132138"/>
          <p14:tracePt t="74871" x="2636838" y="3146425"/>
          <p14:tracePt t="74892" x="2636838" y="3170238"/>
          <p14:tracePt t="74913" x="2636838" y="3178175"/>
          <p14:tracePt t="74933" x="2636838" y="3192463"/>
          <p14:tracePt t="74952" x="2636838" y="3200400"/>
          <p14:tracePt t="74975" x="2636838" y="3208338"/>
          <p14:tracePt t="74995" x="2636838" y="3216275"/>
          <p14:tracePt t="75033" x="2644775" y="3208338"/>
          <p14:tracePt t="75191" x="2644775" y="3184525"/>
          <p14:tracePt t="75208" x="2644775" y="3162300"/>
          <p14:tracePt t="75215" x="2644775" y="3108325"/>
          <p14:tracePt t="75235" x="2651125" y="3025775"/>
          <p14:tracePt t="75255" x="2651125" y="2979738"/>
          <p14:tracePt t="75274" x="2651125" y="2873375"/>
          <p14:tracePt t="75298" x="2659063" y="2781300"/>
          <p14:tracePt t="75312" x="2667000" y="2659063"/>
          <p14:tracePt t="75332" x="2674938" y="2582863"/>
          <p14:tracePt t="75352" x="2682875" y="2498725"/>
          <p14:tracePt t="75373" x="2689225" y="2454275"/>
          <p14:tracePt t="75394" x="2689225" y="2438400"/>
          <p14:tracePt t="75414" x="2689225" y="2422525"/>
          <p14:tracePt t="75433" x="2689225" y="2408238"/>
          <p14:tracePt t="75454" x="2689225" y="2400300"/>
          <p14:tracePt t="75472" x="2689225" y="2408238"/>
          <p14:tracePt t="75724" x="2689225" y="2430463"/>
          <p14:tracePt t="75733" x="2689225" y="2438400"/>
          <p14:tracePt t="75740" x="2689225" y="2460625"/>
          <p14:tracePt t="75755" x="2689225" y="2492375"/>
          <p14:tracePt t="75775" x="2689225" y="2506663"/>
          <p14:tracePt t="75794" x="2689225" y="2522538"/>
          <p14:tracePt t="75813" x="2689225" y="2530475"/>
          <p14:tracePt t="76743" x="2689225" y="2560638"/>
          <p14:tracePt t="76976" x="2689225" y="2590800"/>
          <p14:tracePt t="76984" x="2697163" y="2620963"/>
          <p14:tracePt t="76999" x="2697163" y="2705100"/>
          <p14:tracePt t="76999" x="2705100" y="2727325"/>
          <p14:tracePt t="77016" x="2705100" y="2811463"/>
          <p14:tracePt t="77035" x="2720975" y="2895600"/>
          <p14:tracePt t="77055" x="2720975" y="2941638"/>
          <p14:tracePt t="77075" x="2720975" y="3009900"/>
          <p14:tracePt t="77095" x="2720975" y="3048000"/>
          <p14:tracePt t="77115" x="2727325" y="3086100"/>
          <p14:tracePt t="77135" x="2727325" y="3116263"/>
          <p14:tracePt t="77155" x="2727325" y="3140075"/>
          <p14:tracePt t="77175" x="2735263" y="3162300"/>
          <p14:tracePt t="77175" x="2735263" y="3184525"/>
          <p14:tracePt t="77195" x="2735263" y="3216275"/>
          <p14:tracePt t="77215" x="2735263" y="3246438"/>
          <p14:tracePt t="77235" x="2743200" y="3276600"/>
          <p14:tracePt t="77256" x="2743200" y="3298825"/>
          <p14:tracePt t="77278" x="2743200" y="3314700"/>
          <p14:tracePt t="77278" x="2743200" y="3330575"/>
          <p14:tracePt t="77299" x="2751138" y="3375025"/>
          <p14:tracePt t="77319" x="2759075" y="3429000"/>
          <p14:tracePt t="77339" x="2759075" y="3475038"/>
          <p14:tracePt t="77339" x="2759075" y="3489325"/>
          <p14:tracePt t="77364" x="2759075" y="3521075"/>
          <p14:tracePt t="77376" x="2759075" y="3551238"/>
          <p14:tracePt t="77395" x="2751138" y="3573463"/>
          <p14:tracePt t="77415" x="2743200" y="3597275"/>
          <p14:tracePt t="77439" x="2735263" y="3611563"/>
          <p14:tracePt t="77457" x="2727325" y="3627438"/>
          <p14:tracePt t="77476" x="2713038" y="3649663"/>
          <p14:tracePt t="77496" x="2697163" y="3673475"/>
          <p14:tracePt t="77516" x="2682875" y="3695700"/>
          <p14:tracePt t="77536" x="2674938" y="3717925"/>
          <p14:tracePt t="77555" x="2667000" y="3749675"/>
          <p14:tracePt t="77576" x="2659063" y="3763963"/>
          <p14:tracePt t="77595" x="2659063" y="3779838"/>
          <p14:tracePt t="77615" x="2659063" y="3787775"/>
          <p14:tracePt t="77635" x="2659063" y="3794125"/>
          <p14:tracePt t="77673" x="2659063" y="3802063"/>
          <p14:tracePt t="82972" x="2644775" y="3802063"/>
          <p14:tracePt t="83679" x="2628900" y="3802063"/>
          <p14:tracePt t="83695" x="2620963" y="3802063"/>
          <p14:tracePt t="83703" x="2613025" y="3802063"/>
          <p14:tracePt t="83711" x="2606675" y="3802063"/>
          <p14:tracePt t="83725" x="2568575" y="3802063"/>
          <p14:tracePt t="83745" x="2530475" y="3802063"/>
          <p14:tracePt t="83766" x="2498725" y="3802063"/>
          <p14:tracePt t="83787" x="2468563" y="3802063"/>
          <p14:tracePt t="83807" x="2438400" y="3794125"/>
          <p14:tracePt t="83826" x="2384425" y="3787775"/>
          <p14:tracePt t="83845" x="2339975" y="3771900"/>
          <p14:tracePt t="83866" x="2278063" y="3763963"/>
          <p14:tracePt t="83886" x="2225675" y="3749675"/>
          <p14:tracePt t="83906" x="2179638" y="3733800"/>
          <p14:tracePt t="83927" x="2117725" y="3733800"/>
          <p14:tracePt t="83947" x="2065338" y="3733800"/>
          <p14:tracePt t="83968" x="1973263" y="3733800"/>
          <p14:tracePt t="83988" x="1897063" y="3733800"/>
          <p14:tracePt t="83988" x="1866900" y="3733800"/>
          <p14:tracePt t="84008" x="1806575" y="3725863"/>
          <p14:tracePt t="84025" x="1736725" y="3717925"/>
          <p14:tracePt t="84045" x="1660525" y="3717925"/>
          <p14:tracePt t="84065" x="1584325" y="3711575"/>
          <p14:tracePt t="84085" x="1539875" y="3711575"/>
          <p14:tracePt t="84105" x="1485900" y="3711575"/>
          <p14:tracePt t="84125" x="1463675" y="3711575"/>
          <p14:tracePt t="84146" x="1401763" y="3703638"/>
          <p14:tracePt t="84166" x="1363663" y="3703638"/>
          <p14:tracePt t="84186" x="1325563" y="3695700"/>
          <p14:tracePt t="84206" x="1303338" y="3687763"/>
          <p14:tracePt t="84226" x="1235075" y="3687763"/>
          <p14:tracePt t="84246" x="1181100" y="3679825"/>
          <p14:tracePt t="84266" x="1158875" y="3673475"/>
          <p14:tracePt t="84288" x="1127125" y="3665538"/>
          <p14:tracePt t="84306" x="1120775" y="3665538"/>
          <p14:tracePt t="84329" x="1112838" y="3665538"/>
          <p14:tracePt t="84346" x="1112838" y="3673475"/>
          <p14:tracePt t="85222" x="1112838" y="3687763"/>
          <p14:tracePt t="85230" x="1112838" y="3703638"/>
          <p14:tracePt t="85251" x="1120775" y="3741738"/>
          <p14:tracePt t="85271" x="1127125" y="3771900"/>
          <p14:tracePt t="85288" x="1135063" y="3810000"/>
          <p14:tracePt t="85308" x="1135063" y="3825875"/>
          <p14:tracePt t="85327" x="1135063" y="3856038"/>
          <p14:tracePt t="85348" x="1135063" y="3870325"/>
          <p14:tracePt t="85368" x="1135063" y="3908425"/>
          <p14:tracePt t="85388" x="1135063" y="3924300"/>
          <p14:tracePt t="85408" x="1135063" y="3984625"/>
          <p14:tracePt t="85428" x="1135063" y="4038600"/>
          <p14:tracePt t="85455" x="1127125" y="4076700"/>
          <p14:tracePt t="85468" x="1120775" y="4137025"/>
          <p14:tracePt t="85488" x="1112838" y="4168775"/>
          <p14:tracePt t="85508" x="1104900" y="4213225"/>
          <p14:tracePt t="85528" x="1096963" y="4237038"/>
          <p14:tracePt t="85548" x="1089025" y="4275138"/>
          <p14:tracePt t="85569" x="1082675" y="4289425"/>
          <p14:tracePt t="85569" x="1082675" y="4313238"/>
          <p14:tracePt t="85590" x="1082675" y="4327525"/>
          <p14:tracePt t="85609" x="1066800" y="4351338"/>
          <p14:tracePt t="85628" x="1066800" y="4381500"/>
          <p14:tracePt t="85648" x="1066800" y="4397375"/>
          <p14:tracePt t="85668" x="1066800" y="4403725"/>
          <p14:tracePt t="85689" x="1066800" y="4411663"/>
          <p14:tracePt t="85709" x="1058863" y="4435475"/>
          <p14:tracePt t="85730" x="1050925" y="4449763"/>
          <p14:tracePt t="85750" x="1050925" y="4465638"/>
          <p14:tracePt t="85768" x="1050925" y="4479925"/>
          <p14:tracePt t="85788" x="1050925" y="4495800"/>
          <p14:tracePt t="85808" x="1050925" y="4511675"/>
          <p14:tracePt t="85829" x="1050925" y="4518025"/>
          <p14:tracePt t="85849" x="1050925" y="4525963"/>
          <p14:tracePt t="85870" x="1050925" y="4533900"/>
          <p14:tracePt t="85891" x="1050925" y="4541838"/>
          <p14:tracePt t="85910" x="1050925" y="4549775"/>
          <p14:tracePt t="85936" x="1050925" y="4564063"/>
          <p14:tracePt t="86795" x="1050925" y="4572000"/>
          <p14:tracePt t="86811" x="1044575" y="4579938"/>
          <p14:tracePt t="86819" x="1044575" y="4587875"/>
          <p14:tracePt t="86833" x="1044575" y="4594225"/>
          <p14:tracePt t="86850" x="1044575" y="4602163"/>
          <p14:tracePt t="86890" x="1044575" y="4610100"/>
          <p14:tracePt t="86943" x="1036638" y="4618038"/>
          <p14:tracePt t="86968" x="1036638" y="4625975"/>
          <p14:tracePt t="86984" x="1036638" y="4632325"/>
          <p14:tracePt t="87880" x="1044575" y="4632325"/>
          <p14:tracePt t="87961" x="1058863" y="4632325"/>
          <p14:tracePt t="88001" x="1058863" y="4625975"/>
          <p14:tracePt t="88025" x="1066800" y="4618038"/>
          <p14:tracePt t="88039" x="1082675" y="4618038"/>
          <p14:tracePt t="88064" x="1089025" y="4618038"/>
          <p14:tracePt t="88080" x="1096963" y="4610100"/>
          <p14:tracePt t="88088" x="1104900" y="4602163"/>
          <p14:tracePt t="88104" x="1112838" y="4602163"/>
          <p14:tracePt t="88133" x="1127125" y="4594225"/>
          <p14:tracePt t="88149" x="1143000" y="4587875"/>
          <p14:tracePt t="88165" x="1158875" y="4572000"/>
          <p14:tracePt t="88173" x="1181100" y="4549775"/>
          <p14:tracePt t="88193" x="1235075" y="4518025"/>
          <p14:tracePt t="88214" x="1295400" y="4473575"/>
          <p14:tracePt t="88233" x="1363663" y="4427538"/>
          <p14:tracePt t="88254" x="1387475" y="4411663"/>
          <p14:tracePt t="88274" x="1425575" y="4373563"/>
          <p14:tracePt t="88293" x="1470025" y="4343400"/>
          <p14:tracePt t="88313" x="1539875" y="4283075"/>
          <p14:tracePt t="88332" x="1570038" y="4267200"/>
          <p14:tracePt t="88352" x="1630363" y="4229100"/>
          <p14:tracePt t="88373" x="1684338" y="4198938"/>
          <p14:tracePt t="88394" x="1722438" y="4183063"/>
          <p14:tracePt t="88414" x="1798638" y="4144963"/>
          <p14:tracePt t="88435" x="1889125" y="4114800"/>
          <p14:tracePt t="88455" x="2019300" y="4068763"/>
          <p14:tracePt t="88472" x="2117725" y="4038600"/>
          <p14:tracePt t="88492" x="2201863" y="4022725"/>
          <p14:tracePt t="88512" x="2247900" y="4016375"/>
          <p14:tracePt t="88532" x="2301875" y="4016375"/>
          <p14:tracePt t="88552" x="2332038" y="4016375"/>
          <p14:tracePt t="88572" x="2400300" y="4016375"/>
          <p14:tracePt t="88572" x="2430463" y="4016375"/>
          <p14:tracePt t="88597" x="2492375" y="4016375"/>
          <p14:tracePt t="88616" x="2536825" y="4016375"/>
          <p14:tracePt t="88635" x="2590800" y="4022725"/>
          <p14:tracePt t="88654" x="2613025" y="4022725"/>
          <p14:tracePt t="88673" x="2636838" y="4022725"/>
          <p14:tracePt t="88693" x="2644775" y="4022725"/>
          <p14:tracePt t="88713" x="2659063" y="4022725"/>
          <p14:tracePt t="88732" x="2667000" y="4022725"/>
          <p14:tracePt t="88752" x="2674938" y="4022725"/>
          <p14:tracePt t="88773" x="2682875" y="4022725"/>
          <p14:tracePt t="89043" x="2697163" y="4016375"/>
          <p14:tracePt t="89082" x="2713038" y="4016375"/>
          <p14:tracePt t="89098" x="2720975" y="4016375"/>
          <p14:tracePt t="89114" x="2727325" y="4016375"/>
          <p14:tracePt t="89122" x="2735263" y="4016375"/>
          <p14:tracePt t="89136" x="2759075" y="4016375"/>
          <p14:tracePt t="89158" x="2773363" y="4016375"/>
          <p14:tracePt t="89174" x="2835275" y="4016375"/>
          <p14:tracePt t="89194" x="2873375" y="4022725"/>
          <p14:tracePt t="89214" x="2917825" y="4030663"/>
          <p14:tracePt t="89234" x="2949575" y="4038600"/>
          <p14:tracePt t="89254" x="2955925" y="4038600"/>
          <p14:tracePt t="89274" x="2963863" y="4038600"/>
          <p14:tracePt t="89294" x="2971800" y="4038600"/>
          <p14:tracePt t="89519" x="2987675" y="4038600"/>
          <p14:tracePt t="89535" x="2994025" y="4038600"/>
          <p14:tracePt t="90502" x="2994025" y="4030663"/>
          <p14:tracePt t="91290" x="3001963" y="4022725"/>
          <p14:tracePt t="91305" x="3009900" y="4016375"/>
          <p14:tracePt t="91329" x="3009900" y="4000500"/>
          <p14:tracePt t="91346" x="3017838" y="3992563"/>
          <p14:tracePt t="91360" x="3025775" y="3984625"/>
          <p14:tracePt t="91368" x="3032125" y="3970338"/>
          <p14:tracePt t="91379" x="3048000" y="3940175"/>
          <p14:tracePt t="91400" x="3063875" y="3916363"/>
          <p14:tracePt t="91417" x="3070225" y="3908425"/>
          <p14:tracePt t="91437" x="3094038" y="3863975"/>
          <p14:tracePt t="91458" x="3116263" y="3840163"/>
          <p14:tracePt t="91458" x="3124200" y="3825875"/>
          <p14:tracePt t="91477" x="3146425" y="3802063"/>
          <p14:tracePt t="91497" x="3184525" y="3749675"/>
          <p14:tracePt t="91517" x="3222625" y="3711575"/>
          <p14:tracePt t="91537" x="3276600" y="3649663"/>
          <p14:tracePt t="91557" x="3330575" y="3597275"/>
          <p14:tracePt t="91577" x="3382963" y="3551238"/>
          <p14:tracePt t="91598" x="3421063" y="3521075"/>
          <p14:tracePt t="91618" x="3459163" y="3475038"/>
          <p14:tracePt t="91638" x="3521075" y="3429000"/>
          <p14:tracePt t="91657" x="3551238" y="3406775"/>
          <p14:tracePt t="91677" x="3611563" y="3360738"/>
          <p14:tracePt t="91697" x="3673475" y="3336925"/>
          <p14:tracePt t="91718" x="3810000" y="3260725"/>
          <p14:tracePt t="91737" x="3894138" y="3222625"/>
          <p14:tracePt t="91757" x="4008438" y="3178175"/>
          <p14:tracePt t="91777" x="4076700" y="3162300"/>
          <p14:tracePt t="91797" x="4152900" y="3132138"/>
          <p14:tracePt t="91817" x="4213225" y="3101975"/>
          <p14:tracePt t="91837" x="4237038" y="3086100"/>
          <p14:tracePt t="91858" x="4267200" y="3078163"/>
          <p14:tracePt t="91879" x="4275138" y="3078163"/>
          <p14:tracePt t="91899" x="4283075" y="3070225"/>
          <p14:tracePt t="94573" x="4305300" y="3048000"/>
          <p14:tracePt t="94665" x="4327525" y="3025775"/>
          <p14:tracePt t="94673" x="4351338" y="3009900"/>
          <p14:tracePt t="94682" x="4373563" y="2963863"/>
          <p14:tracePt t="94703" x="4411663" y="2865438"/>
          <p14:tracePt t="94725" x="4449763" y="2759075"/>
          <p14:tracePt t="94745" x="4465638" y="2689225"/>
          <p14:tracePt t="94765" x="4511675" y="2613025"/>
          <p14:tracePt t="94785" x="4511675" y="2590800"/>
          <p14:tracePt t="94803" x="4518025" y="2590800"/>
          <p14:tracePt t="94823" x="4518025" y="2613025"/>
          <p14:tracePt t="94883" x="4511675" y="2667000"/>
          <p14:tracePt t="94892" x="4503738" y="2713038"/>
          <p14:tracePt t="94904" x="4495800" y="2819400"/>
          <p14:tracePt t="94925" x="4495800" y="2873375"/>
          <p14:tracePt t="94946" x="4495800" y="2911475"/>
          <p14:tracePt t="94969" x="4487863" y="2925763"/>
          <p14:tracePt t="96763" x="4487863" y="2917825"/>
          <p14:tracePt t="96889" x="4487863" y="2895600"/>
          <p14:tracePt t="96898" x="4487863" y="2865438"/>
          <p14:tracePt t="96906" x="4487863" y="2781300"/>
          <p14:tracePt t="96926" x="4495800" y="2582863"/>
          <p14:tracePt t="96949" x="4503738" y="2392363"/>
          <p14:tracePt t="96969" x="4511675" y="2270125"/>
          <p14:tracePt t="96990" x="4556125" y="2095500"/>
          <p14:tracePt t="97010" x="4587875" y="1989138"/>
          <p14:tracePt t="97029" x="4648200" y="1836738"/>
          <p14:tracePt t="97049" x="4694238" y="1736725"/>
          <p14:tracePt t="97065" x="4770438" y="1616075"/>
          <p14:tracePt t="97085" x="4800600" y="1539875"/>
          <p14:tracePt t="97105" x="4884738" y="1439863"/>
          <p14:tracePt t="97126" x="4922838" y="1393825"/>
          <p14:tracePt t="97126" x="4968875" y="1363663"/>
          <p14:tracePt t="97148" x="5037138" y="1311275"/>
          <p14:tracePt t="97167" x="5151438" y="1241425"/>
          <p14:tracePt t="97188" x="5249863" y="1203325"/>
          <p14:tracePt t="97206" x="5440363" y="1150938"/>
          <p14:tracePt t="97226" x="5608638" y="1127125"/>
          <p14:tracePt t="97246" x="5897563" y="1112838"/>
          <p14:tracePt t="97266" x="6149975" y="1112838"/>
          <p14:tracePt t="97286" x="6553200" y="1112838"/>
          <p14:tracePt t="97306" x="6797675" y="1135063"/>
          <p14:tracePt t="97326" x="7064375" y="1211263"/>
          <p14:tracePt t="97346" x="7269163" y="1295400"/>
          <p14:tracePt t="97366" x="7413625" y="1349375"/>
          <p14:tracePt t="97386" x="7658100" y="1463675"/>
          <p14:tracePt t="97406" x="7848600" y="1546225"/>
          <p14:tracePt t="97426" x="8093075" y="1654175"/>
          <p14:tracePt t="97446" x="8251825" y="1722438"/>
          <p14:tracePt t="97446" x="8313738" y="1752600"/>
          <p14:tracePt t="97471" x="8428038" y="1806575"/>
          <p14:tracePt t="97486" x="8526463" y="1851025"/>
          <p14:tracePt t="97506" x="8580438" y="1897063"/>
          <p14:tracePt t="97526" x="8618538" y="1920875"/>
          <p14:tracePt t="97547" x="8626475" y="1951038"/>
          <p14:tracePt t="97567" x="8632825" y="1989138"/>
          <p14:tracePt t="97587" x="8632825" y="2041525"/>
          <p14:tracePt t="97608" x="8632825" y="2117725"/>
          <p14:tracePt t="97633" x="8640763" y="2209800"/>
          <p14:tracePt t="97648" x="8640763" y="2263775"/>
          <p14:tracePt t="97667" x="8640763" y="2316163"/>
          <p14:tracePt t="97686" x="8640763" y="2378075"/>
          <p14:tracePt t="97706" x="8618538" y="2460625"/>
          <p14:tracePt t="97728" x="8602663" y="2492375"/>
          <p14:tracePt t="97747" x="8588375" y="2530475"/>
          <p14:tracePt t="97768" x="8588375" y="2536825"/>
          <p14:tracePt t="97788" x="8580438" y="2544763"/>
          <p14:tracePt t="98704" x="8580438" y="2552700"/>
          <p14:tracePt t="100253" x="8572500" y="2552700"/>
          <p14:tracePt t="101040" x="8564563" y="2552700"/>
          <p14:tracePt t="101063" x="8550275" y="2536825"/>
          <p14:tracePt t="101077" x="8542338" y="2530475"/>
          <p14:tracePt t="101086" x="8542338" y="2522538"/>
          <p14:tracePt t="101094" x="8526463" y="2522538"/>
          <p14:tracePt t="101113" x="8526463" y="2514600"/>
          <p14:tracePt t="101133" x="8518525" y="2506663"/>
          <p14:tracePt t="101153" x="8496300" y="2498725"/>
          <p14:tracePt t="101180" x="8488363" y="2498725"/>
          <p14:tracePt t="101193" x="8474075" y="2492375"/>
          <p14:tracePt t="101214" x="8474075" y="2484438"/>
          <p14:tracePt t="101232" x="8466138" y="2484438"/>
          <p14:tracePt t="101252" x="8458200" y="2484438"/>
          <p14:tracePt t="103041" x="8442325" y="2484438"/>
          <p14:tracePt t="103702" x="8442325" y="2492375"/>
          <p14:tracePt t="103726" x="8435975" y="2492375"/>
          <p14:tracePt t="103742" x="8428038" y="2492375"/>
          <p14:tracePt t="103764" x="8420100" y="2498725"/>
          <p14:tracePt t="106460" x="8412163" y="2506663"/>
          <p14:tracePt t="112277" x="8404225" y="2506663"/>
          <p14:tracePt t="112725" x="8389938" y="2522538"/>
          <p14:tracePt t="112747" x="8382000" y="2522538"/>
          <p14:tracePt t="112779" x="8374063" y="2522538"/>
          <p14:tracePt t="112801" x="8359775" y="2522538"/>
          <p14:tracePt t="113686" x="8351838" y="2522538"/>
          <p14:tracePt t="114298" x="8297863" y="2522538"/>
          <p14:tracePt t="114322" x="8267700" y="2522538"/>
          <p14:tracePt t="114330" x="8237538" y="2522538"/>
          <p14:tracePt t="114337" x="8161338" y="2522538"/>
          <p14:tracePt t="114354" x="8099425" y="2522538"/>
          <p14:tracePt t="114372" x="8054975" y="2522538"/>
          <p14:tracePt t="114392" x="8023225" y="2522538"/>
          <p14:tracePt t="114412" x="7985125" y="2522538"/>
          <p14:tracePt t="114433" x="7962900" y="2522538"/>
          <p14:tracePt t="114453" x="7947025" y="2522538"/>
          <p14:tracePt t="114472" x="7940675" y="2522538"/>
          <p14:tracePt t="114518" x="7932738" y="2522538"/>
          <p14:tracePt t="114698" x="7916863" y="2530475"/>
          <p14:tracePt t="114715" x="7908925" y="2530475"/>
          <p14:tracePt t="114729" x="7908925" y="2536825"/>
          <p14:tracePt t="114737" x="7894638" y="2536825"/>
          <p14:tracePt t="114846" x="7886700" y="2536825"/>
          <p14:tracePt t="114880" x="7878763" y="2536825"/>
          <p14:tracePt t="114917" x="7870825" y="2536825"/>
          <p14:tracePt t="114972" x="7864475" y="2536825"/>
          <p14:tracePt t="114996" x="7856538" y="2536825"/>
          <p14:tracePt t="115057" x="7848600" y="2544763"/>
          <p14:tracePt t="115073" x="7840663" y="2544763"/>
          <p14:tracePt t="115089" x="7826375" y="2544763"/>
          <p14:tracePt t="115097" x="7818438" y="2552700"/>
          <p14:tracePt t="115113" x="7802563" y="2552700"/>
          <p14:tracePt t="115133" x="7764463" y="2560638"/>
          <p14:tracePt t="115154" x="7750175" y="2560638"/>
          <p14:tracePt t="115173" x="7726363" y="2568575"/>
          <p14:tracePt t="115194" x="7673975" y="2582863"/>
          <p14:tracePt t="115213" x="7650163" y="2590800"/>
          <p14:tracePt t="115233" x="7620000" y="2590800"/>
          <p14:tracePt t="115254" x="7604125" y="2590800"/>
          <p14:tracePt t="115273" x="7597775" y="2598738"/>
          <p14:tracePt t="115294" x="7589838" y="2598738"/>
          <p14:tracePt t="115294" x="7581900" y="2598738"/>
          <p14:tracePt t="115317" x="7559675" y="2598738"/>
          <p14:tracePt t="115334" x="7543800" y="2606675"/>
          <p14:tracePt t="115354" x="7497763" y="2606675"/>
          <p14:tracePt t="115375" x="7483475" y="2613025"/>
          <p14:tracePt t="115395" x="7467600" y="2613025"/>
          <p14:tracePt t="115415" x="7451725" y="2613025"/>
          <p14:tracePt t="115435" x="7445375" y="2613025"/>
          <p14:tracePt t="115435" x="7437438" y="2613025"/>
          <p14:tracePt t="115460" x="7421563" y="2613025"/>
          <p14:tracePt t="115474" x="7407275" y="2613025"/>
          <p14:tracePt t="115494" x="7369175" y="2613025"/>
          <p14:tracePt t="115514" x="7345363" y="2613025"/>
          <p14:tracePt t="115534" x="7315200" y="2613025"/>
          <p14:tracePt t="115554" x="7292975" y="2613025"/>
          <p14:tracePt t="115574" x="7277100" y="2613025"/>
          <p14:tracePt t="115594" x="7261225" y="2613025"/>
          <p14:tracePt t="115614" x="7246938" y="2620963"/>
          <p14:tracePt t="115634" x="7223125" y="2620963"/>
          <p14:tracePt t="115654" x="7200900" y="2620963"/>
          <p14:tracePt t="115675" x="7192963" y="2620963"/>
          <p14:tracePt t="115695" x="7170738" y="2620963"/>
          <p14:tracePt t="115719" x="7162800" y="2620963"/>
          <p14:tracePt t="115737" x="7146925" y="2620963"/>
          <p14:tracePt t="115760" x="7132638" y="2620963"/>
          <p14:tracePt t="115775" x="7108825" y="2620963"/>
          <p14:tracePt t="115795" x="7086600" y="2628900"/>
          <p14:tracePt t="115815" x="7056438" y="2628900"/>
          <p14:tracePt t="115835" x="7032625" y="2628900"/>
          <p14:tracePt t="115855" x="7026275" y="2628900"/>
          <p14:tracePt t="115875" x="7010400" y="2628900"/>
          <p14:tracePt t="115913" x="7002463" y="2636838"/>
          <p14:tracePt t="115927" x="6964363" y="2644775"/>
          <p14:tracePt t="115935" x="6942138" y="2644775"/>
          <p14:tracePt t="115955" x="6911975" y="2644775"/>
          <p14:tracePt t="115975" x="6896100" y="2644775"/>
          <p14:tracePt t="115995" x="6888163" y="2644775"/>
          <p14:tracePt t="116014" x="6880225" y="2644775"/>
          <p14:tracePt t="116035" x="6873875" y="2651125"/>
          <p14:tracePt t="116055" x="6858000" y="2651125"/>
          <p14:tracePt t="116972" x="6842125" y="2651125"/>
          <p14:tracePt t="117125" x="6827838" y="2651125"/>
          <p14:tracePt t="117133" x="6819900" y="2651125"/>
          <p14:tracePt t="117149" x="6811963" y="2651125"/>
          <p14:tracePt t="117158" x="6789738" y="2636838"/>
          <p14:tracePt t="117158" x="6781800" y="2636838"/>
          <p14:tracePt t="117181" x="6743700" y="2620963"/>
          <p14:tracePt t="117197" x="6705600" y="2606675"/>
          <p14:tracePt t="117217" x="6645275" y="2574925"/>
          <p14:tracePt t="117238" x="6569075" y="2522538"/>
          <p14:tracePt t="117258" x="6515100" y="2492375"/>
          <p14:tracePt t="117279" x="6438900" y="2416175"/>
          <p14:tracePt t="117299" x="6378575" y="2362200"/>
          <p14:tracePt t="117317" x="6294438" y="2255838"/>
          <p14:tracePt t="117337" x="6248400" y="2171700"/>
          <p14:tracePt t="117357" x="6202363" y="2027238"/>
          <p14:tracePt t="117377" x="6188075" y="1912938"/>
          <p14:tracePt t="117397" x="6164263" y="1774825"/>
          <p14:tracePt t="117417" x="6164263" y="1676400"/>
          <p14:tracePt t="117437" x="6164263" y="1608138"/>
          <p14:tracePt t="117458" x="6172200" y="1546225"/>
          <p14:tracePt t="117478" x="6180138" y="1516063"/>
          <p14:tracePt t="117497" x="6202363" y="1485900"/>
          <p14:tracePt t="117517" x="6210300" y="1470025"/>
          <p14:tracePt t="117537" x="6226175" y="1447800"/>
          <p14:tracePt t="117557" x="6232525" y="1447800"/>
          <p14:tracePt t="117577" x="6240463" y="1439863"/>
          <p14:tracePt t="117600" x="6264275" y="1425575"/>
          <p14:tracePt t="117619" x="6270625" y="1425575"/>
          <p14:tracePt t="117638" x="6294438" y="1401763"/>
          <p14:tracePt t="117657" x="6308725" y="1393825"/>
          <p14:tracePt t="117681" x="6316663" y="1393825"/>
          <p14:tracePt t="117703" x="6332538" y="1393825"/>
          <p14:tracePt t="117717" x="6346825" y="1387475"/>
          <p14:tracePt t="117737" x="6378575" y="1387475"/>
          <p14:tracePt t="117757" x="6408738" y="1393825"/>
          <p14:tracePt t="117777" x="6438900" y="1401763"/>
          <p14:tracePt t="117798" x="6454775" y="1417638"/>
          <p14:tracePt t="117817" x="6477000" y="1425575"/>
          <p14:tracePt t="117838" x="6484938" y="1425575"/>
          <p14:tracePt t="117857" x="6499225" y="1431925"/>
          <p14:tracePt t="117878" x="6507163" y="1439863"/>
          <p14:tracePt t="117898" x="6530975" y="1447800"/>
          <p14:tracePt t="117918" x="6537325" y="1455738"/>
          <p14:tracePt t="117938" x="6553200" y="1470025"/>
          <p14:tracePt t="117960" x="6569075" y="1477963"/>
          <p14:tracePt t="117979" x="6575425" y="1485900"/>
          <p14:tracePt t="117999" x="6583363" y="1493838"/>
          <p14:tracePt t="118019" x="6591300" y="1516063"/>
          <p14:tracePt t="118041" x="6599238" y="1539875"/>
          <p14:tracePt t="118060" x="6607175" y="1546225"/>
          <p14:tracePt t="118079" x="6613525" y="1570038"/>
          <p14:tracePt t="118098" x="6613525" y="1584325"/>
          <p14:tracePt t="118118" x="6621463" y="1608138"/>
          <p14:tracePt t="118138" x="6629400" y="1630363"/>
          <p14:tracePt t="118159" x="6629400" y="1646238"/>
          <p14:tracePt t="118180" x="6629400" y="1668463"/>
          <p14:tracePt t="118203" x="6629400" y="1676400"/>
          <p14:tracePt t="118218" x="6637338" y="1706563"/>
          <p14:tracePt t="118239" x="6637338" y="1722438"/>
          <p14:tracePt t="118258" x="6637338" y="1744663"/>
          <p14:tracePt t="118279" x="6637338" y="1768475"/>
          <p14:tracePt t="118300" x="6637338" y="1782763"/>
          <p14:tracePt t="118320" x="6637338" y="1790700"/>
          <p14:tracePt t="118340" x="6637338" y="1798638"/>
          <p14:tracePt t="118360" x="6637338" y="1806575"/>
          <p14:tracePt t="118380" x="6637338" y="1812925"/>
          <p14:tracePt t="118400" x="6637338" y="1828800"/>
          <p14:tracePt t="118419" x="6637338" y="1836738"/>
          <p14:tracePt t="118441" x="6637338" y="1844675"/>
          <p14:tracePt t="118496" x="6637338" y="1851025"/>
          <p14:tracePt t="118520" x="6637338" y="1858963"/>
          <p14:tracePt t="118574" x="6637338" y="1866900"/>
          <p14:tracePt t="118714" x="6629400" y="1866900"/>
          <p14:tracePt t="118740" x="6629400" y="1882775"/>
          <p14:tracePt t="118753" x="6629400" y="1889125"/>
          <p14:tracePt t="118777" x="6621463" y="1889125"/>
          <p14:tracePt t="118799" x="6621463" y="1912938"/>
          <p14:tracePt t="118815" x="6621463" y="1920875"/>
          <p14:tracePt t="118823" x="6613525" y="1951038"/>
          <p14:tracePt t="118840" x="6607175" y="1973263"/>
          <p14:tracePt t="118860" x="6591300" y="2019300"/>
          <p14:tracePt t="118880" x="6583363" y="2041525"/>
          <p14:tracePt t="118899" x="6569075" y="2073275"/>
          <p14:tracePt t="118919" x="6561138" y="2079625"/>
          <p14:tracePt t="118939" x="6553200" y="2095500"/>
          <p14:tracePt t="118960" x="6553200" y="2103438"/>
          <p14:tracePt t="118979" x="6537325" y="2125663"/>
          <p14:tracePt t="119002" x="6530975" y="2141538"/>
          <p14:tracePt t="119022" x="6515100" y="2155825"/>
          <p14:tracePt t="119042" x="6499225" y="2187575"/>
          <p14:tracePt t="119042" x="6499225" y="2193925"/>
          <p14:tracePt t="119073" x="6492875" y="2201863"/>
          <p14:tracePt t="119080" x="6477000" y="2239963"/>
          <p14:tracePt t="119100" x="6469063" y="2255838"/>
          <p14:tracePt t="119120" x="6454775" y="2278063"/>
          <p14:tracePt t="119140" x="6446838" y="2286000"/>
          <p14:tracePt t="119160" x="6438900" y="2293938"/>
          <p14:tracePt t="119180" x="6423025" y="2301875"/>
          <p14:tracePt t="119201" x="6423025" y="2308225"/>
          <p14:tracePt t="119227" x="6416675" y="2308225"/>
          <p14:tracePt t="119241" x="6408738" y="2301875"/>
          <p14:tracePt t="119342" x="6400800" y="2293938"/>
          <p14:tracePt t="119364" x="6400800" y="2278063"/>
          <p14:tracePt t="119381" x="6400800" y="2270125"/>
          <p14:tracePt t="120296" x="6392863" y="2278063"/>
          <p14:tracePt t="120344" x="6392863" y="2286000"/>
          <p14:tracePt t="120360" x="6378575" y="2301875"/>
          <p14:tracePt t="120368" x="6370638" y="2316163"/>
          <p14:tracePt t="120384" x="6354763" y="2346325"/>
          <p14:tracePt t="120384" x="6346825" y="2354263"/>
          <p14:tracePt t="120406" x="6332538" y="2370138"/>
          <p14:tracePt t="120422" x="6316663" y="2384425"/>
          <p14:tracePt t="120442" x="6286500" y="2400300"/>
          <p14:tracePt t="120462" x="6270625" y="2400300"/>
          <p14:tracePt t="120462" x="6264275" y="2400300"/>
          <p14:tracePt t="120484" x="6248400" y="2400300"/>
          <p14:tracePt t="120506" x="6226175" y="2392363"/>
          <p14:tracePt t="120525" x="6226175" y="2384425"/>
          <p14:tracePt t="120545" x="6210300" y="2346325"/>
          <p14:tracePt t="120565" x="6210300" y="2316163"/>
          <p14:tracePt t="120583" x="6218238" y="2263775"/>
          <p14:tracePt t="120602" x="6226175" y="2255838"/>
          <p14:tracePt t="120622" x="6270625" y="2225675"/>
          <p14:tracePt t="120642" x="6302375" y="2225675"/>
          <p14:tracePt t="120662" x="6346825" y="2239963"/>
          <p14:tracePt t="120682" x="6362700" y="2263775"/>
          <p14:tracePt t="120702" x="6362700" y="2346325"/>
          <p14:tracePt t="120723" x="6362700" y="2400300"/>
          <p14:tracePt t="120723" x="6346825" y="2430463"/>
          <p14:tracePt t="120743" x="6308725" y="2468563"/>
          <p14:tracePt t="120762" x="6264275" y="2498725"/>
          <p14:tracePt t="120782" x="6232525" y="2514600"/>
          <p14:tracePt t="120802" x="6218238" y="2514600"/>
          <p14:tracePt t="121141" x="6188075" y="2522538"/>
          <p14:tracePt t="121157" x="6164263" y="2522538"/>
          <p14:tracePt t="121173" x="6149975" y="2522538"/>
          <p14:tracePt t="121182" x="6080125" y="2522538"/>
          <p14:tracePt t="121203" x="6049963" y="2522538"/>
          <p14:tracePt t="121223" x="6035675" y="2522538"/>
          <p14:tracePt t="121243" x="6019800" y="2522538"/>
          <p14:tracePt t="121263" x="6011863" y="2522538"/>
          <p14:tracePt t="121297" x="5989638" y="2522538"/>
          <p14:tracePt t="121313" x="5973763" y="2522538"/>
          <p14:tracePt t="121323" x="5965825" y="2522538"/>
          <p14:tracePt t="121343" x="5927725" y="2522538"/>
          <p14:tracePt t="121363" x="5905500" y="2522538"/>
          <p14:tracePt t="121383" x="5867400" y="2530475"/>
          <p14:tracePt t="121403" x="5813425" y="2530475"/>
          <p14:tracePt t="121426" x="5783263" y="2530475"/>
          <p14:tracePt t="121443" x="5737225" y="2530475"/>
          <p14:tracePt t="121467" x="5692775" y="2544763"/>
          <p14:tracePt t="121488" x="5646738" y="2552700"/>
          <p14:tracePt t="121506" x="5592763" y="2552700"/>
          <p14:tracePt t="121527" x="5562600" y="2552700"/>
          <p14:tracePt t="121547" x="5508625" y="2560638"/>
          <p14:tracePt t="121568" x="5470525" y="2568575"/>
          <p14:tracePt t="121585" x="5402263" y="2582863"/>
          <p14:tracePt t="121604" x="5334000" y="2590800"/>
          <p14:tracePt t="121623" x="5219700" y="2606675"/>
          <p14:tracePt t="121644" x="5135563" y="2606675"/>
          <p14:tracePt t="121664" x="4999038" y="2613025"/>
          <p14:tracePt t="121687" x="4868863" y="2628900"/>
          <p14:tracePt t="121707" x="4808538" y="2628900"/>
          <p14:tracePt t="121728" x="4732338" y="2644775"/>
          <p14:tracePt t="121748" x="4708525" y="2651125"/>
          <p14:tracePt t="121775" x="4694238" y="2659063"/>
          <p14:tracePt t="121787" x="4694238" y="2667000"/>
          <p14:tracePt t="121804" x="4678363" y="2667000"/>
          <p14:tracePt t="121824" x="4670425" y="2667000"/>
          <p14:tracePt t="121844" x="4648200" y="2682875"/>
          <p14:tracePt t="121864" x="4640263" y="2682875"/>
          <p14:tracePt t="121884" x="4632325" y="2689225"/>
          <p14:tracePt t="121905" x="4640263" y="2689225"/>
          <p14:tracePt t="122716" x="4648200" y="2689225"/>
          <p14:tracePt t="122740" x="4656138" y="2689225"/>
          <p14:tracePt t="122758" x="4670425" y="2689225"/>
          <p14:tracePt t="122769" x="4678363" y="2682875"/>
          <p14:tracePt t="122801" x="4686300" y="2682875"/>
          <p14:tracePt t="122817" x="4694238" y="2682875"/>
          <p14:tracePt t="122825" x="4708525" y="2674938"/>
          <p14:tracePt t="122833" x="4716463" y="2674938"/>
          <p14:tracePt t="122846" x="4754563" y="2674938"/>
          <p14:tracePt t="122867" x="4762500" y="2674938"/>
          <p14:tracePt t="122886" x="4770438" y="2674938"/>
          <p14:tracePt t="122906" x="4778375" y="2674938"/>
          <p14:tracePt t="122927" x="4784725" y="2674938"/>
          <p14:tracePt t="122949" x="4800600" y="2674938"/>
          <p14:tracePt t="122973" x="4816475" y="2682875"/>
          <p14:tracePt t="122986" x="4838700" y="2682875"/>
          <p14:tracePt t="123006" x="4860925" y="2689225"/>
          <p14:tracePt t="123025" x="4876800" y="2689225"/>
          <p14:tracePt t="123046" x="4892675" y="2689225"/>
          <p14:tracePt t="123066" x="4922838" y="2689225"/>
          <p14:tracePt t="123086" x="4960938" y="2689225"/>
          <p14:tracePt t="123106" x="5045075" y="2689225"/>
          <p14:tracePt t="123126" x="5121275" y="2689225"/>
          <p14:tracePt t="123146" x="5151438" y="2697163"/>
          <p14:tracePt t="123166" x="5219700" y="2697163"/>
          <p14:tracePt t="123186" x="5273675" y="2705100"/>
          <p14:tracePt t="123206" x="5372100" y="2720975"/>
          <p14:tracePt t="123226" x="5448300" y="2727325"/>
          <p14:tracePt t="123246" x="5578475" y="2735263"/>
          <p14:tracePt t="123266" x="5646738" y="2743200"/>
          <p14:tracePt t="123286" x="5753100" y="2759075"/>
          <p14:tracePt t="123306" x="5821363" y="2765425"/>
          <p14:tracePt t="123327" x="5845175" y="2765425"/>
          <p14:tracePt t="123346" x="5889625" y="2773363"/>
          <p14:tracePt t="123366" x="5927725" y="2773363"/>
          <p14:tracePt t="123386" x="5959475" y="2773363"/>
          <p14:tracePt t="123406" x="5973763" y="2781300"/>
          <p14:tracePt t="123426" x="5981700" y="2781300"/>
          <p14:tracePt t="123446" x="5989638" y="2781300"/>
          <p14:tracePt t="123467" x="5997575" y="2781300"/>
          <p14:tracePt t="123489" x="6011863" y="2781300"/>
          <p14:tracePt t="123506" x="6035675" y="2781300"/>
          <p14:tracePt t="123526" x="6057900" y="2789238"/>
          <p14:tracePt t="123546" x="6088063" y="2797175"/>
          <p14:tracePt t="123566" x="6103938" y="2803525"/>
          <p14:tracePt t="123587" x="6126163" y="2803525"/>
          <p14:tracePt t="123606" x="6134100" y="2803525"/>
          <p14:tracePt t="123626" x="6149975" y="2811463"/>
          <p14:tracePt t="123626" x="6172200" y="2819400"/>
          <p14:tracePt t="123647" x="6188075" y="2819400"/>
          <p14:tracePt t="123666" x="6232525" y="2841625"/>
          <p14:tracePt t="123686" x="6264275" y="2849563"/>
          <p14:tracePt t="123707" x="6286500" y="2857500"/>
          <p14:tracePt t="123726" x="6324600" y="2873375"/>
          <p14:tracePt t="123747" x="6354763" y="2879725"/>
          <p14:tracePt t="123767" x="6384925" y="2895600"/>
          <p14:tracePt t="123787" x="6392863" y="2895600"/>
          <p14:tracePt t="123807" x="6408738" y="2903538"/>
          <p14:tracePt t="123827" x="6423025" y="2917825"/>
          <p14:tracePt t="123847" x="6446838" y="2933700"/>
          <p14:tracePt t="123867" x="6461125" y="2955925"/>
          <p14:tracePt t="123887" x="6484938" y="2994025"/>
          <p14:tracePt t="123907" x="6507163" y="3032125"/>
          <p14:tracePt t="123928" x="6515100" y="3124200"/>
          <p14:tracePt t="123951" x="6537325" y="3230563"/>
          <p14:tracePt t="123968" x="6545263" y="3298825"/>
          <p14:tracePt t="123968" x="6545263" y="3330575"/>
          <p14:tracePt t="123992" x="6545263" y="3375025"/>
          <p14:tracePt t="123992" x="6545263" y="3390900"/>
          <p14:tracePt t="124017" x="6545263" y="3406775"/>
          <p14:tracePt t="124027" x="6545263" y="3467100"/>
          <p14:tracePt t="124048" x="6537325" y="3482975"/>
          <p14:tracePt t="124067" x="6515100" y="3527425"/>
          <p14:tracePt t="124087" x="6507163" y="3543300"/>
          <p14:tracePt t="124108" x="6499225" y="3543300"/>
          <p14:tracePt t="124127" x="6492875" y="3543300"/>
          <p14:tracePt t="124195" x="6484938" y="3551238"/>
          <p14:tracePt t="128609" x="6484938" y="3543300"/>
          <p14:tracePt t="129457" x="6484938" y="3527425"/>
          <p14:tracePt t="129465" x="6492875" y="3521075"/>
          <p14:tracePt t="129475" x="6499225" y="3497263"/>
          <p14:tracePt t="129495" x="6530975" y="3467100"/>
          <p14:tracePt t="129516" x="6575425" y="3429000"/>
          <p14:tracePt t="129537" x="6629400" y="3398838"/>
          <p14:tracePt t="129537" x="6651625" y="3390900"/>
          <p14:tracePt t="129561" x="6721475" y="3368675"/>
          <p14:tracePt t="129577" x="6804025" y="3352800"/>
          <p14:tracePt t="129597" x="6956425" y="3330575"/>
          <p14:tracePt t="129616" x="7094538" y="3330575"/>
          <p14:tracePt t="129636" x="7361238" y="3322638"/>
          <p14:tracePt t="129656" x="7566025" y="3330575"/>
          <p14:tracePt t="129676" x="7832725" y="3360738"/>
          <p14:tracePt t="129696" x="7970838" y="3406775"/>
          <p14:tracePt t="129716" x="8001000" y="3421063"/>
          <p14:tracePt t="129736" x="8016875" y="3421063"/>
          <p14:tracePt t="130642" x="8023225" y="3421063"/>
          <p14:tracePt t="131181" x="8031163" y="3421063"/>
          <p14:tracePt t="131195" x="8039100" y="3413125"/>
          <p14:tracePt t="131211" x="8061325" y="3375025"/>
          <p14:tracePt t="131227" x="8077200" y="3360738"/>
          <p14:tracePt t="131239" x="8137525" y="3222625"/>
          <p14:tracePt t="131259" x="8175625" y="3101975"/>
          <p14:tracePt t="131279" x="8251825" y="2903538"/>
          <p14:tracePt t="131300" x="8275638" y="2819400"/>
          <p14:tracePt t="131318" x="8289925" y="2689225"/>
          <p14:tracePt t="131338" x="8289925" y="2574925"/>
          <p14:tracePt t="131358" x="8283575" y="2422525"/>
          <p14:tracePt t="131379" x="8213725" y="2286000"/>
          <p14:tracePt t="131400" x="8123238" y="2179638"/>
          <p14:tracePt t="131419" x="7954963" y="2027238"/>
          <p14:tracePt t="131440" x="7840663" y="1943100"/>
          <p14:tracePt t="131440" x="7764463" y="1889125"/>
          <p14:tracePt t="131469" x="7635875" y="1806575"/>
          <p14:tracePt t="131480" x="7521575" y="1730375"/>
          <p14:tracePt t="131500" x="7399338" y="1622425"/>
          <p14:tracePt t="131520" x="7307263" y="1546225"/>
          <p14:tracePt t="131539" x="7154863" y="1439863"/>
          <p14:tracePt t="131559" x="6980238" y="1349375"/>
          <p14:tracePt t="131580" x="6865938" y="1279525"/>
          <p14:tracePt t="131600" x="6705600" y="1211263"/>
          <p14:tracePt t="131620" x="6607175" y="1181100"/>
          <p14:tracePt t="131640" x="6477000" y="1158875"/>
          <p14:tracePt t="131660" x="6400800" y="1158875"/>
          <p14:tracePt t="131680" x="6294438" y="1143000"/>
          <p14:tracePt t="131700" x="6232525" y="1135063"/>
          <p14:tracePt t="131720" x="6149975" y="1120775"/>
          <p14:tracePt t="131740" x="6027738" y="1096963"/>
          <p14:tracePt t="131762" x="5965825" y="1089025"/>
          <p14:tracePt t="131782" x="5897563" y="1089025"/>
          <p14:tracePt t="131807" x="5845175" y="1089025"/>
          <p14:tracePt t="131819" x="5753100" y="1089025"/>
          <p14:tracePt t="131839" x="5699125" y="1089025"/>
          <p14:tracePt t="131860" x="5630863" y="1089025"/>
          <p14:tracePt t="131882" x="5546725" y="1096963"/>
          <p14:tracePt t="131902" x="5502275" y="1104900"/>
          <p14:tracePt t="131922" x="5440363" y="1120775"/>
          <p14:tracePt t="131943" x="5394325" y="1127125"/>
          <p14:tracePt t="131943" x="5380038" y="1135063"/>
          <p14:tracePt t="131965" x="5341938" y="1150938"/>
          <p14:tracePt t="131965" x="5326063" y="1158875"/>
          <p14:tracePt t="131992" x="5287963" y="1165225"/>
          <p14:tracePt t="132000" x="5219700" y="1189038"/>
          <p14:tracePt t="132020" x="5159375" y="1196975"/>
          <p14:tracePt t="132039" x="5075238" y="1203325"/>
          <p14:tracePt t="132059" x="5029200" y="1203325"/>
          <p14:tracePt t="132079" x="4983163" y="1203325"/>
          <p14:tracePt t="132099" x="4906963" y="1203325"/>
          <p14:tracePt t="132120" x="4860925" y="1203325"/>
          <p14:tracePt t="132141" x="4792663" y="1203325"/>
          <p14:tracePt t="132160" x="4762500" y="1203325"/>
          <p14:tracePt t="132180" x="4716463" y="1203325"/>
          <p14:tracePt t="132202" x="4664075" y="1196975"/>
          <p14:tracePt t="132222" x="4610100" y="1189038"/>
          <p14:tracePt t="132241" x="4525963" y="1181100"/>
          <p14:tracePt t="132262" x="4457700" y="1173163"/>
          <p14:tracePt t="132281" x="4321175" y="1158875"/>
          <p14:tracePt t="132300" x="4206875" y="1143000"/>
          <p14:tracePt t="132320" x="4008438" y="1096963"/>
          <p14:tracePt t="132341" x="3894138" y="1066800"/>
          <p14:tracePt t="132362" x="3695700" y="1006475"/>
          <p14:tracePt t="132381" x="3505200" y="960438"/>
          <p14:tracePt t="132402" x="3375025" y="930275"/>
          <p14:tracePt t="132423" x="3200400" y="892175"/>
          <p14:tracePt t="132444" x="3063875" y="876300"/>
          <p14:tracePt t="132444" x="3001963" y="868363"/>
          <p14:tracePt t="132466" x="2895600" y="846138"/>
          <p14:tracePt t="132480" x="2841625" y="830263"/>
          <p14:tracePt t="132500" x="2789238" y="822325"/>
          <p14:tracePt t="132520" x="2765425" y="822325"/>
          <p14:tracePt t="132540" x="2705100" y="815975"/>
          <p14:tracePt t="132561" x="2667000" y="808038"/>
          <p14:tracePt t="132581" x="2659063" y="808038"/>
          <p14:tracePt t="132601" x="2651125" y="808038"/>
          <p14:tracePt t="132621" x="2651125" y="800100"/>
          <p14:tracePt t="132888" x="2651125" y="792163"/>
          <p14:tracePt t="133483" x="2659063" y="784225"/>
          <p14:tracePt t="133505" x="2674938" y="769938"/>
          <p14:tracePt t="133521" x="2705100" y="746125"/>
          <p14:tracePt t="133537" x="2713038" y="731838"/>
          <p14:tracePt t="133546" x="2727325" y="715963"/>
          <p14:tracePt t="133565" x="2743200" y="708025"/>
          <p14:tracePt t="133585" x="2765425" y="677863"/>
          <p14:tracePt t="133606" x="2803525" y="639763"/>
          <p14:tracePt t="133626" x="2811463" y="631825"/>
          <p14:tracePt t="133644" x="2811463" y="625475"/>
          <p14:tracePt t="134553" x="2811463" y="617538"/>
          <p14:tracePt t="134813" x="2811463" y="609600"/>
          <p14:tracePt t="134829" x="2811463" y="601663"/>
          <p14:tracePt t="134837" x="2803525" y="593725"/>
          <p14:tracePt t="134861" x="2803525" y="587375"/>
          <p14:tracePt t="134878" x="2797175" y="571500"/>
          <p14:tracePt t="134900" x="2789238" y="563563"/>
          <p14:tracePt t="134932" x="2789238" y="555625"/>
          <p14:tracePt t="134948" x="2781300" y="549275"/>
          <p14:tracePt t="134964" x="2773363" y="541338"/>
          <p14:tracePt t="134985" x="2765425" y="541338"/>
          <p14:tracePt t="135147" x="2765425" y="533400"/>
          <p14:tracePt t="135165" x="2751138" y="525463"/>
          <p14:tracePt t="135181" x="2743200" y="525463"/>
          <p14:tracePt t="135221" x="2735263" y="525463"/>
          <p14:tracePt t="135268" x="2727325" y="517525"/>
          <p14:tracePt t="136192" x="2765425" y="517525"/>
          <p14:tracePt t="136248" x="2797175" y="517525"/>
          <p14:tracePt t="136256" x="2849563" y="525463"/>
          <p14:tracePt t="136268" x="2979738" y="555625"/>
          <p14:tracePt t="136290" x="3078163" y="571500"/>
          <p14:tracePt t="136310" x="3132138" y="587375"/>
          <p14:tracePt t="136310" x="3170238" y="593725"/>
          <p14:tracePt t="136336" x="3192463" y="601663"/>
          <p14:tracePt t="136347" x="3276600" y="625475"/>
          <p14:tracePt t="136366" x="3322638" y="639763"/>
          <p14:tracePt t="136386" x="3444875" y="669925"/>
          <p14:tracePt t="136407" x="3597275" y="739775"/>
          <p14:tracePt t="136427" x="3673475" y="777875"/>
          <p14:tracePt t="136447" x="3756025" y="822325"/>
          <p14:tracePt t="136469" x="3787775" y="846138"/>
          <p14:tracePt t="136488" x="3863975" y="906463"/>
          <p14:tracePt t="136507" x="3954463" y="974725"/>
          <p14:tracePt t="136527" x="4160838" y="1096963"/>
          <p14:tracePt t="136547" x="4283075" y="1196975"/>
          <p14:tracePt t="136566" x="4411663" y="1317625"/>
          <p14:tracePt t="136586" x="4449763" y="1387475"/>
          <p14:tracePt t="136586" x="4473575" y="1425575"/>
          <p14:tracePt t="136607" x="4495800" y="1531938"/>
          <p14:tracePt t="136626" x="4518025" y="1736725"/>
          <p14:tracePt t="136648" x="4518025" y="1882775"/>
          <p14:tracePt t="136667" x="4525963" y="1989138"/>
          <p14:tracePt t="136687" x="4525963" y="2035175"/>
          <p14:tracePt t="136707" x="4525963" y="2073275"/>
          <p14:tracePt t="136728" x="4525963" y="2103438"/>
          <p14:tracePt t="136748" x="4525963" y="2111375"/>
          <p14:tracePt t="136768" x="4518025" y="2103438"/>
          <p14:tracePt t="137274" x="4518025" y="2079625"/>
          <p14:tracePt t="137281" x="4511675" y="2057400"/>
          <p14:tracePt t="137290" x="4503738" y="1989138"/>
          <p14:tracePt t="137309" x="4495800" y="1866900"/>
          <p14:tracePt t="137328" x="4479925" y="1798638"/>
          <p14:tracePt t="137348" x="4473575" y="1706563"/>
          <p14:tracePt t="137368" x="4473575" y="1592263"/>
          <p14:tracePt t="137390" x="4495800" y="1501775"/>
          <p14:tracePt t="137409" x="4533900" y="1387475"/>
          <p14:tracePt t="137430" x="4579938" y="1303338"/>
          <p14:tracePt t="137449" x="4618038" y="1241425"/>
          <p14:tracePt t="137468" x="4716463" y="1158875"/>
          <p14:tracePt t="137488" x="4822825" y="1074738"/>
          <p14:tracePt t="137508" x="4892675" y="1044575"/>
          <p14:tracePt t="137528" x="5006975" y="990600"/>
          <p14:tracePt t="137548" x="5075238" y="974725"/>
          <p14:tracePt t="137568" x="5219700" y="952500"/>
          <p14:tracePt t="137588" x="5356225" y="944563"/>
          <p14:tracePt t="137608" x="5562600" y="960438"/>
          <p14:tracePt t="137628" x="5715000" y="998538"/>
          <p14:tracePt t="137648" x="5913438" y="1082675"/>
          <p14:tracePt t="137668" x="6065838" y="1173163"/>
          <p14:tracePt t="137688" x="6149975" y="1235075"/>
          <p14:tracePt t="137709" x="6240463" y="1317625"/>
          <p14:tracePt t="137730" x="6294438" y="1387475"/>
          <p14:tracePt t="137754" x="6316663" y="1431925"/>
          <p14:tracePt t="137768" x="6332538" y="1470025"/>
          <p14:tracePt t="137788" x="6346825" y="1516063"/>
          <p14:tracePt t="137808" x="6346825" y="1539875"/>
          <p14:tracePt t="137828" x="6362700" y="1608138"/>
          <p14:tracePt t="137848" x="6378575" y="1684338"/>
          <p14:tracePt t="137868" x="6400800" y="1768475"/>
          <p14:tracePt t="137868" x="6408738" y="1812925"/>
          <p14:tracePt t="137891" x="6423025" y="1912938"/>
          <p14:tracePt t="137909" x="6446838" y="2003425"/>
          <p14:tracePt t="137929" x="6461125" y="2095500"/>
          <p14:tracePt t="137949" x="6461125" y="2155825"/>
          <p14:tracePt t="137969" x="6469063" y="2187575"/>
          <p14:tracePt t="137989" x="6469063" y="2225675"/>
          <p14:tracePt t="138009" x="6469063" y="2239963"/>
          <p14:tracePt t="138029" x="6469063" y="2247900"/>
          <p14:tracePt t="138049" x="6469063" y="2255838"/>
          <p14:tracePt t="138952" x="6454775" y="2255838"/>
          <p14:tracePt t="139167" x="6416675" y="2255838"/>
          <p14:tracePt t="139175" x="6370638" y="2255838"/>
          <p14:tracePt t="139190" x="6218238" y="2270125"/>
          <p14:tracePt t="139210" x="6111875" y="2278063"/>
          <p14:tracePt t="139210" x="6035675" y="2286000"/>
          <p14:tracePt t="139231" x="5913438" y="2301875"/>
          <p14:tracePt t="139250" x="5768975" y="2339975"/>
          <p14:tracePt t="139270" x="5668963" y="2392363"/>
          <p14:tracePt t="139291" x="5494338" y="2514600"/>
          <p14:tracePt t="139311" x="5326063" y="2636838"/>
          <p14:tracePt t="139331" x="5257800" y="2705100"/>
          <p14:tracePt t="139351" x="5135563" y="2849563"/>
          <p14:tracePt t="139371" x="5075238" y="2949575"/>
          <p14:tracePt t="139391" x="4999038" y="3086100"/>
          <p14:tracePt t="139411" x="4960938" y="3154363"/>
          <p14:tracePt t="139431" x="4906963" y="3268663"/>
          <p14:tracePt t="139451" x="4892675" y="3322638"/>
          <p14:tracePt t="139472" x="4868863" y="3390900"/>
          <p14:tracePt t="139494" x="4846638" y="3475038"/>
          <p14:tracePt t="139515" x="4830763" y="3505200"/>
          <p14:tracePt t="139534" x="4808538" y="3551238"/>
          <p14:tracePt t="139553" x="4800600" y="3573463"/>
          <p14:tracePt t="139573" x="4800600" y="3597275"/>
          <p14:tracePt t="139591" x="4800600" y="3603625"/>
          <p14:tracePt t="139611" x="4792663" y="3611563"/>
          <p14:tracePt t="139631" x="4792663" y="3627438"/>
          <p14:tracePt t="139655" x="4792663" y="3635375"/>
          <p14:tracePt t="139673" x="4784725" y="3641725"/>
          <p14:tracePt t="140241" x="4784725" y="3687763"/>
          <p14:tracePt t="140868" x="4792663" y="3711575"/>
          <p14:tracePt t="140876" x="4800600" y="3749675"/>
          <p14:tracePt t="140896" x="4808538" y="3794125"/>
          <p14:tracePt t="140916" x="4808538" y="3817938"/>
          <p14:tracePt t="140934" x="4816475" y="3825875"/>
          <p14:tracePt t="140954" x="4816475" y="3848100"/>
          <p14:tracePt t="142092" x="0" y="0"/>
        </p14:tracePtLst>
      </p14:laserTraceLst>
    </p:ext>
  </p:extLs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4" cstate="print"/>
          <a:srcRect l="23125" t="15000" r="5625" b="5000"/>
          <a:stretch>
            <a:fillRect/>
          </a:stretch>
        </p:blipFill>
        <p:spPr bwMode="auto">
          <a:xfrm>
            <a:off x="-1" y="0"/>
            <a:ext cx="92297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4426"/>
    </mc:Choice>
    <mc:Fallback>
      <p:transition spd="slow" advTm="944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9836" x="4732338" y="3589338"/>
          <p14:tracePt t="39842" x="4686300" y="3581400"/>
          <p14:tracePt t="39876" x="4632325" y="3559175"/>
          <p14:tracePt t="39884" x="4495800" y="3497263"/>
          <p14:tracePt t="39900" x="4321175" y="3398838"/>
          <p14:tracePt t="39919" x="3908425" y="3140075"/>
          <p14:tracePt t="39939" x="3695700" y="2994025"/>
          <p14:tracePt t="39961" x="3436938" y="2743200"/>
          <p14:tracePt t="39981" x="3238500" y="2536825"/>
          <p14:tracePt t="40002" x="3132138" y="2416175"/>
          <p14:tracePt t="40020" x="3040063" y="2316163"/>
          <p14:tracePt t="40040" x="2955925" y="2239963"/>
          <p14:tracePt t="40060" x="2895600" y="2193925"/>
          <p14:tracePt t="40080" x="2835275" y="2163763"/>
          <p14:tracePt t="40100" x="2727325" y="2103438"/>
          <p14:tracePt t="40120" x="2659063" y="2079625"/>
          <p14:tracePt t="40140" x="2552700" y="2019300"/>
          <p14:tracePt t="40163" x="2468563" y="1981200"/>
          <p14:tracePt t="40180" x="2362200" y="1927225"/>
          <p14:tracePt t="40200" x="2324100" y="1912938"/>
          <p14:tracePt t="40220" x="2286000" y="1897063"/>
          <p14:tracePt t="40240" x="2270125" y="1889125"/>
          <p14:tracePt t="40260" x="2270125" y="1882775"/>
          <p14:tracePt t="40299" x="2255838" y="1874838"/>
          <p14:tracePt t="40326" x="2255838" y="1866900"/>
          <p14:tracePt t="40345" x="2239963" y="1858963"/>
          <p14:tracePt t="40361" x="2232025" y="1844675"/>
          <p14:tracePt t="40368" x="2232025" y="1836738"/>
          <p14:tracePt t="40384" x="2232025" y="1828800"/>
          <p14:tracePt t="40400" x="2225675" y="1806575"/>
          <p14:tracePt t="40420" x="2217738" y="1774825"/>
          <p14:tracePt t="40440" x="2217738" y="1760538"/>
          <p14:tracePt t="40461" x="2209800" y="1752600"/>
          <p14:tracePt t="40480" x="2209800" y="1744663"/>
          <p14:tracePt t="40500" x="2209800" y="1736725"/>
          <p14:tracePt t="66874" x="2217738" y="1774825"/>
          <p14:tracePt t="67418" x="2239963" y="1820863"/>
          <p14:tracePt t="67426" x="2263775" y="1851025"/>
          <p14:tracePt t="67442" x="2346325" y="2011363"/>
          <p14:tracePt t="67462" x="2438400" y="2141538"/>
          <p14:tracePt t="67485" x="2492375" y="2225675"/>
          <p14:tracePt t="67506" x="2514600" y="2293938"/>
          <p14:tracePt t="67525" x="2544763" y="2346325"/>
          <p14:tracePt t="67525" x="2560638" y="2378075"/>
          <p14:tracePt t="67548" x="2574925" y="2408238"/>
          <p14:tracePt t="67562" x="2598738" y="2454275"/>
          <p14:tracePt t="67582" x="2620963" y="2476500"/>
          <p14:tracePt t="67602" x="2667000" y="2530475"/>
          <p14:tracePt t="67622" x="2727325" y="2590800"/>
          <p14:tracePt t="67642" x="2789238" y="2667000"/>
          <p14:tracePt t="67664" x="2841625" y="2720975"/>
          <p14:tracePt t="67684" x="2911475" y="2789238"/>
          <p14:tracePt t="67704" x="2941638" y="2841625"/>
          <p14:tracePt t="67724" x="2994025" y="2925763"/>
          <p14:tracePt t="67742" x="3025775" y="2979738"/>
          <p14:tracePt t="67762" x="3040063" y="3009900"/>
          <p14:tracePt t="67785" x="3055938" y="3048000"/>
          <p14:tracePt t="67805" x="3055938" y="3070225"/>
          <p14:tracePt t="67825" x="3063875" y="3108325"/>
          <p14:tracePt t="67845" x="3078163" y="3154363"/>
          <p14:tracePt t="67866" x="3086100" y="3178175"/>
          <p14:tracePt t="67886" x="3086100" y="3192463"/>
          <p14:tracePt t="67886" x="3094038" y="3192463"/>
          <p14:tracePt t="67905" x="3094038" y="3200400"/>
          <p14:tracePt t="67922" x="3094038" y="3208338"/>
          <p14:tracePt t="67942" x="3094038" y="3216275"/>
          <p14:tracePt t="71506" x="3086100" y="3216275"/>
          <p14:tracePt t="72157" x="3078163" y="3216275"/>
          <p14:tracePt t="72173" x="3070225" y="3216275"/>
          <p14:tracePt t="72187" x="3063875" y="3222625"/>
          <p14:tracePt t="72195" x="3055938" y="3222625"/>
          <p14:tracePt t="72211" x="3048000" y="3222625"/>
          <p14:tracePt t="72231" x="3040063" y="3222625"/>
          <p14:tracePt t="72255" x="3025775" y="3230563"/>
          <p14:tracePt t="72269" x="3017838" y="3238500"/>
          <p14:tracePt t="72288" x="2994025" y="3238500"/>
          <p14:tracePt t="72309" x="2971800" y="3246438"/>
          <p14:tracePt t="72329" x="2941638" y="3260725"/>
          <p14:tracePt t="72348" x="2903538" y="3276600"/>
          <p14:tracePt t="72368" x="2879725" y="3298825"/>
          <p14:tracePt t="72388" x="2849563" y="3336925"/>
          <p14:tracePt t="72410" x="2819400" y="3398838"/>
          <p14:tracePt t="72428" x="2789238" y="3475038"/>
          <p14:tracePt t="72448" x="2773363" y="3521075"/>
          <p14:tracePt t="72468" x="2773363" y="3551238"/>
          <p14:tracePt t="72489" x="2773363" y="3603625"/>
          <p14:tracePt t="72508" x="2773363" y="3627438"/>
          <p14:tracePt t="72529" x="2773363" y="3673475"/>
          <p14:tracePt t="72549" x="2773363" y="3687763"/>
          <p14:tracePt t="72569" x="2781300" y="3703638"/>
          <p14:tracePt t="72589" x="2781300" y="3711575"/>
          <p14:tracePt t="72609" x="2789238" y="3717925"/>
          <p14:tracePt t="72629" x="2797175" y="3741738"/>
          <p14:tracePt t="72650" x="2811463" y="3756025"/>
          <p14:tracePt t="72670" x="2841625" y="3787775"/>
          <p14:tracePt t="72690" x="2879725" y="3810000"/>
          <p14:tracePt t="72710" x="2933700" y="3848100"/>
          <p14:tracePt t="72730" x="2994025" y="3894138"/>
          <p14:tracePt t="72750" x="3032125" y="3924300"/>
          <p14:tracePt t="72770" x="3063875" y="3946525"/>
          <p14:tracePt t="72790" x="3078163" y="3946525"/>
          <p14:tracePt t="72810" x="3101975" y="3954463"/>
          <p14:tracePt t="72832" x="3116263" y="3954463"/>
          <p14:tracePt t="72853" x="3124200" y="3954463"/>
          <p14:tracePt t="72883" x="3132138" y="3954463"/>
          <p14:tracePt t="72899" x="3140075" y="3946525"/>
          <p14:tracePt t="72937" x="3154363" y="3940175"/>
          <p14:tracePt t="72961" x="3154363" y="3932238"/>
          <p14:tracePt t="72977" x="3170238" y="3924300"/>
          <p14:tracePt t="73000" x="3178175" y="3916363"/>
          <p14:tracePt t="73040" x="3184525" y="3916363"/>
          <p14:tracePt t="73939" x="3170238" y="3916363"/>
          <p14:tracePt t="74175" x="3162300" y="3916363"/>
          <p14:tracePt t="74183" x="3140075" y="3916363"/>
          <p14:tracePt t="74191" x="3124200" y="3916363"/>
          <p14:tracePt t="74211" x="3078163" y="3932238"/>
          <p14:tracePt t="74232" x="3048000" y="3932238"/>
          <p14:tracePt t="74252" x="3017838" y="3946525"/>
          <p14:tracePt t="74272" x="2979738" y="3962400"/>
          <p14:tracePt t="74293" x="2971800" y="3970338"/>
          <p14:tracePt t="74312" x="2933700" y="3992563"/>
          <p14:tracePt t="74333" x="2917825" y="4000500"/>
          <p14:tracePt t="74353" x="2879725" y="4030663"/>
          <p14:tracePt t="74373" x="2865438" y="4046538"/>
          <p14:tracePt t="74373" x="2857500" y="4054475"/>
          <p14:tracePt t="74394" x="2835275" y="4068763"/>
          <p14:tracePt t="74412" x="2827338" y="4084638"/>
          <p14:tracePt t="74431" x="2803525" y="4114800"/>
          <p14:tracePt t="74453" x="2773363" y="4152900"/>
          <p14:tracePt t="74473" x="2759075" y="4168775"/>
          <p14:tracePt t="74493" x="2751138" y="4175125"/>
          <p14:tracePt t="74513" x="2751138" y="4183063"/>
          <p14:tracePt t="74543" x="2743200" y="4191000"/>
          <p14:tracePt t="74565" x="2727325" y="4191000"/>
          <p14:tracePt t="74605" x="2727325" y="4198938"/>
          <p14:tracePt t="75515" x="2720975" y="4198938"/>
          <p14:tracePt t="76110" x="2713038" y="4206875"/>
          <p14:tracePt t="76126" x="2697163" y="4213225"/>
          <p14:tracePt t="76140" x="2674938" y="4229100"/>
          <p14:tracePt t="76158" x="2644775" y="4244975"/>
          <p14:tracePt t="76176" x="2582863" y="4283075"/>
          <p14:tracePt t="76197" x="2544763" y="4297363"/>
          <p14:tracePt t="76215" x="2506663" y="4321175"/>
          <p14:tracePt t="76235" x="2492375" y="4335463"/>
          <p14:tracePt t="76254" x="2468563" y="4343400"/>
          <p14:tracePt t="76274" x="2446338" y="4359275"/>
          <p14:tracePt t="76294" x="2384425" y="4397375"/>
          <p14:tracePt t="76314" x="2346325" y="4411663"/>
          <p14:tracePt t="76335" x="2301875" y="4441825"/>
          <p14:tracePt t="76355" x="2293938" y="4449763"/>
          <p14:tracePt t="76374" x="2263775" y="4465638"/>
          <p14:tracePt t="76395" x="2209800" y="4503738"/>
          <p14:tracePt t="76415" x="2193925" y="4525963"/>
          <p14:tracePt t="76435" x="2179638" y="4533900"/>
          <p14:tracePt t="76455" x="2171700" y="4541838"/>
          <p14:tracePt t="76475" x="2163763" y="4549775"/>
          <p14:tracePt t="76499" x="2149475" y="4564063"/>
          <p14:tracePt t="76515" x="2141538" y="4572000"/>
          <p14:tracePt t="76536" x="2125663" y="4587875"/>
          <p14:tracePt t="76557" x="2117725" y="4594225"/>
          <p14:tracePt t="76580" x="2117725" y="4602163"/>
          <p14:tracePt t="76597" x="2103438" y="4602163"/>
          <p14:tracePt t="76618" x="2095500" y="4618038"/>
          <p14:tracePt t="76641" x="2087563" y="4625975"/>
          <p14:tracePt t="76655" x="2073275" y="4640263"/>
          <p14:tracePt t="76675" x="2065338" y="4640263"/>
          <p14:tracePt t="76695" x="2057400" y="4648200"/>
          <p14:tracePt t="76744" x="2049463" y="4664075"/>
          <p14:tracePt t="76767" x="2049463" y="4670425"/>
          <p14:tracePt t="76773" x="2041525" y="4670425"/>
          <p14:tracePt t="77676" x="2041525" y="4678363"/>
          <p14:tracePt t="78074" x="2041525" y="4716463"/>
          <p14:tracePt t="78090" x="2041525" y="4724400"/>
          <p14:tracePt t="78101" x="2057400" y="4762500"/>
          <p14:tracePt t="78101" x="2057400" y="4770438"/>
          <p14:tracePt t="78122" x="2065338" y="4784725"/>
          <p14:tracePt t="78122" x="2073275" y="4800600"/>
          <p14:tracePt t="78149" x="2079625" y="4808538"/>
          <p14:tracePt t="78158" x="2095500" y="4846638"/>
          <p14:tracePt t="78177" x="2111375" y="4876800"/>
          <p14:tracePt t="78197" x="2141538" y="4945063"/>
          <p14:tracePt t="78217" x="2179638" y="4991100"/>
          <p14:tracePt t="78238" x="2217738" y="5059363"/>
          <p14:tracePt t="78258" x="2247900" y="5105400"/>
          <p14:tracePt t="78281" x="2255838" y="5127625"/>
          <p14:tracePt t="78299" x="2263775" y="5143500"/>
          <p14:tracePt t="78319" x="2270125" y="5151438"/>
          <p14:tracePt t="88123" x="2270125" y="5135563"/>
          <p14:tracePt t="88285" x="2270125" y="5121275"/>
          <p14:tracePt t="88293" x="2270125" y="5113338"/>
          <p14:tracePt t="88309" x="2270125" y="5089525"/>
          <p14:tracePt t="88323" x="2270125" y="5067300"/>
          <p14:tracePt t="88335" x="2270125" y="4991100"/>
          <p14:tracePt t="88357" x="2270125" y="4953000"/>
          <p14:tracePt t="88376" x="2270125" y="4906963"/>
          <p14:tracePt t="88396" x="2270125" y="4860925"/>
          <p14:tracePt t="88396" x="2278063" y="4830763"/>
          <p14:tracePt t="88421" x="2286000" y="4762500"/>
          <p14:tracePt t="88437" x="2308225" y="4694238"/>
          <p14:tracePt t="88454" x="2346325" y="4594225"/>
          <p14:tracePt t="88473" x="2378075" y="4518025"/>
          <p14:tracePt t="88494" x="2400300" y="4457700"/>
          <p14:tracePt t="88514" x="2416175" y="4397375"/>
          <p14:tracePt t="88534" x="2454275" y="4267200"/>
          <p14:tracePt t="88555" x="2492375" y="4168775"/>
          <p14:tracePt t="88555" x="2498725" y="4137025"/>
          <p14:tracePt t="88576" x="2530475" y="4046538"/>
          <p14:tracePt t="88576" x="2552700" y="4008438"/>
          <p14:tracePt t="88599" x="2574925" y="3940175"/>
          <p14:tracePt t="88613" x="2598738" y="3886200"/>
          <p14:tracePt t="88633" x="2613025" y="3810000"/>
          <p14:tracePt t="88654" x="2636838" y="3725863"/>
          <p14:tracePt t="88676" x="2659063" y="3673475"/>
          <p14:tracePt t="88697" x="2674938" y="3589338"/>
          <p14:tracePt t="88717" x="2697163" y="3521075"/>
          <p14:tracePt t="88737" x="2727325" y="3421063"/>
          <p14:tracePt t="88758" x="2751138" y="3352800"/>
          <p14:tracePt t="88781" x="2773363" y="3298825"/>
          <p14:tracePt t="88795" x="2797175" y="3268663"/>
          <p14:tracePt t="88815" x="2819400" y="3222625"/>
          <p14:tracePt t="88835" x="2827338" y="3184525"/>
          <p14:tracePt t="88855" x="2835275" y="3170238"/>
          <p14:tracePt t="88875" x="2841625" y="3140075"/>
          <p14:tracePt t="88895" x="2849563" y="3132138"/>
          <p14:tracePt t="88914" x="2857500" y="3116263"/>
          <p14:tracePt t="88934" x="2865438" y="3101975"/>
          <p14:tracePt t="88954" x="2873375" y="3094038"/>
          <p14:tracePt t="90746" x="2873375" y="3140075"/>
          <p14:tracePt t="91119" x="2873375" y="3154363"/>
          <p14:tracePt t="91128" x="2873375" y="3170238"/>
          <p14:tracePt t="91139" x="2879725" y="3216275"/>
          <p14:tracePt t="91161" x="2895600" y="3260725"/>
          <p14:tracePt t="91180" x="2941638" y="3314700"/>
          <p14:tracePt t="91202" x="3001963" y="3368675"/>
          <p14:tracePt t="91221" x="3132138" y="3421063"/>
          <p14:tracePt t="91221" x="3216275" y="3429000"/>
          <p14:tracePt t="91248" x="3314700" y="3436938"/>
          <p14:tracePt t="91258" x="3603625" y="3459163"/>
          <p14:tracePt t="91278" x="3771900" y="3475038"/>
          <p14:tracePt t="91298" x="3894138" y="3513138"/>
          <p14:tracePt t="91320" x="3924300" y="3521075"/>
          <p14:tracePt t="91340" x="3932238" y="3527425"/>
          <p14:tracePt t="91360" x="3932238" y="3535363"/>
          <p14:tracePt t="91479" x="3940175" y="3535363"/>
          <p14:tracePt t="91496" x="3962400" y="3551238"/>
          <p14:tracePt t="91520" x="4016375" y="3573463"/>
          <p14:tracePt t="91526" x="4068763" y="3603625"/>
          <p14:tracePt t="91540" x="4213225" y="3679825"/>
          <p14:tracePt t="91560" x="4251325" y="3703638"/>
          <p14:tracePt t="91560" x="4259263" y="3703638"/>
          <p14:tracePt t="91582" x="4267200" y="3703638"/>
          <p14:tracePt t="93356" x="0" y="0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 l="23125" t="15000" r="5625" b="40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154"/>
    </mc:Choice>
    <mc:Fallback xmlns="">
      <p:transition spd="slow" advTm="251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689" x="7924800" y="3954463"/>
          <p14:tracePt t="4695" x="7916863" y="3954463"/>
          <p14:tracePt t="5047" x="7878763" y="3940175"/>
          <p14:tracePt t="5057" x="7742238" y="3848100"/>
          <p14:tracePt t="5069" x="6850063" y="3322638"/>
          <p14:tracePt t="5090" x="5692775" y="2751138"/>
          <p14:tracePt t="5109" x="4784725" y="2484438"/>
          <p14:tracePt t="5128" x="4403725" y="2460625"/>
          <p14:tracePt t="5147" x="4267200" y="2476500"/>
          <p14:tracePt t="5169" x="4229100" y="2498725"/>
          <p14:tracePt t="5189" x="4229100" y="2476500"/>
          <p14:tracePt t="5207" x="4183063" y="2476500"/>
          <p14:tracePt t="5500" x="4144963" y="2460625"/>
          <p14:tracePt t="5510" x="4046538" y="2430463"/>
          <p14:tracePt t="5528" x="3733800" y="2193925"/>
          <p14:tracePt t="5528" x="3641725" y="2117725"/>
          <p14:tracePt t="5552" x="3581400" y="2087563"/>
          <p14:tracePt t="5566" x="3459163" y="2057400"/>
          <p14:tracePt t="5566" x="3429000" y="2049463"/>
          <p14:tracePt t="5592" x="3382963" y="2041525"/>
          <p14:tracePt t="5609" x="3375025" y="2041525"/>
          <p14:tracePt t="6523" x="3352800" y="2035175"/>
          <p14:tracePt t="6624" x="3352800" y="2041525"/>
          <p14:tracePt t="7403" x="3344863" y="2041525"/>
          <p14:tracePt t="7412" x="3336925" y="2049463"/>
          <p14:tracePt t="7432" x="3330575" y="2049463"/>
          <p14:tracePt t="7541" x="3330575" y="2057400"/>
          <p14:tracePt t="7550" x="3322638" y="2057400"/>
          <p14:tracePt t="7589" x="3314700" y="2073275"/>
          <p14:tracePt t="7599" x="3314700" y="2079625"/>
          <p14:tracePt t="7619" x="3306763" y="2087563"/>
          <p14:tracePt t="7631" x="3306763" y="2117725"/>
          <p14:tracePt t="7652" x="3292475" y="2133600"/>
          <p14:tracePt t="7672" x="3292475" y="2149475"/>
          <p14:tracePt t="7692" x="3276600" y="2155825"/>
          <p14:tracePt t="7711" x="3268663" y="2179638"/>
          <p14:tracePt t="7732" x="3260725" y="2201863"/>
          <p14:tracePt t="7753" x="3260725" y="2217738"/>
          <p14:tracePt t="7770" x="3254375" y="2232025"/>
          <p14:tracePt t="7792" x="3246438" y="2270125"/>
          <p14:tracePt t="7811" x="3230563" y="2286000"/>
          <p14:tracePt t="7831" x="3238500" y="2286000"/>
          <p14:tracePt t="8447" x="3246438" y="2293938"/>
          <p14:tracePt t="8457" x="3268663" y="2308225"/>
          <p14:tracePt t="8471" x="3322638" y="2378075"/>
          <p14:tracePt t="8492" x="3375025" y="2460625"/>
          <p14:tracePt t="8513" x="3421063" y="2590800"/>
          <p14:tracePt t="8532" x="3444875" y="2636838"/>
          <p14:tracePt t="8552" x="3451225" y="2651125"/>
          <p14:tracePt t="8574" x="3459163" y="2651125"/>
          <p14:tracePt t="11457" x="3451225" y="2667000"/>
          <p14:tracePt t="12046" x="3429000" y="2674938"/>
          <p14:tracePt t="12057" x="3398838" y="2682875"/>
          <p14:tracePt t="12066" x="3375025" y="2689225"/>
          <p14:tracePt t="12079" x="3254375" y="2720975"/>
          <p14:tracePt t="12098" x="3132138" y="2759075"/>
          <p14:tracePt t="12120" x="3025775" y="2827338"/>
          <p14:tracePt t="12139" x="2955925" y="2879725"/>
          <p14:tracePt t="12159" x="2903538" y="2933700"/>
          <p14:tracePt t="12178" x="2887663" y="2987675"/>
          <p14:tracePt t="12200" x="2865438" y="3009900"/>
          <p14:tracePt t="15735" x="2857500" y="3025775"/>
          <p14:tracePt t="16024" x="2849563" y="3032125"/>
          <p14:tracePt t="16034" x="2849563" y="3048000"/>
          <p14:tracePt t="16045" x="2835275" y="3063875"/>
          <p14:tracePt t="16065" x="2819400" y="3086100"/>
          <p14:tracePt t="16088" x="2803525" y="3108325"/>
          <p14:tracePt t="16106" x="2781300" y="3124200"/>
          <p14:tracePt t="16126" x="2713038" y="3208338"/>
          <p14:tracePt t="16145" x="2606675" y="3368675"/>
          <p14:tracePt t="16166" x="2506663" y="3475038"/>
          <p14:tracePt t="16186" x="2438400" y="3551238"/>
          <p14:tracePt t="16206" x="2400300" y="3603625"/>
          <p14:tracePt t="16226" x="2346325" y="3679825"/>
          <p14:tracePt t="16244" x="2324100" y="3703638"/>
          <p14:tracePt t="16265" x="2316163" y="3703638"/>
          <p14:tracePt t="16283" x="2316163" y="3711575"/>
          <p14:tracePt t="16418" x="2308225" y="3711575"/>
          <p14:tracePt t="16428" x="2308225" y="3717925"/>
          <p14:tracePt t="16445" x="2301875" y="3725863"/>
          <p14:tracePt t="16465" x="2293938" y="3725863"/>
          <p14:tracePt t="16486" x="2308225" y="3717925"/>
          <p14:tracePt t="17187" x="2339975" y="3703638"/>
          <p14:tracePt t="17197" x="2378075" y="3695700"/>
          <p14:tracePt t="17208" x="2484438" y="3665538"/>
          <p14:tracePt t="17228" x="2590800" y="3649663"/>
          <p14:tracePt t="17248" x="2644775" y="3649663"/>
          <p14:tracePt t="17269" x="2667000" y="3649663"/>
          <p14:tracePt t="17288" x="2674938" y="3649663"/>
          <p14:tracePt t="17325" x="2674938" y="3657600"/>
          <p14:tracePt t="17345" x="2689225" y="3657600"/>
          <p14:tracePt t="17354" x="2697163" y="3657600"/>
          <p14:tracePt t="20894" x="0" y="0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/>
          <a:srcRect l="23125" t="15000" r="5625" b="40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6159"/>
    </mc:Choice>
    <mc:Fallback xmlns="">
      <p:transition spd="slow" advTm="1461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7484" x="7750175" y="4465638"/>
          <p14:tracePt t="27490" x="7467600" y="4435475"/>
          <p14:tracePt t="27939" x="7048500" y="4373563"/>
          <p14:tracePt t="27950" x="6659563" y="4267200"/>
          <p14:tracePt t="27962" x="5426075" y="3970338"/>
          <p14:tracePt t="27982" x="4289425" y="3741738"/>
          <p14:tracePt t="28000" x="3749675" y="3725863"/>
          <p14:tracePt t="28022" x="3551238" y="3725863"/>
          <p14:tracePt t="28042" x="3521075" y="3725863"/>
          <p14:tracePt t="28061" x="3521075" y="3717925"/>
          <p14:tracePt t="28079" x="3505200" y="3725863"/>
          <p14:tracePt t="28393" x="3467100" y="3741738"/>
          <p14:tracePt t="28403" x="3413125" y="3756025"/>
          <p14:tracePt t="28419" x="3216275" y="3817938"/>
          <p14:tracePt t="28419" x="3140075" y="3870325"/>
          <p14:tracePt t="28442" x="3017838" y="3970338"/>
          <p14:tracePt t="28460" x="2887663" y="4114800"/>
          <p14:tracePt t="28460" x="2841625" y="4175125"/>
          <p14:tracePt t="28482" x="2811463" y="4221163"/>
          <p14:tracePt t="28499" x="2781300" y="4283075"/>
          <p14:tracePt t="28522" x="2751138" y="4321175"/>
          <p14:tracePt t="28543" x="2659063" y="4351338"/>
          <p14:tracePt t="28561" x="2606675" y="4373563"/>
          <p14:tracePt t="28582" x="2582863" y="4381500"/>
          <p14:tracePt t="28602" x="2582863" y="4389438"/>
          <p14:tracePt t="28629" x="2582863" y="4397375"/>
          <p14:tracePt t="28679" x="2582863" y="4427538"/>
          <p14:tracePt t="28688" x="2582863" y="4441825"/>
          <p14:tracePt t="28700" x="2582863" y="4473575"/>
          <p14:tracePt t="28721" x="2582863" y="4495800"/>
          <p14:tracePt t="28743" x="2582863" y="4525963"/>
          <p14:tracePt t="28761" x="2552700" y="4556125"/>
          <p14:tracePt t="28782" x="2522538" y="4579938"/>
          <p14:tracePt t="28802" x="2498725" y="4587875"/>
          <p14:tracePt t="28821" x="2476500" y="4594225"/>
          <p14:tracePt t="28840" x="2468563" y="4594225"/>
          <p14:tracePt t="28860" x="2484438" y="4594225"/>
          <p14:tracePt t="28926" x="2492375" y="4587875"/>
          <p14:tracePt t="28936" x="2514600" y="4587875"/>
          <p14:tracePt t="28945" x="2536825" y="4587875"/>
          <p14:tracePt t="28960" x="2582863" y="4587875"/>
          <p14:tracePt t="28981" x="2667000" y="4579938"/>
          <p14:tracePt t="28981" x="2689225" y="4579938"/>
          <p14:tracePt t="29004" x="2713038" y="4579938"/>
          <p14:tracePt t="29020" x="2743200" y="4579938"/>
          <p14:tracePt t="29020" x="2751138" y="4579938"/>
          <p14:tracePt t="29932" x="2751138" y="4564063"/>
          <p14:tracePt t="30039" x="2727325" y="4533900"/>
          <p14:tracePt t="30049" x="2705100" y="4441825"/>
          <p14:tracePt t="30063" x="2536825" y="4122738"/>
          <p14:tracePt t="30084" x="2346325" y="3665538"/>
          <p14:tracePt t="30103" x="2270125" y="3436938"/>
          <p14:tracePt t="30124" x="2239963" y="3314700"/>
          <p14:tracePt t="30143" x="2217738" y="3260725"/>
          <p14:tracePt t="30164" x="2209800" y="3260725"/>
          <p14:tracePt t="30182" x="2201863" y="3276600"/>
          <p14:tracePt t="30217" x="2179638" y="3292475"/>
          <p14:tracePt t="30225" x="2155825" y="3276600"/>
          <p14:tracePt t="30690" x="2133600" y="3254375"/>
          <p14:tracePt t="30702" x="2111375" y="3230563"/>
          <p14:tracePt t="30710" x="2057400" y="3192463"/>
          <p14:tracePt t="30723" x="1973263" y="3101975"/>
          <p14:tracePt t="30745" x="1912938" y="3048000"/>
          <p14:tracePt t="30764" x="1874838" y="3017838"/>
          <p14:tracePt t="30784" x="1844675" y="2994025"/>
          <p14:tracePt t="31695" x="1851025" y="2994025"/>
          <p14:tracePt t="31756" x="1851025" y="2987675"/>
          <p14:tracePt t="31765" x="1866900" y="2979738"/>
          <p14:tracePt t="31787" x="1874838" y="2979738"/>
          <p14:tracePt t="31807" x="1905000" y="2971800"/>
          <p14:tracePt t="31826" x="1927225" y="2955925"/>
          <p14:tracePt t="31847" x="1965325" y="2949575"/>
          <p14:tracePt t="31867" x="1981200" y="2949575"/>
          <p14:tracePt t="31886" x="1997075" y="2949575"/>
          <p14:tracePt t="31907" x="2011363" y="2949575"/>
          <p14:tracePt t="31927" x="2019300" y="2949575"/>
          <p14:tracePt t="31973" x="2011363" y="2949575"/>
          <p14:tracePt t="32574" x="1989138" y="2933700"/>
          <p14:tracePt t="32585" x="1951038" y="2917825"/>
          <p14:tracePt t="32594" x="1927225" y="2903538"/>
          <p14:tracePt t="32606" x="1851025" y="2849563"/>
          <p14:tracePt t="32628" x="1812925" y="2827338"/>
          <p14:tracePt t="32648" x="1790700" y="2819400"/>
          <p14:tracePt t="32666" x="1790700" y="2811463"/>
          <p14:tracePt t="32686" x="1782763" y="2811463"/>
          <p14:tracePt t="32708" x="1752600" y="2803525"/>
          <p14:tracePt t="32728" x="1714500" y="2803525"/>
          <p14:tracePt t="32748" x="1706563" y="2797175"/>
          <p14:tracePt t="32768" x="1706563" y="2789238"/>
          <p14:tracePt t="32980" x="1698625" y="2789238"/>
          <p14:tracePt t="32999" x="1698625" y="2781300"/>
          <p14:tracePt t="33108" x="1692275" y="2773363"/>
          <p14:tracePt t="33118" x="1692275" y="2765425"/>
          <p14:tracePt t="33137" x="1692275" y="2759075"/>
          <p14:tracePt t="33295" x="1692275" y="2735263"/>
          <p14:tracePt t="33306" x="1692275" y="2727325"/>
          <p14:tracePt t="33315" x="1692275" y="2720975"/>
          <p14:tracePt t="33330" x="1706563" y="2689225"/>
          <p14:tracePt t="33351" x="1730375" y="2667000"/>
          <p14:tracePt t="33369" x="1790700" y="2651125"/>
          <p14:tracePt t="33390" x="1806575" y="2644775"/>
          <p14:tracePt t="33411" x="1798638" y="2644775"/>
          <p14:tracePt t="33829" x="1790700" y="2644775"/>
          <p14:tracePt t="33837" x="1782763" y="2644775"/>
          <p14:tracePt t="33857" x="1774825" y="2644775"/>
          <p14:tracePt t="33877" x="1774825" y="2651125"/>
          <p14:tracePt t="34547" x="1774825" y="2667000"/>
          <p14:tracePt t="34557" x="1774825" y="2674938"/>
          <p14:tracePt t="34571" x="1774825" y="2713038"/>
          <p14:tracePt t="34590" x="1774825" y="2743200"/>
          <p14:tracePt t="34611" x="1774825" y="2781300"/>
          <p14:tracePt t="34632" x="1774825" y="2819400"/>
          <p14:tracePt t="34651" x="1774825" y="2879725"/>
          <p14:tracePt t="34670" x="1774825" y="2917825"/>
          <p14:tracePt t="34692" x="1774825" y="2963863"/>
          <p14:tracePt t="34711" x="1768475" y="3025775"/>
          <p14:tracePt t="34731" x="1752600" y="3140075"/>
          <p14:tracePt t="34752" x="1744663" y="3222625"/>
          <p14:tracePt t="34752" x="1744663" y="3268663"/>
          <p14:tracePt t="34775" x="1744663" y="3292475"/>
          <p14:tracePt t="34791" x="1744663" y="3360738"/>
          <p14:tracePt t="34811" x="1744663" y="3421063"/>
          <p14:tracePt t="34811" x="1744663" y="3436938"/>
          <p14:tracePt t="34834" x="1744663" y="3459163"/>
          <p14:tracePt t="34851" x="1744663" y="3475038"/>
          <p14:tracePt t="34871" x="1744663" y="3489325"/>
          <p14:tracePt t="34871" x="1736725" y="3489325"/>
          <p14:tracePt t="34893" x="1736725" y="3497263"/>
          <p14:tracePt t="34922" x="1736725" y="3513138"/>
          <p14:tracePt t="34933" x="1736725" y="3521075"/>
          <p14:tracePt t="34950" x="1736725" y="3535363"/>
          <p14:tracePt t="34972" x="1736725" y="3543300"/>
          <p14:tracePt t="35051" x="1736725" y="3551238"/>
          <p14:tracePt t="35071" x="1736725" y="3559175"/>
          <p14:tracePt t="35445" x="1736725" y="3565525"/>
          <p14:tracePt t="35455" x="1736725" y="3573463"/>
          <p14:tracePt t="35472" x="1736725" y="3581400"/>
          <p14:tracePt t="35493" x="1736725" y="3573463"/>
          <p14:tracePt t="35573" x="1722438" y="3527425"/>
          <p14:tracePt t="35583" x="1692275" y="3436938"/>
          <p14:tracePt t="35593" x="1600200" y="2987675"/>
          <p14:tracePt t="35614" x="1531938" y="2628900"/>
          <p14:tracePt t="35635" x="1531938" y="2446338"/>
          <p14:tracePt t="35654" x="1531938" y="2400300"/>
          <p14:tracePt t="35675" x="1531938" y="2384425"/>
          <p14:tracePt t="35693" x="1531938" y="2392363"/>
          <p14:tracePt t="36116" x="1531938" y="2400300"/>
          <p14:tracePt t="36126" x="1531938" y="2422525"/>
          <p14:tracePt t="36135" x="1539875" y="2446338"/>
          <p14:tracePt t="36152" x="1546225" y="2492375"/>
          <p14:tracePt t="36152" x="1546225" y="2522538"/>
          <p14:tracePt t="36175" x="1562100" y="2606675"/>
          <p14:tracePt t="36195" x="1570038" y="2705100"/>
          <p14:tracePt t="36212" x="1570038" y="2873375"/>
          <p14:tracePt t="36212" x="1584325" y="2949575"/>
          <p14:tracePt t="36234" x="1584325" y="3048000"/>
          <p14:tracePt t="36255" x="1584325" y="3154363"/>
          <p14:tracePt t="36275" x="1584325" y="3238500"/>
          <p14:tracePt t="36295" x="1584325" y="3306763"/>
          <p14:tracePt t="36315" x="1584325" y="3352800"/>
          <p14:tracePt t="36335" x="1584325" y="3360738"/>
          <p14:tracePt t="36353" x="1584325" y="3375025"/>
          <p14:tracePt t="36411" x="1584325" y="3382963"/>
          <p14:tracePt t="36510" x="1584325" y="3398838"/>
          <p14:tracePt t="36520" x="1584325" y="3406775"/>
          <p14:tracePt t="36536" x="1584325" y="3429000"/>
          <p14:tracePt t="36555" x="1584325" y="3459163"/>
          <p14:tracePt t="36575" x="1584325" y="3521075"/>
          <p14:tracePt t="36595" x="1584325" y="3565525"/>
          <p14:tracePt t="36614" x="1584325" y="3597275"/>
          <p14:tracePt t="36634" x="1584325" y="3603625"/>
          <p14:tracePt t="36653" x="1584325" y="3573463"/>
          <p14:tracePt t="37250" x="1584325" y="3521075"/>
          <p14:tracePt t="37259" x="1584325" y="3436938"/>
          <p14:tracePt t="37275" x="1608138" y="3254375"/>
          <p14:tracePt t="37295" x="1622425" y="3094038"/>
          <p14:tracePt t="37316" x="1630363" y="3017838"/>
          <p14:tracePt t="37336" x="1638300" y="2994025"/>
          <p14:tracePt t="37355" x="1638300" y="3017838"/>
          <p14:tracePt t="37782" x="1638300" y="3048000"/>
          <p14:tracePt t="37793" x="1638300" y="3086100"/>
          <p14:tracePt t="37802" x="1646238" y="3132138"/>
          <p14:tracePt t="37815" x="1660525" y="3292475"/>
          <p14:tracePt t="37836" x="1722438" y="3627438"/>
          <p14:tracePt t="37856" x="1768475" y="3863975"/>
          <p14:tracePt t="37876" x="1782763" y="3992563"/>
          <p14:tracePt t="37896" x="1790700" y="4008438"/>
          <p14:tracePt t="37915" x="1790700" y="4016375"/>
          <p14:tracePt t="37940" x="1798638" y="4016375"/>
          <p14:tracePt t="37989" x="1798638" y="3984625"/>
          <p14:tracePt t="38039" x="1798638" y="3916363"/>
          <p14:tracePt t="38048" x="1798638" y="3863975"/>
          <p14:tracePt t="38058" x="1790700" y="3794125"/>
          <p14:tracePt t="38075" x="1768475" y="3611563"/>
          <p14:tracePt t="38075" x="1744663" y="3497263"/>
          <p14:tracePt t="38098" x="1744663" y="3436938"/>
          <p14:tracePt t="38116" x="1730375" y="3246438"/>
          <p14:tracePt t="38138" x="1722438" y="3132138"/>
          <p14:tracePt t="38157" x="1706563" y="3055938"/>
          <p14:tracePt t="38178" x="1706563" y="3040063"/>
          <p14:tracePt t="38196" x="1698625" y="3032125"/>
          <p14:tracePt t="38217" x="1698625" y="3025775"/>
          <p14:tracePt t="38286" x="1698625" y="3009900"/>
          <p14:tracePt t="38354" x="1698625" y="2979738"/>
          <p14:tracePt t="38364" x="1706563" y="2925763"/>
          <p14:tracePt t="38376" x="1722438" y="2857500"/>
          <p14:tracePt t="38398" x="1730375" y="2835275"/>
          <p14:tracePt t="38417" x="1722438" y="2827338"/>
          <p14:tracePt t="38718" x="1706563" y="2827338"/>
          <p14:tracePt t="38738" x="1714500" y="2841625"/>
          <p14:tracePt t="38886" x="1722438" y="2849563"/>
          <p14:tracePt t="38896" x="1722438" y="2865438"/>
          <p14:tracePt t="38906" x="1730375" y="2873375"/>
          <p14:tracePt t="38917" x="1752600" y="2887663"/>
          <p14:tracePt t="38939" x="1774825" y="2903538"/>
          <p14:tracePt t="38959" x="1782763" y="2911475"/>
          <p14:tracePt t="38979" x="1790700" y="2911475"/>
          <p14:tracePt t="38998" x="1806575" y="2917825"/>
          <p14:tracePt t="39019" x="1812925" y="2917825"/>
          <p14:tracePt t="39037" x="1828800" y="2917825"/>
          <p14:tracePt t="39058" x="1844675" y="2917825"/>
          <p14:tracePt t="39076" x="1858963" y="2917825"/>
          <p14:tracePt t="39095" x="1882775" y="2917825"/>
          <p14:tracePt t="39116" x="1897063" y="2917825"/>
          <p14:tracePt t="39137" x="1912938" y="2917825"/>
          <p14:tracePt t="39158" x="1927225" y="2925763"/>
          <p14:tracePt t="39178" x="1951038" y="2925763"/>
          <p14:tracePt t="39198" x="1965325" y="2925763"/>
          <p14:tracePt t="39218" x="1997075" y="2925763"/>
          <p14:tracePt t="39218" x="2019300" y="2917825"/>
          <p14:tracePt t="39240" x="2027238" y="2911475"/>
          <p14:tracePt t="39257" x="2065338" y="2887663"/>
          <p14:tracePt t="39257" x="2079625" y="2857500"/>
          <p14:tracePt t="39280" x="2095500" y="2849563"/>
          <p14:tracePt t="39280" x="2103438" y="2835275"/>
          <p14:tracePt t="39300" x="2117725" y="2835275"/>
          <p14:tracePt t="39317" x="2141538" y="2827338"/>
          <p14:tracePt t="39317" x="2155825" y="2827338"/>
          <p14:tracePt t="39340" x="2179638" y="2849563"/>
          <p14:tracePt t="39360" x="2187575" y="2857500"/>
          <p14:tracePt t="39380" x="2193925" y="2857500"/>
          <p14:tracePt t="39595" x="2217738" y="2857500"/>
          <p14:tracePt t="39606" x="2239963" y="2857500"/>
          <p14:tracePt t="39619" x="2316163" y="2857500"/>
          <p14:tracePt t="39640" x="2370138" y="2857500"/>
          <p14:tracePt t="39660" x="2408238" y="2857500"/>
          <p14:tracePt t="39680" x="2430463" y="2857500"/>
          <p14:tracePt t="39699" x="2454275" y="2857500"/>
          <p14:tracePt t="39720" x="2492375" y="2857500"/>
          <p14:tracePt t="39739" x="2506663" y="2857500"/>
          <p14:tracePt t="39759" x="2544763" y="2857500"/>
          <p14:tracePt t="39779" x="2574925" y="2865438"/>
          <p14:tracePt t="39800" x="2606675" y="2879725"/>
          <p14:tracePt t="39820" x="2628900" y="2887663"/>
          <p14:tracePt t="39839" x="2659063" y="2887663"/>
          <p14:tracePt t="39859" x="2682875" y="2887663"/>
          <p14:tracePt t="39879" x="2697163" y="2887663"/>
          <p14:tracePt t="39899" x="2705100" y="2887663"/>
          <p14:tracePt t="39971" x="2713038" y="2887663"/>
          <p14:tracePt t="39980" x="2720975" y="2887663"/>
          <p14:tracePt t="40001" x="2727325" y="2887663"/>
          <p14:tracePt t="40020" x="2727325" y="2895600"/>
          <p14:tracePt t="40137" x="2720975" y="2911475"/>
          <p14:tracePt t="40147" x="2713038" y="2917825"/>
          <p14:tracePt t="40159" x="2705100" y="2925763"/>
          <p14:tracePt t="40178" x="2705100" y="2917825"/>
          <p14:tracePt t="40285" x="2705100" y="2933700"/>
          <p14:tracePt t="40344" x="2705100" y="2941638"/>
          <p14:tracePt t="40354" x="2705100" y="2949575"/>
          <p14:tracePt t="40364" x="2705100" y="2955925"/>
          <p14:tracePt t="41267" x="2713038" y="2955925"/>
          <p14:tracePt t="41952" x="2720975" y="2955925"/>
          <p14:tracePt t="41961" x="2727325" y="2955925"/>
          <p14:tracePt t="41972" x="2743200" y="2955925"/>
          <p14:tracePt t="41983" x="2789238" y="2955925"/>
          <p14:tracePt t="42004" x="2849563" y="2955925"/>
          <p14:tracePt t="42024" x="2895600" y="2955925"/>
          <p14:tracePt t="42044" x="2941638" y="2949575"/>
          <p14:tracePt t="42063" x="2987675" y="2941638"/>
          <p14:tracePt t="42084" x="3040063" y="2941638"/>
          <p14:tracePt t="42103" x="3101975" y="2933700"/>
          <p14:tracePt t="42123" x="3184525" y="2925763"/>
          <p14:tracePt t="42144" x="3298825" y="2925763"/>
          <p14:tracePt t="42164" x="3398838" y="2925763"/>
          <p14:tracePt t="42182" x="3482975" y="2933700"/>
          <p14:tracePt t="42202" x="3573463" y="2925763"/>
          <p14:tracePt t="42223" x="3687763" y="2895600"/>
          <p14:tracePt t="42243" x="3787775" y="2887663"/>
          <p14:tracePt t="42262" x="3856038" y="2887663"/>
          <p14:tracePt t="42283" x="3916363" y="2887663"/>
          <p14:tracePt t="42304" x="4054475" y="2873375"/>
          <p14:tracePt t="42323" x="4137025" y="2857500"/>
          <p14:tracePt t="42344" x="4137025" y="2841625"/>
          <p14:tracePt t="42365" x="4122738" y="2841625"/>
          <p14:tracePt t="42671" x="4076700" y="2841625"/>
          <p14:tracePt t="42681" x="4038600" y="2841625"/>
          <p14:tracePt t="42692" x="4008438" y="2841625"/>
          <p14:tracePt t="42703" x="3924300" y="2841625"/>
          <p14:tracePt t="42724" x="3848100" y="2841625"/>
          <p14:tracePt t="42745" x="3763963" y="2841625"/>
          <p14:tracePt t="42765" x="3679825" y="2841625"/>
          <p14:tracePt t="42785" x="3603625" y="2835275"/>
          <p14:tracePt t="42805" x="3521075" y="2835275"/>
          <p14:tracePt t="42824" x="3459163" y="2835275"/>
          <p14:tracePt t="42844" x="3382963" y="2835275"/>
          <p14:tracePt t="42864" x="3330575" y="2835275"/>
          <p14:tracePt t="42884" x="3298825" y="2835275"/>
          <p14:tracePt t="42904" x="3268663" y="2835275"/>
          <p14:tracePt t="42924" x="3222625" y="2835275"/>
          <p14:tracePt t="42945" x="3178175" y="2873375"/>
          <p14:tracePt t="42964" x="3124200" y="2903538"/>
          <p14:tracePt t="42984" x="3009900" y="2925763"/>
          <p14:tracePt t="43005" x="2933700" y="2925763"/>
          <p14:tracePt t="43024" x="2895600" y="2925763"/>
          <p14:tracePt t="43024" x="2879725" y="2925763"/>
          <p14:tracePt t="43047" x="2865438" y="2925763"/>
          <p14:tracePt t="43064" x="2827338" y="2925763"/>
          <p14:tracePt t="43083" x="2819400" y="2925763"/>
          <p14:tracePt t="43102" x="2803525" y="2925763"/>
          <p14:tracePt t="43164" x="2803525" y="2933700"/>
          <p14:tracePt t="43174" x="2789238" y="2941638"/>
          <p14:tracePt t="43184" x="2781300" y="2941638"/>
          <p14:tracePt t="43202" x="2765425" y="2941638"/>
          <p14:tracePt t="43224" x="2759075" y="2941638"/>
          <p14:tracePt t="43244" x="2743200" y="2941638"/>
          <p14:tracePt t="43264" x="2735263" y="2941638"/>
          <p14:tracePt t="43283" x="2727325" y="2941638"/>
          <p14:tracePt t="43312" x="2727325" y="2949575"/>
          <p14:tracePt t="43351" x="2705100" y="2963863"/>
          <p14:tracePt t="44867" x="2720975" y="2963863"/>
          <p14:tracePt t="45553" x="2727325" y="2955925"/>
          <p14:tracePt t="45563" x="2751138" y="2941638"/>
          <p14:tracePt t="45572" x="2789238" y="2917825"/>
          <p14:tracePt t="45587" x="2841625" y="2917825"/>
          <p14:tracePt t="45608" x="2911475" y="2917825"/>
          <p14:tracePt t="45608" x="2941638" y="2917825"/>
          <p14:tracePt t="45631" x="2963863" y="2917825"/>
          <p14:tracePt t="45647" x="3009900" y="2917825"/>
          <p14:tracePt t="45668" x="3040063" y="2917825"/>
          <p14:tracePt t="45689" x="3048000" y="2917825"/>
          <p14:tracePt t="45708" x="3040063" y="2917825"/>
          <p14:tracePt t="45927" x="3032125" y="2917825"/>
          <p14:tracePt t="45937" x="3025775" y="2917825"/>
          <p14:tracePt t="45957" x="3017838" y="2917825"/>
          <p14:tracePt t="45969" x="3001963" y="2917825"/>
          <p14:tracePt t="45990" x="2955925" y="2917825"/>
          <p14:tracePt t="46010" x="2911475" y="2917825"/>
          <p14:tracePt t="46029" x="2887663" y="2917825"/>
          <p14:tracePt t="46050" x="2865438" y="2917825"/>
          <p14:tracePt t="46069" x="2841625" y="2917825"/>
          <p14:tracePt t="46091" x="2819400" y="2917825"/>
          <p14:tracePt t="46109" x="2811463" y="2917825"/>
          <p14:tracePt t="46128" x="2797175" y="2917825"/>
          <p14:tracePt t="46149" x="2803525" y="2917825"/>
          <p14:tracePt t="46360" x="2803525" y="2925763"/>
          <p14:tracePt t="46667" x="2797175" y="2941638"/>
          <p14:tracePt t="46677" x="2781300" y="2949575"/>
          <p14:tracePt t="46690" x="2751138" y="2963863"/>
          <p14:tracePt t="46711" x="2689225" y="2963863"/>
          <p14:tracePt t="46730" x="2598738" y="2963863"/>
          <p14:tracePt t="46750" x="2522538" y="2963863"/>
          <p14:tracePt t="46771" x="2438400" y="2963863"/>
          <p14:tracePt t="46789" x="2370138" y="2963863"/>
          <p14:tracePt t="46809" x="2316163" y="2971800"/>
          <p14:tracePt t="46831" x="2278063" y="2971800"/>
          <p14:tracePt t="46851" x="2225675" y="2971800"/>
          <p14:tracePt t="46869" x="2163763" y="2963863"/>
          <p14:tracePt t="46887" x="2125663" y="2955925"/>
          <p14:tracePt t="46908" x="2079625" y="2949575"/>
          <p14:tracePt t="46929" x="2035175" y="2933700"/>
          <p14:tracePt t="46949" x="2003425" y="2917825"/>
          <p14:tracePt t="46968" x="1973263" y="2911475"/>
          <p14:tracePt t="46990" x="1958975" y="2911475"/>
          <p14:tracePt t="47009" x="1951038" y="2911475"/>
          <p14:tracePt t="47029" x="1935163" y="2911475"/>
          <p14:tracePt t="47318" x="1920875" y="2911475"/>
          <p14:tracePt t="47336" x="1905000" y="2911475"/>
          <p14:tracePt t="47346" x="1882775" y="2887663"/>
          <p14:tracePt t="47356" x="1836738" y="2849563"/>
          <p14:tracePt t="47369" x="1736725" y="2781300"/>
          <p14:tracePt t="47388" x="1660525" y="2743200"/>
          <p14:tracePt t="47410" x="1630363" y="2720975"/>
          <p14:tracePt t="47430" x="1616075" y="2705100"/>
          <p14:tracePt t="47449" x="1600200" y="2682875"/>
          <p14:tracePt t="47470" x="1592263" y="2651125"/>
          <p14:tracePt t="47490" x="1592263" y="2628900"/>
          <p14:tracePt t="47509" x="1616075" y="2568575"/>
          <p14:tracePt t="47529" x="1638300" y="2530475"/>
          <p14:tracePt t="47552" x="1676400" y="2506663"/>
          <p14:tracePt t="47570" x="1698625" y="2506663"/>
          <p14:tracePt t="47590" x="1714500" y="2506663"/>
          <p14:tracePt t="47610" x="1722438" y="2506663"/>
          <p14:tracePt t="47641" x="1730375" y="2506663"/>
          <p14:tracePt t="47652" x="1736725" y="2506663"/>
          <p14:tracePt t="47671" x="1736725" y="2522538"/>
          <p14:tracePt t="47690" x="1752600" y="2536825"/>
          <p14:tracePt t="47690" x="1752600" y="2544763"/>
          <p14:tracePt t="47711" x="1752600" y="2552700"/>
          <p14:tracePt t="47729" x="1744663" y="2568575"/>
          <p14:tracePt t="47779" x="1744663" y="2574925"/>
          <p14:tracePt t="47789" x="1730375" y="2590800"/>
          <p14:tracePt t="47799" x="1722438" y="2598738"/>
          <p14:tracePt t="47810" x="1698625" y="2606675"/>
          <p14:tracePt t="47830" x="1692275" y="2606675"/>
          <p14:tracePt t="47850" x="1684338" y="2606675"/>
          <p14:tracePt t="47929" x="1684338" y="2598738"/>
          <p14:tracePt t="47939" x="1684338" y="2582863"/>
          <p14:tracePt t="47958" x="1692275" y="2568575"/>
          <p14:tracePt t="47972" x="1722438" y="2552700"/>
          <p14:tracePt t="47993" x="1736725" y="2544763"/>
          <p14:tracePt t="48012" x="1752600" y="2544763"/>
          <p14:tracePt t="48012" x="1768475" y="2544763"/>
          <p14:tracePt t="48036" x="1774825" y="2544763"/>
          <p14:tracePt t="48053" x="1774825" y="2560638"/>
          <p14:tracePt t="48116" x="1774825" y="2574925"/>
          <p14:tracePt t="48125" x="1774825" y="2582863"/>
          <p14:tracePt t="48134" x="1774825" y="2598738"/>
          <p14:tracePt t="48154" x="1760538" y="2598738"/>
          <p14:tracePt t="48170" x="1730375" y="2606675"/>
          <p14:tracePt t="48170" x="1714500" y="2613025"/>
          <p14:tracePt t="48194" x="1706563" y="2613025"/>
          <p14:tracePt t="48211" x="1676400" y="2613025"/>
          <p14:tracePt t="48233" x="1660525" y="2613025"/>
          <p14:tracePt t="48251" x="1646238" y="2613025"/>
          <p14:tracePt t="48251" x="1638300" y="2613025"/>
          <p14:tracePt t="48274" x="1638300" y="2590800"/>
          <p14:tracePt t="48332" x="1654175" y="2560638"/>
          <p14:tracePt t="48343" x="1660525" y="2552700"/>
          <p14:tracePt t="48353" x="1692275" y="2536825"/>
          <p14:tracePt t="48373" x="1736725" y="2536825"/>
          <p14:tracePt t="48394" x="1768475" y="2560638"/>
          <p14:tracePt t="48414" x="1782763" y="2582863"/>
          <p14:tracePt t="48433" x="1790700" y="2590800"/>
          <p14:tracePt t="48452" x="1790700" y="2598738"/>
          <p14:tracePt t="48472" x="1760538" y="2628900"/>
          <p14:tracePt t="48493" x="1736725" y="2644775"/>
          <p14:tracePt t="48512" x="1706563" y="2651125"/>
          <p14:tracePt t="48536" x="1692275" y="2651125"/>
          <p14:tracePt t="48553" x="1676400" y="2651125"/>
          <p14:tracePt t="48573" x="1676400" y="2636838"/>
          <p14:tracePt t="48638" x="1676400" y="2628900"/>
          <p14:tracePt t="48648" x="1684338" y="2620963"/>
          <p14:tracePt t="48657" x="1692275" y="2620963"/>
          <p14:tracePt t="48671" x="1706563" y="2620963"/>
          <p14:tracePt t="48693" x="1714500" y="2620963"/>
          <p14:tracePt t="48712" x="1706563" y="2620963"/>
          <p14:tracePt t="50555" x="1714500" y="2620963"/>
          <p14:tracePt t="51182" x="1722438" y="2628900"/>
          <p14:tracePt t="51201" x="1730375" y="2628900"/>
          <p14:tracePt t="51211" x="1736725" y="2636838"/>
          <p14:tracePt t="51221" x="1744663" y="2636838"/>
          <p14:tracePt t="51236" x="1768475" y="2644775"/>
          <p14:tracePt t="51257" x="1820863" y="2659063"/>
          <p14:tracePt t="51277" x="1874838" y="2667000"/>
          <p14:tracePt t="51297" x="1920875" y="2682875"/>
          <p14:tracePt t="51317" x="1951038" y="2705100"/>
          <p14:tracePt t="51337" x="1981200" y="2727325"/>
          <p14:tracePt t="51357" x="1989138" y="2735263"/>
          <p14:tracePt t="51376" x="2003425" y="2743200"/>
          <p14:tracePt t="51376" x="2003425" y="2751138"/>
          <p14:tracePt t="51399" x="2019300" y="2759075"/>
          <p14:tracePt t="51419" x="2019300" y="2765425"/>
          <p14:tracePt t="51438" x="2019300" y="2781300"/>
          <p14:tracePt t="51459" x="2003425" y="2803525"/>
          <p14:tracePt t="51459" x="2003425" y="2811463"/>
          <p14:tracePt t="51478" x="1973263" y="2879725"/>
          <p14:tracePt t="51498" x="1897063" y="3048000"/>
          <p14:tracePt t="51519" x="1828800" y="3216275"/>
          <p14:tracePt t="51540" x="1782763" y="3344863"/>
          <p14:tracePt t="51558" x="1768475" y="3390900"/>
          <p14:tracePt t="51580" x="1752600" y="3459163"/>
          <p14:tracePt t="51598" x="1744663" y="3505200"/>
          <p14:tracePt t="51619" x="1736725" y="3535363"/>
          <p14:tracePt t="51638" x="1736725" y="3543300"/>
          <p14:tracePt t="51657" x="1730375" y="3543300"/>
          <p14:tracePt t="51694" x="1722438" y="3535363"/>
          <p14:tracePt t="51744" x="1706563" y="3527425"/>
          <p14:tracePt t="51755" x="1698625" y="3497263"/>
          <p14:tracePt t="51763" x="1676400" y="3475038"/>
          <p14:tracePt t="51778" x="1654175" y="3352800"/>
          <p14:tracePt t="51798" x="1630363" y="3208338"/>
          <p14:tracePt t="51819" x="1616075" y="3048000"/>
          <p14:tracePt t="51838" x="1600200" y="2949575"/>
          <p14:tracePt t="51858" x="1600200" y="2933700"/>
          <p14:tracePt t="51877" x="1600200" y="2955925"/>
          <p14:tracePt t="51931" x="1608138" y="3009900"/>
          <p14:tracePt t="51941" x="1608138" y="3070225"/>
          <p14:tracePt t="51958" x="1622425" y="3192463"/>
          <p14:tracePt t="51978" x="1654175" y="3360738"/>
          <p14:tracePt t="51998" x="1676400" y="3521075"/>
          <p14:tracePt t="51998" x="1692275" y="3597275"/>
          <p14:tracePt t="52020" x="1722438" y="3649663"/>
          <p14:tracePt t="52020" x="1730375" y="3725863"/>
          <p14:tracePt t="52041" x="1730375" y="3763963"/>
          <p14:tracePt t="52057" x="1730375" y="3787775"/>
          <p14:tracePt t="52079" x="1730375" y="3756025"/>
          <p14:tracePt t="52700" x="1730375" y="3741738"/>
          <p14:tracePt t="52710" x="1722438" y="3725863"/>
          <p14:tracePt t="52721" x="1714500" y="3687763"/>
          <p14:tracePt t="52740" x="1706563" y="3641725"/>
          <p14:tracePt t="52761" x="1698625" y="3611563"/>
          <p14:tracePt t="52780" x="1698625" y="3573463"/>
          <p14:tracePt t="52801" x="1692275" y="3527425"/>
          <p14:tracePt t="52820" x="1684338" y="3406775"/>
          <p14:tracePt t="52840" x="1684338" y="3284538"/>
          <p14:tracePt t="52859" x="1684338" y="3230563"/>
          <p14:tracePt t="52880" x="1684338" y="3208338"/>
          <p14:tracePt t="52900" x="1684338" y="3200400"/>
          <p14:tracePt t="53134" x="1684338" y="3184525"/>
          <p14:tracePt t="53144" x="1684338" y="3162300"/>
          <p14:tracePt t="53159" x="1684338" y="3132138"/>
          <p14:tracePt t="53180" x="1684338" y="3116263"/>
          <p14:tracePt t="53200" x="1684338" y="3101975"/>
          <p14:tracePt t="53218" x="1684338" y="3094038"/>
          <p14:tracePt t="53607" x="1684338" y="3063875"/>
          <p14:tracePt t="53618" x="1684338" y="3009900"/>
          <p14:tracePt t="53627" x="1684338" y="2949575"/>
          <p14:tracePt t="53639" x="1668463" y="2841625"/>
          <p14:tracePt t="53661" x="1654175" y="2803525"/>
          <p14:tracePt t="53682" x="1646238" y="2781300"/>
          <p14:tracePt t="53701" x="1646238" y="2773363"/>
          <p14:tracePt t="53718" x="1638300" y="2773363"/>
          <p14:tracePt t="53764" x="1638300" y="2781300"/>
          <p14:tracePt t="54030" x="1638300" y="2789238"/>
          <p14:tracePt t="54040" x="1638300" y="2803525"/>
          <p14:tracePt t="54050" x="1638300" y="2811463"/>
          <p14:tracePt t="54061" x="1638300" y="2865438"/>
          <p14:tracePt t="54081" x="1638300" y="2887663"/>
          <p14:tracePt t="54099" x="1654175" y="2963863"/>
          <p14:tracePt t="54120" x="1660525" y="3001963"/>
          <p14:tracePt t="54141" x="1660525" y="3040063"/>
          <p14:tracePt t="54161" x="1668463" y="3070225"/>
          <p14:tracePt t="54180" x="1676400" y="3108325"/>
          <p14:tracePt t="54200" x="1676400" y="3140075"/>
          <p14:tracePt t="54221" x="1676400" y="3162300"/>
          <p14:tracePt t="54241" x="1676400" y="3208338"/>
          <p14:tracePt t="54261" x="1692275" y="3268663"/>
          <p14:tracePt t="54280" x="1692275" y="3306763"/>
          <p14:tracePt t="54300" x="1698625" y="3344863"/>
          <p14:tracePt t="54320" x="1706563" y="3382963"/>
          <p14:tracePt t="54340" x="1714500" y="3429000"/>
          <p14:tracePt t="54361" x="1722438" y="3459163"/>
          <p14:tracePt t="54381" x="1714500" y="3459163"/>
          <p14:tracePt t="54681" x="1714500" y="3451225"/>
          <p14:tracePt t="55175" x="1714500" y="3444875"/>
          <p14:tracePt t="55185" x="1722438" y="3436938"/>
          <p14:tracePt t="55204" x="1722438" y="3421063"/>
          <p14:tracePt t="55225" x="1722438" y="3413125"/>
          <p14:tracePt t="55225" x="1730375" y="3398838"/>
          <p14:tracePt t="55244" x="1730375" y="3390900"/>
          <p14:tracePt t="55262" x="1782763" y="3298825"/>
          <p14:tracePt t="55284" x="1836738" y="3238500"/>
          <p14:tracePt t="55306" x="1927225" y="3170238"/>
          <p14:tracePt t="55324" x="2049463" y="3078163"/>
          <p14:tracePt t="55345" x="2141538" y="3025775"/>
          <p14:tracePt t="55365" x="2179638" y="3025775"/>
          <p14:tracePt t="55384" x="2209800" y="3025775"/>
          <p14:tracePt t="55403" x="2217738" y="3032125"/>
          <p14:tracePt t="55424" x="2239963" y="3040063"/>
          <p14:tracePt t="55446" x="2270125" y="3048000"/>
          <p14:tracePt t="55464" x="2301875" y="3070225"/>
          <p14:tracePt t="55485" x="2308225" y="3086100"/>
          <p14:tracePt t="55506" x="2308225" y="3094038"/>
          <p14:tracePt t="55524" x="2316163" y="3094038"/>
          <p14:tracePt t="55599" x="2324100" y="3094038"/>
          <p14:tracePt t="55619" x="2324100" y="3101975"/>
          <p14:tracePt t="55758" x="2316163" y="3108325"/>
          <p14:tracePt t="55767" x="2270125" y="3108325"/>
          <p14:tracePt t="55783" x="2201863" y="3108325"/>
          <p14:tracePt t="55783" x="2171700" y="3108325"/>
          <p14:tracePt t="55806" x="2155825" y="3108325"/>
          <p14:tracePt t="55823" x="2111375" y="3108325"/>
          <p14:tracePt t="55823" x="2079625" y="3108325"/>
          <p14:tracePt t="55846" x="2011363" y="3108325"/>
          <p14:tracePt t="55866" x="1965325" y="3108325"/>
          <p14:tracePt t="55887" x="1958975" y="3108325"/>
          <p14:tracePt t="55887" x="1951038" y="3108325"/>
          <p14:tracePt t="55905" x="1958975" y="3108325"/>
          <p14:tracePt t="55954" x="1965325" y="3108325"/>
          <p14:tracePt t="55963" x="1973263" y="3108325"/>
          <p14:tracePt t="55984" x="1981200" y="3108325"/>
          <p14:tracePt t="56034" x="1989138" y="3108325"/>
          <p14:tracePt t="56043" x="2003425" y="3108325"/>
          <p14:tracePt t="56063" x="2019300" y="3108325"/>
          <p14:tracePt t="56082" x="2035175" y="3108325"/>
          <p14:tracePt t="56092" x="2049463" y="3108325"/>
          <p14:tracePt t="56104" x="2087563" y="3101975"/>
          <p14:tracePt t="56125" x="2117725" y="3101975"/>
          <p14:tracePt t="56146" x="2155825" y="3094038"/>
          <p14:tracePt t="56166" x="2201863" y="3078163"/>
          <p14:tracePt t="56184" x="2278063" y="3063875"/>
          <p14:tracePt t="56205" x="2332038" y="3048000"/>
          <p14:tracePt t="56225" x="2384425" y="3048000"/>
          <p14:tracePt t="56245" x="2430463" y="3048000"/>
          <p14:tracePt t="56264" x="2460625" y="3048000"/>
          <p14:tracePt t="56284" x="2514600" y="3048000"/>
          <p14:tracePt t="56306" x="2522538" y="3048000"/>
          <p14:tracePt t="56324" x="2514600" y="3048000"/>
          <p14:tracePt t="56367" x="2506663" y="3048000"/>
          <p14:tracePt t="56377" x="2514600" y="3048000"/>
          <p14:tracePt t="56969" x="2522538" y="3048000"/>
          <p14:tracePt t="56979" x="2530475" y="3040063"/>
          <p14:tracePt t="56988" x="2544763" y="3040063"/>
          <p14:tracePt t="57005" x="2582863" y="3040063"/>
          <p14:tracePt t="57026" x="2636838" y="3040063"/>
          <p14:tracePt t="57047" x="2689225" y="3032125"/>
          <p14:tracePt t="57047" x="2713038" y="3032125"/>
          <p14:tracePt t="57068" x="2727325" y="3025775"/>
          <p14:tracePt t="57085" x="2751138" y="3017838"/>
          <p14:tracePt t="57085" x="2773363" y="3001963"/>
          <p14:tracePt t="57108" x="2803525" y="2994025"/>
          <p14:tracePt t="57126" x="2887663" y="2963863"/>
          <p14:tracePt t="57126" x="2925763" y="2941638"/>
          <p14:tracePt t="57148" x="2979738" y="2925763"/>
          <p14:tracePt t="57165" x="3063875" y="2911475"/>
          <p14:tracePt t="57187" x="3101975" y="2911475"/>
          <p14:tracePt t="57207" x="3162300" y="2911475"/>
          <p14:tracePt t="57227" x="3216275" y="2911475"/>
          <p14:tracePt t="57247" x="3254375" y="2911475"/>
          <p14:tracePt t="57267" x="3284538" y="2911475"/>
          <p14:tracePt t="57287" x="3298825" y="2917825"/>
          <p14:tracePt t="57306" x="3306763" y="2917825"/>
          <p14:tracePt t="58227" x="3306763" y="2933700"/>
          <p14:tracePt t="58478" x="3276600" y="2949575"/>
          <p14:tracePt t="58487" x="3254375" y="2987675"/>
          <p14:tracePt t="58498" x="3216275" y="3025775"/>
          <p14:tracePt t="58509" x="3140075" y="3086100"/>
          <p14:tracePt t="58528" x="3070225" y="3132138"/>
          <p14:tracePt t="58551" x="2994025" y="3170238"/>
          <p14:tracePt t="58569" x="2925763" y="3208338"/>
          <p14:tracePt t="58588" x="2857500" y="3230563"/>
          <p14:tracePt t="58608" x="2797175" y="3260725"/>
          <p14:tracePt t="58630" x="2765425" y="3268663"/>
          <p14:tracePt t="58649" x="2727325" y="3276600"/>
          <p14:tracePt t="58668" x="2697163" y="3284538"/>
          <p14:tracePt t="58689" x="2667000" y="3298825"/>
          <p14:tracePt t="58710" x="2651125" y="3298825"/>
          <p14:tracePt t="58727" x="2636838" y="3298825"/>
          <p14:tracePt t="58747" x="2628900" y="3298825"/>
          <p14:tracePt t="58768" x="2613025" y="3298825"/>
          <p14:tracePt t="58787" x="2606675" y="3298825"/>
          <p14:tracePt t="58807" x="2598738" y="3298825"/>
          <p14:tracePt t="58828" x="2590800" y="3298825"/>
          <p14:tracePt t="58848" x="2582863" y="3298825"/>
          <p14:tracePt t="58868" x="2582863" y="3292475"/>
          <p14:tracePt t="58888" x="2582863" y="3284538"/>
          <p14:tracePt t="59001" x="2590800" y="3284538"/>
          <p14:tracePt t="59020" x="2598738" y="3276600"/>
          <p14:tracePt t="59030" x="2606675" y="3276600"/>
          <p14:tracePt t="59048" x="2613025" y="3276600"/>
          <p14:tracePt t="59068" x="2620963" y="3268663"/>
          <p14:tracePt t="59128" x="2628900" y="3260725"/>
          <p14:tracePt t="59138" x="2636838" y="3260725"/>
          <p14:tracePt t="59150" x="2644775" y="3254375"/>
          <p14:tracePt t="59169" x="2651125" y="3254375"/>
          <p14:tracePt t="59189" x="2651125" y="3246438"/>
          <p14:tracePt t="59276" x="2667000" y="3238500"/>
          <p14:tracePt t="59286" x="2674938" y="3238500"/>
          <p14:tracePt t="59306" x="2689225" y="3238500"/>
          <p14:tracePt t="59315" x="2697163" y="3230563"/>
          <p14:tracePt t="59330" x="2713038" y="3230563"/>
          <p14:tracePt t="59351" x="2727325" y="3230563"/>
          <p14:tracePt t="59369" x="2743200" y="3230563"/>
          <p14:tracePt t="59389" x="2765425" y="3230563"/>
          <p14:tracePt t="59410" x="2789238" y="3230563"/>
          <p14:tracePt t="59429" x="2797175" y="3230563"/>
          <p14:tracePt t="59448" x="2819400" y="3230563"/>
          <p14:tracePt t="59470" x="2827338" y="3230563"/>
          <p14:tracePt t="59489" x="2857500" y="3230563"/>
          <p14:tracePt t="59509" x="2887663" y="3230563"/>
          <p14:tracePt t="59530" x="2925763" y="3230563"/>
          <p14:tracePt t="59530" x="2949575" y="3246438"/>
          <p14:tracePt t="59552" x="2987675" y="3254375"/>
          <p14:tracePt t="59569" x="3040063" y="3276600"/>
          <p14:tracePt t="59569" x="3086100" y="3292475"/>
          <p14:tracePt t="59592" x="3116263" y="3306763"/>
          <p14:tracePt t="59609" x="3162300" y="3322638"/>
          <p14:tracePt t="59609" x="3192463" y="3336925"/>
          <p14:tracePt t="59632" x="3216275" y="3344863"/>
          <p14:tracePt t="59649" x="3284538" y="3375025"/>
          <p14:tracePt t="59671" x="3336925" y="3390900"/>
          <p14:tracePt t="59692" x="3368675" y="3406775"/>
          <p14:tracePt t="59712" x="3406775" y="3421063"/>
          <p14:tracePt t="59731" x="3444875" y="3451225"/>
          <p14:tracePt t="59752" x="3489325" y="3475038"/>
          <p14:tracePt t="59771" x="3535363" y="3489325"/>
          <p14:tracePt t="59791" x="3581400" y="3513138"/>
          <p14:tracePt t="59810" x="3603625" y="3535363"/>
          <p14:tracePt t="59831" x="3641725" y="3543300"/>
          <p14:tracePt t="59851" x="3673475" y="3565525"/>
          <p14:tracePt t="59871" x="3695700" y="3589338"/>
          <p14:tracePt t="59891" x="3695700" y="3597275"/>
          <p14:tracePt t="59910" x="3687763" y="3597275"/>
          <p14:tracePt t="60311" x="3703638" y="3597275"/>
          <p14:tracePt t="61022" x="3741738" y="3597275"/>
          <p14:tracePt t="61033" x="3779838" y="3573463"/>
          <p14:tracePt t="61041" x="3863975" y="3551238"/>
          <p14:tracePt t="61053" x="4106863" y="3467100"/>
          <p14:tracePt t="61073" x="4495800" y="3352800"/>
          <p14:tracePt t="61093" x="4906963" y="3268663"/>
          <p14:tracePt t="61114" x="5189538" y="3254375"/>
          <p14:tracePt t="61134" x="5372100" y="3238500"/>
          <p14:tracePt t="61153" x="5478463" y="3238500"/>
          <p14:tracePt t="61174" x="5532438" y="3230563"/>
          <p14:tracePt t="61194" x="5562600" y="3208338"/>
          <p14:tracePt t="61214" x="5562600" y="3170238"/>
          <p14:tracePt t="61232" x="5570538" y="3170238"/>
          <p14:tracePt t="61465" x="5592763" y="3170238"/>
          <p14:tracePt t="61475" x="5638800" y="3162300"/>
          <p14:tracePt t="61492" x="5875338" y="3101975"/>
          <p14:tracePt t="61512" x="6210300" y="3048000"/>
          <p14:tracePt t="61512" x="6384925" y="3025775"/>
          <p14:tracePt t="61536" x="6561138" y="3017838"/>
          <p14:tracePt t="61555" x="6591300" y="3009900"/>
          <p14:tracePt t="61571" x="6637338" y="3001963"/>
          <p14:tracePt t="61571" x="6645275" y="2994025"/>
          <p14:tracePt t="61594" x="6667500" y="2994025"/>
          <p14:tracePt t="61614" x="6683375" y="2994025"/>
          <p14:tracePt t="61634" x="6689725" y="2994025"/>
          <p14:tracePt t="61652" x="6697663" y="3001963"/>
          <p14:tracePt t="62077" x="6697663" y="3017838"/>
          <p14:tracePt t="62086" x="6697663" y="3032125"/>
          <p14:tracePt t="62096" x="6697663" y="3055938"/>
          <p14:tracePt t="62112" x="6697663" y="3101975"/>
          <p14:tracePt t="62112" x="6689725" y="3108325"/>
          <p14:tracePt t="62135" x="6683375" y="3108325"/>
          <p14:tracePt t="62153" x="6591300" y="3101975"/>
          <p14:tracePt t="62153" x="6492875" y="3063875"/>
          <p14:tracePt t="62176" x="6278563" y="2955925"/>
          <p14:tracePt t="62195" x="6019800" y="2811463"/>
          <p14:tracePt t="62195" x="5897563" y="2751138"/>
          <p14:tracePt t="62215" x="5807075" y="2674938"/>
          <p14:tracePt t="62235" x="5768975" y="2620963"/>
          <p14:tracePt t="62255" x="5775325" y="2620963"/>
          <p14:tracePt t="62392" x="5783263" y="2620963"/>
          <p14:tracePt t="62402" x="5791200" y="2620963"/>
          <p14:tracePt t="62414" x="5807075" y="2636838"/>
          <p14:tracePt t="62435" x="5813425" y="2636838"/>
          <p14:tracePt t="62461" x="5821363" y="2636838"/>
          <p14:tracePt t="62500" x="5829300" y="2636838"/>
          <p14:tracePt t="62510" x="5837238" y="2636838"/>
          <p14:tracePt t="62520" x="5851525" y="2636838"/>
          <p14:tracePt t="62536" x="5883275" y="2667000"/>
          <p14:tracePt t="62555" x="5905500" y="2697163"/>
          <p14:tracePt t="62573" x="5927725" y="2765425"/>
          <p14:tracePt t="62594" x="5951538" y="2797175"/>
          <p14:tracePt t="62614" x="5959475" y="2827338"/>
          <p14:tracePt t="62634" x="5981700" y="2865438"/>
          <p14:tracePt t="62655" x="5997575" y="2895600"/>
          <p14:tracePt t="62676" x="6019800" y="2925763"/>
          <p14:tracePt t="62694" x="6027738" y="2925763"/>
          <p14:tracePt t="63517" x="6035675" y="2925763"/>
          <p14:tracePt t="63526" x="6042025" y="2925763"/>
          <p14:tracePt t="66190" x="6049963" y="2925763"/>
          <p14:tracePt t="67057" x="6057900" y="2925763"/>
          <p14:tracePt t="67589" x="6065838" y="2925763"/>
          <p14:tracePt t="67608" x="6073775" y="2925763"/>
          <p14:tracePt t="67628" x="6080125" y="2925763"/>
          <p14:tracePt t="67639" x="6088063" y="2925763"/>
          <p14:tracePt t="67648" x="6096000" y="2925763"/>
          <p14:tracePt t="67663" x="6111875" y="2925763"/>
          <p14:tracePt t="67684" x="6126163" y="2925763"/>
          <p14:tracePt t="67702" x="6142038" y="2925763"/>
          <p14:tracePt t="67723" x="6149975" y="2925763"/>
          <p14:tracePt t="67742" x="6149975" y="2933700"/>
          <p14:tracePt t="67762" x="6156325" y="2933700"/>
          <p14:tracePt t="68083" x="6156325" y="2941638"/>
          <p14:tracePt t="68170" x="6164263" y="2941638"/>
          <p14:tracePt t="68181" x="6164263" y="2949575"/>
          <p14:tracePt t="68192" x="6172200" y="2949575"/>
          <p14:tracePt t="68204" x="6180138" y="2949575"/>
          <p14:tracePt t="69117" x="6188075" y="2949575"/>
          <p14:tracePt t="69522" x="6194425" y="2949575"/>
          <p14:tracePt t="69828" x="6202363" y="2949575"/>
          <p14:tracePt t="69847" x="6210300" y="2949575"/>
          <p14:tracePt t="69858" x="6218238" y="2949575"/>
          <p14:tracePt t="69877" x="6226175" y="2949575"/>
          <p14:tracePt t="69887" x="6232525" y="2949575"/>
          <p14:tracePt t="69904" x="6248400" y="2949575"/>
          <p14:tracePt t="69904" x="6264275" y="2949575"/>
          <p14:tracePt t="69927" x="6286500" y="2949575"/>
          <p14:tracePt t="69947" x="6324600" y="2949575"/>
          <p14:tracePt t="69967" x="6354763" y="2949575"/>
          <p14:tracePt t="69987" x="6392863" y="2949575"/>
          <p14:tracePt t="70008" x="6423025" y="2949575"/>
          <p14:tracePt t="70027" x="6469063" y="2949575"/>
          <p14:tracePt t="70047" x="6507163" y="2949575"/>
          <p14:tracePt t="70067" x="6537325" y="2949575"/>
          <p14:tracePt t="70087" x="6561138" y="2949575"/>
          <p14:tracePt t="70106" x="6575425" y="2949575"/>
          <p14:tracePt t="70127" x="6591300" y="2949575"/>
          <p14:tracePt t="70147" x="6607175" y="2949575"/>
          <p14:tracePt t="70212" x="6613525" y="2949575"/>
          <p14:tracePt t="70223" x="6621463" y="2955925"/>
          <p14:tracePt t="70232" x="6637338" y="2963863"/>
          <p14:tracePt t="70245" x="6651625" y="2971800"/>
          <p14:tracePt t="70265" x="6667500" y="2979738"/>
          <p14:tracePt t="70285" x="6683375" y="2987675"/>
          <p14:tracePt t="70308" x="6689725" y="2994025"/>
          <p14:tracePt t="70325" x="6721475" y="3025775"/>
          <p14:tracePt t="70346" x="6781800" y="3094038"/>
          <p14:tracePt t="70366" x="6888163" y="3170238"/>
          <p14:tracePt t="70386" x="6964363" y="3200400"/>
          <p14:tracePt t="70406" x="6980238" y="3208338"/>
          <p14:tracePt t="70427" x="6964363" y="3208338"/>
          <p14:tracePt t="70468" x="6950075" y="3200400"/>
          <p14:tracePt t="70487" x="6956425" y="3200400"/>
          <p14:tracePt t="70785" x="6964363" y="3208338"/>
          <p14:tracePt t="70795" x="6980238" y="3208338"/>
          <p14:tracePt t="70807" x="7010400" y="3230563"/>
          <p14:tracePt t="70827" x="7048500" y="3276600"/>
          <p14:tracePt t="70849" x="7108825" y="3336925"/>
          <p14:tracePt t="70868" x="7154863" y="3390900"/>
          <p14:tracePt t="70887" x="7192963" y="3421063"/>
          <p14:tracePt t="70908" x="7200900" y="3436938"/>
          <p14:tracePt t="70927" x="7208838" y="3444875"/>
          <p14:tracePt t="70946" x="7208838" y="3459163"/>
          <p14:tracePt t="70966" x="7216775" y="3482975"/>
          <p14:tracePt t="70987" x="7223125" y="3497263"/>
          <p14:tracePt t="71008" x="7231063" y="3513138"/>
          <p14:tracePt t="71027" x="7231063" y="3521075"/>
          <p14:tracePt t="71048" x="7231063" y="3543300"/>
          <p14:tracePt t="71067" x="7231063" y="3551238"/>
          <p14:tracePt t="71087" x="7231063" y="3565525"/>
          <p14:tracePt t="71107" x="7231063" y="3573463"/>
          <p14:tracePt t="71126" x="7231063" y="3581400"/>
          <p14:tracePt t="71188" x="7239000" y="3589338"/>
          <p14:tracePt t="71662" x="7239000" y="3597275"/>
          <p14:tracePt t="71721" x="7239000" y="3603625"/>
          <p14:tracePt t="71731" x="7239000" y="3611563"/>
          <p14:tracePt t="71747" x="7246938" y="3627438"/>
          <p14:tracePt t="71769" x="7246938" y="3635375"/>
          <p14:tracePt t="71789" x="7254875" y="3641725"/>
          <p14:tracePt t="71807" x="7261225" y="3657600"/>
          <p14:tracePt t="71831" x="7269163" y="3665538"/>
          <p14:tracePt t="72739" x="7261225" y="3665538"/>
          <p14:tracePt t="72876" x="7254875" y="3649663"/>
          <p14:tracePt t="72885" x="7246938" y="3641725"/>
          <p14:tracePt t="72895" x="7231063" y="3635375"/>
          <p14:tracePt t="72909" x="7185025" y="3573463"/>
          <p14:tracePt t="72929" x="7056438" y="3467100"/>
          <p14:tracePt t="72950" x="6765925" y="3298825"/>
          <p14:tracePt t="72970" x="6530975" y="3178175"/>
          <p14:tracePt t="72991" x="6392863" y="3108325"/>
          <p14:tracePt t="73011" x="6332538" y="3063875"/>
          <p14:tracePt t="73030" x="6302375" y="3055938"/>
          <p14:tracePt t="73030" x="6278563" y="3048000"/>
          <p14:tracePt t="73053" x="6248400" y="3040063"/>
          <p14:tracePt t="73069" x="6210300" y="3040063"/>
          <p14:tracePt t="73090" x="6202363" y="3040063"/>
          <p14:tracePt t="73110" x="6194425" y="3032125"/>
          <p14:tracePt t="73131" x="6194425" y="3025775"/>
          <p14:tracePt t="73210" x="6202363" y="3017838"/>
          <p14:tracePt t="73910" x="6210300" y="3017838"/>
          <p14:tracePt t="73931" x="6218238" y="3009900"/>
          <p14:tracePt t="73940" x="6226175" y="3009900"/>
          <p14:tracePt t="73951" x="6232525" y="3001963"/>
          <p14:tracePt t="73971" x="6240463" y="3001963"/>
          <p14:tracePt t="73991" x="6248400" y="3001963"/>
          <p14:tracePt t="74078" x="6256338" y="3001963"/>
          <p14:tracePt t="74117" x="6256338" y="2994025"/>
          <p14:tracePt t="74136" x="6264275" y="2994025"/>
          <p14:tracePt t="74147" x="6256338" y="2994025"/>
          <p14:tracePt t="74433" x="6240463" y="2994025"/>
          <p14:tracePt t="74463" x="6232525" y="2994025"/>
          <p14:tracePt t="75381" x="6232525" y="2987675"/>
          <p14:tracePt t="76059" x="6240463" y="2987675"/>
          <p14:tracePt t="76079" x="6248400" y="2987675"/>
          <p14:tracePt t="76089" x="6256338" y="2987675"/>
          <p14:tracePt t="76118" x="6256338" y="2979738"/>
          <p14:tracePt t="76129" x="6264275" y="2979738"/>
          <p14:tracePt t="76158" x="6270625" y="2979738"/>
          <p14:tracePt t="76187" x="6278563" y="2979738"/>
          <p14:tracePt t="76207" x="6286500" y="2979738"/>
          <p14:tracePt t="76217" x="6294438" y="2979738"/>
          <p14:tracePt t="76237" x="6302375" y="2979738"/>
          <p14:tracePt t="76316" x="6316663" y="2979738"/>
          <p14:tracePt t="76346" x="6324600" y="2979738"/>
          <p14:tracePt t="76366" x="6332538" y="2979738"/>
          <p14:tracePt t="76375" x="6340475" y="2979738"/>
          <p14:tracePt t="76385" x="6346825" y="2979738"/>
          <p14:tracePt t="76397" x="6362700" y="2979738"/>
          <p14:tracePt t="76416" x="6378575" y="2979738"/>
          <p14:tracePt t="76436" x="6408738" y="2979738"/>
          <p14:tracePt t="76457" x="6454775" y="2979738"/>
          <p14:tracePt t="76476" x="6484938" y="2979738"/>
          <p14:tracePt t="76496" x="6515100" y="2979738"/>
          <p14:tracePt t="76517" x="6553200" y="2979738"/>
          <p14:tracePt t="76539" x="6591300" y="2979738"/>
          <p14:tracePt t="76556" x="6607175" y="2979738"/>
          <p14:tracePt t="76576" x="6613525" y="2979738"/>
          <p14:tracePt t="76595" x="6607175" y="2979738"/>
          <p14:tracePt t="76641" x="6621463" y="2979738"/>
          <p14:tracePt t="76858" x="6645275" y="2979738"/>
          <p14:tracePt t="76868" x="6675438" y="2979738"/>
          <p14:tracePt t="76878" x="6705600" y="2979738"/>
          <p14:tracePt t="76896" x="6804025" y="2987675"/>
          <p14:tracePt t="76918" x="6850063" y="3009900"/>
          <p14:tracePt t="76935" x="7018338" y="3101975"/>
          <p14:tracePt t="76958" x="7086600" y="3132138"/>
          <p14:tracePt t="76978" x="7116763" y="3162300"/>
          <p14:tracePt t="76998" x="7154863" y="3192463"/>
          <p14:tracePt t="77018" x="7170738" y="3222625"/>
          <p14:tracePt t="77039" x="7178675" y="3268663"/>
          <p14:tracePt t="77058" x="7178675" y="3292475"/>
          <p14:tracePt t="77077" x="7185025" y="3322638"/>
          <p14:tracePt t="77097" x="7192963" y="3375025"/>
          <p14:tracePt t="77117" x="7192963" y="3406775"/>
          <p14:tracePt t="77137" x="7192963" y="3429000"/>
          <p14:tracePt t="77158" x="7192963" y="3444875"/>
          <p14:tracePt t="77178" x="7192963" y="3467100"/>
          <p14:tracePt t="77198" x="7192963" y="3513138"/>
          <p14:tracePt t="77217" x="7192963" y="3535363"/>
          <p14:tracePt t="77238" x="7192963" y="3543300"/>
          <p14:tracePt t="77256" x="7192963" y="3559175"/>
          <p14:tracePt t="77332" x="7192963" y="3543300"/>
          <p14:tracePt t="77419" x="7200900" y="3559175"/>
          <p14:tracePt t="77647" x="7208838" y="3589338"/>
          <p14:tracePt t="77657" x="7223125" y="3611563"/>
          <p14:tracePt t="77667" x="7223125" y="3627438"/>
          <p14:tracePt t="77678" x="7246938" y="3679825"/>
          <p14:tracePt t="77698" x="7254875" y="3733800"/>
          <p14:tracePt t="77718" x="7261225" y="3756025"/>
          <p14:tracePt t="77739" x="7254875" y="3756025"/>
          <p14:tracePt t="78495" x="7246938" y="3756025"/>
          <p14:tracePt t="78505" x="7231063" y="3756025"/>
          <p14:tracePt t="78519" x="7146925" y="3756025"/>
          <p14:tracePt t="78541" x="7032625" y="3733800"/>
          <p14:tracePt t="78559" x="6873875" y="3695700"/>
          <p14:tracePt t="78578" x="6759575" y="3665538"/>
          <p14:tracePt t="78599" x="6683375" y="3657600"/>
          <p14:tracePt t="78619" x="6621463" y="3649663"/>
          <p14:tracePt t="78639" x="6569075" y="3641725"/>
          <p14:tracePt t="78659" x="6537325" y="3635375"/>
          <p14:tracePt t="78680" x="6530975" y="3627438"/>
          <p14:tracePt t="78698" x="6523038" y="3627438"/>
          <p14:tracePt t="78731" x="6515100" y="3619500"/>
          <p14:tracePt t="78771" x="6499225" y="3619500"/>
          <p14:tracePt t="78830" x="6484938" y="3619500"/>
          <p14:tracePt t="78840" x="6469063" y="3611563"/>
          <p14:tracePt t="78858" x="6446838" y="3597275"/>
          <p14:tracePt t="78881" x="6423025" y="3589338"/>
          <p14:tracePt t="78901" x="6400800" y="3573463"/>
          <p14:tracePt t="78921" x="6384925" y="3565525"/>
          <p14:tracePt t="78941" x="6378575" y="3559175"/>
          <p14:tracePt t="78960" x="6362700" y="3559175"/>
          <p14:tracePt t="78980" x="6354763" y="3559175"/>
          <p14:tracePt t="78999" x="6346825" y="3551238"/>
          <p14:tracePt t="79020" x="6332538" y="3543300"/>
          <p14:tracePt t="79042" x="6324600" y="3543300"/>
          <p14:tracePt t="79432" x="6316663" y="3543300"/>
          <p14:tracePt t="79442" x="6302375" y="3543300"/>
          <p14:tracePt t="79461" x="6256338" y="3527425"/>
          <p14:tracePt t="79482" x="6240463" y="3521075"/>
          <p14:tracePt t="79502" x="6232525" y="3521075"/>
          <p14:tracePt t="79523" x="6226175" y="3521075"/>
          <p14:tracePt t="79541" x="6218238" y="3513138"/>
          <p14:tracePt t="79561" x="6226175" y="3513138"/>
          <p14:tracePt t="80398" x="6232525" y="3513138"/>
          <p14:tracePt t="80408" x="6240463" y="3513138"/>
          <p14:tracePt t="80421" x="6248400" y="3513138"/>
          <p14:tracePt t="80441" x="6256338" y="3513138"/>
          <p14:tracePt t="80461" x="6264275" y="3513138"/>
          <p14:tracePt t="80481" x="6270625" y="3513138"/>
          <p14:tracePt t="80501" x="6278563" y="3513138"/>
          <p14:tracePt t="80521" x="6286500" y="3513138"/>
          <p14:tracePt t="80545" x="6286500" y="3505200"/>
          <p14:tracePt t="80562" x="6294438" y="3505200"/>
          <p14:tracePt t="80581" x="6286500" y="3497263"/>
          <p14:tracePt t="80674" x="6278563" y="3497263"/>
          <p14:tracePt t="80684" x="6270625" y="3497263"/>
          <p14:tracePt t="80701" x="6256338" y="3497263"/>
          <p14:tracePt t="80721" x="6264275" y="3497263"/>
          <p14:tracePt t="80851" x="6270625" y="3497263"/>
          <p14:tracePt t="80861" x="6278563" y="3497263"/>
          <p14:tracePt t="81030" x="6286500" y="3497263"/>
          <p14:tracePt t="81137" x="6294438" y="3497263"/>
          <p14:tracePt t="81157" x="6302375" y="3497263"/>
          <p14:tracePt t="81167" x="6308725" y="3497263"/>
          <p14:tracePt t="81206" x="6316663" y="3497263"/>
          <p14:tracePt t="81246" x="6324600" y="3497263"/>
          <p14:tracePt t="81265" x="6332538" y="3497263"/>
          <p14:tracePt t="81275" x="6340475" y="3497263"/>
          <p14:tracePt t="81295" x="6346825" y="3497263"/>
          <p14:tracePt t="81314" x="6362700" y="3497263"/>
          <p14:tracePt t="81324" x="6378575" y="3497263"/>
          <p14:tracePt t="81344" x="6384925" y="3497263"/>
          <p14:tracePt t="81361" x="6408738" y="3497263"/>
          <p14:tracePt t="81361" x="6438900" y="3497263"/>
          <p14:tracePt t="81384" x="6454775" y="3497263"/>
          <p14:tracePt t="81401" x="6499225" y="3482975"/>
          <p14:tracePt t="81423" x="6507163" y="3482975"/>
          <p14:tracePt t="81423" x="6515100" y="3482975"/>
          <p14:tracePt t="81443" x="6530975" y="3482975"/>
          <p14:tracePt t="81759" x="6537325" y="3482975"/>
          <p14:tracePt t="81768" x="6561138" y="3482975"/>
          <p14:tracePt t="81784" x="6569075" y="3482975"/>
          <p14:tracePt t="81807" x="6583363" y="3482975"/>
          <p14:tracePt t="81827" x="6591300" y="3467100"/>
          <p14:tracePt t="81843" x="6629400" y="3444875"/>
          <p14:tracePt t="81864" x="6675438" y="3429000"/>
          <p14:tracePt t="81884" x="6697663" y="3421063"/>
          <p14:tracePt t="81905" x="6713538" y="3421063"/>
          <p14:tracePt t="81937" x="6713538" y="3413125"/>
          <p14:tracePt t="81946" x="6721475" y="3413125"/>
          <p14:tracePt t="81963" x="6743700" y="3406775"/>
          <p14:tracePt t="81963" x="6759575" y="3398838"/>
          <p14:tracePt t="81986" x="6765925" y="3398838"/>
          <p14:tracePt t="81986" x="6781800" y="3398838"/>
          <p14:tracePt t="82006" x="6797675" y="3398838"/>
          <p14:tracePt t="82023" x="6804025" y="3390900"/>
          <p14:tracePt t="82045" x="6819900" y="3390900"/>
          <p14:tracePt t="82094" x="6827838" y="3390900"/>
          <p14:tracePt t="82104" x="6827838" y="3375025"/>
          <p14:tracePt t="82114" x="6835775" y="3368675"/>
          <p14:tracePt t="82125" x="6842125" y="3352800"/>
          <p14:tracePt t="82145" x="6858000" y="3314700"/>
          <p14:tracePt t="82165" x="6873875" y="3268663"/>
          <p14:tracePt t="82185" x="6896100" y="3238500"/>
          <p14:tracePt t="82206" x="6911975" y="3222625"/>
          <p14:tracePt t="82225" x="6918325" y="3216275"/>
          <p14:tracePt t="82488" x="6918325" y="3200400"/>
          <p14:tracePt t="82498" x="6934200" y="3178175"/>
          <p14:tracePt t="82507" x="6956425" y="3146425"/>
          <p14:tracePt t="82524" x="6988175" y="3101975"/>
          <p14:tracePt t="82524" x="7010400" y="3063875"/>
          <p14:tracePt t="82549" x="7032625" y="3040063"/>
          <p14:tracePt t="82565" x="7070725" y="2955925"/>
          <p14:tracePt t="82565" x="7086600" y="2917825"/>
          <p14:tracePt t="82587" x="7102475" y="2903538"/>
          <p14:tracePt t="82604" x="7116763" y="2865438"/>
          <p14:tracePt t="82604" x="7124700" y="2849563"/>
          <p14:tracePt t="82627" x="7132638" y="2835275"/>
          <p14:tracePt t="82647" x="7132638" y="2827338"/>
          <p14:tracePt t="82666" x="7146925" y="2811463"/>
          <p14:tracePt t="82687" x="7146925" y="2803525"/>
          <p14:tracePt t="82706" x="7154863" y="2789238"/>
          <p14:tracePt t="82784" x="7162800" y="2765425"/>
          <p14:tracePt t="82794" x="7170738" y="2751138"/>
          <p14:tracePt t="82805" x="7178675" y="2735263"/>
          <p14:tracePt t="82826" x="7185025" y="2720975"/>
          <p14:tracePt t="82846" x="7192963" y="2720975"/>
          <p14:tracePt t="82865" x="7200900" y="2720975"/>
          <p14:tracePt t="85168" x="7192963" y="2720975"/>
          <p14:tracePt t="85574" x="7185025" y="2720975"/>
          <p14:tracePt t="85584" x="7178675" y="2720975"/>
          <p14:tracePt t="85594" x="7170738" y="2720975"/>
          <p14:tracePt t="85609" x="7146925" y="2720975"/>
          <p14:tracePt t="85630" x="7102475" y="2720975"/>
          <p14:tracePt t="85650" x="7018338" y="2727325"/>
          <p14:tracePt t="85670" x="6880225" y="2751138"/>
          <p14:tracePt t="85690" x="6697663" y="2789238"/>
          <p14:tracePt t="85690" x="6607175" y="2789238"/>
          <p14:tracePt t="85712" x="6537325" y="2797175"/>
          <p14:tracePt t="85729" x="6469063" y="2797175"/>
          <p14:tracePt t="85750" x="6423025" y="2797175"/>
          <p14:tracePt t="85750" x="6416675" y="2797175"/>
          <p14:tracePt t="85772" x="6408738" y="2797175"/>
          <p14:tracePt t="85791" x="6400800" y="2797175"/>
          <p14:tracePt t="85809" x="6400800" y="2811463"/>
          <p14:tracePt t="85841" x="6416675" y="2811463"/>
          <p14:tracePt t="85851" x="6408738" y="2811463"/>
          <p14:tracePt t="86412" x="6400800" y="2811463"/>
          <p14:tracePt t="86432" x="6384925" y="2811463"/>
          <p14:tracePt t="86451" x="6378575" y="2803525"/>
          <p14:tracePt t="86501" x="6370638" y="2803525"/>
          <p14:tracePt t="86510" x="6354763" y="2797175"/>
          <p14:tracePt t="86521" x="6340475" y="2789238"/>
          <p14:tracePt t="86533" x="6308725" y="2781300"/>
          <p14:tracePt t="86553" x="6278563" y="2765425"/>
          <p14:tracePt t="86571" x="6248400" y="2765425"/>
          <p14:tracePt t="86591" x="6226175" y="2765425"/>
          <p14:tracePt t="86612" x="6202363" y="2765425"/>
          <p14:tracePt t="86633" x="6194425" y="2765425"/>
          <p14:tracePt t="86650" x="6188075" y="2773363"/>
          <p14:tracePt t="86718" x="6188075" y="2781300"/>
          <p14:tracePt t="86729" x="6180138" y="2789238"/>
          <p14:tracePt t="86738" x="6180138" y="2803525"/>
          <p14:tracePt t="86751" x="6188075" y="2803525"/>
          <p14:tracePt t="86965" x="6202363" y="2803525"/>
          <p14:tracePt t="86974" x="6210300" y="2803525"/>
          <p14:tracePt t="86991" x="6232525" y="2811463"/>
          <p14:tracePt t="87011" x="6256338" y="2819400"/>
          <p14:tracePt t="87011" x="6270625" y="2827338"/>
          <p14:tracePt t="87035" x="6286500" y="2841625"/>
          <p14:tracePt t="87051" x="6340475" y="2903538"/>
          <p14:tracePt t="87073" x="6370638" y="2955925"/>
          <p14:tracePt t="87093" x="6400800" y="2994025"/>
          <p14:tracePt t="87113" x="6400800" y="3025775"/>
          <p14:tracePt t="87133" x="6400800" y="3070225"/>
          <p14:tracePt t="87153" x="6370638" y="3132138"/>
          <p14:tracePt t="87173" x="6332538" y="3208338"/>
          <p14:tracePt t="87194" x="6302375" y="3246438"/>
          <p14:tracePt t="87213" x="6294438" y="3260725"/>
          <p14:tracePt t="87234" x="6286500" y="3260725"/>
          <p14:tracePt t="87448" x="6278563" y="3260725"/>
          <p14:tracePt t="90109" x="6270625" y="3260725"/>
          <p14:tracePt t="90586" x="6264275" y="3260725"/>
          <p14:tracePt t="90605" x="6256338" y="3260725"/>
          <p14:tracePt t="90625" x="6248400" y="3260725"/>
          <p14:tracePt t="90654" x="6240463" y="3260725"/>
          <p14:tracePt t="90675" x="6232525" y="3260725"/>
          <p14:tracePt t="90851" x="6226175" y="3260725"/>
          <p14:tracePt t="90871" x="6218238" y="3260725"/>
          <p14:tracePt t="90900" x="6210300" y="3260725"/>
          <p14:tracePt t="90920" x="6202363" y="3260725"/>
          <p14:tracePt t="90930" x="6194425" y="3260725"/>
          <p14:tracePt t="90940" x="6180138" y="3260725"/>
          <p14:tracePt t="90957" x="6149975" y="3260725"/>
          <p14:tracePt t="90980" x="6111875" y="3254375"/>
          <p14:tracePt t="90997" x="6049963" y="3254375"/>
          <p14:tracePt t="90997" x="6019800" y="3254375"/>
          <p14:tracePt t="91020" x="5973763" y="3254375"/>
          <p14:tracePt t="91042" x="5905500" y="3246438"/>
          <p14:tracePt t="91059" x="5867400" y="3246438"/>
          <p14:tracePt t="91080" x="5845175" y="3238500"/>
          <p14:tracePt t="91100" x="5829300" y="3238500"/>
          <p14:tracePt t="91120" x="5807075" y="3238500"/>
          <p14:tracePt t="91139" x="5783263" y="3238500"/>
          <p14:tracePt t="91159" x="5745163" y="3238500"/>
          <p14:tracePt t="91179" x="5707063" y="3238500"/>
          <p14:tracePt t="91199" x="5684838" y="3238500"/>
          <p14:tracePt t="91219" x="5654675" y="3238500"/>
          <p14:tracePt t="91240" x="5622925" y="3238500"/>
          <p14:tracePt t="91260" x="5578475" y="3238500"/>
          <p14:tracePt t="91281" x="5524500" y="3238500"/>
          <p14:tracePt t="91300" x="5486400" y="3238500"/>
          <p14:tracePt t="91320" x="5456238" y="3238500"/>
          <p14:tracePt t="91340" x="5426075" y="3230563"/>
          <p14:tracePt t="91360" x="5394325" y="3230563"/>
          <p14:tracePt t="91380" x="5372100" y="3230563"/>
          <p14:tracePt t="91400" x="5356225" y="3230563"/>
          <p14:tracePt t="98447" x="5349875" y="3230563"/>
          <p14:tracePt t="98763" x="5334000" y="3230563"/>
          <p14:tracePt t="98772" x="5311775" y="3230563"/>
          <p14:tracePt t="98789" x="5249863" y="3238500"/>
          <p14:tracePt t="98810" x="5143500" y="3276600"/>
          <p14:tracePt t="98810" x="5075238" y="3306763"/>
          <p14:tracePt t="98832" x="5021263" y="3352800"/>
          <p14:tracePt t="98850" x="4922838" y="3421063"/>
          <p14:tracePt t="98850" x="4899025" y="3436938"/>
          <p14:tracePt t="98871" x="4860925" y="3451225"/>
          <p14:tracePt t="98892" x="4854575" y="3451225"/>
          <p14:tracePt t="98911" x="4860925" y="3451225"/>
          <p14:tracePt t="98931" x="4899025" y="3451225"/>
          <p14:tracePt t="98952" x="4960938" y="3451225"/>
          <p14:tracePt t="98971" x="5037138" y="3444875"/>
          <p14:tracePt t="98991" x="5113338" y="3451225"/>
          <p14:tracePt t="99011" x="5165725" y="3497263"/>
          <p14:tracePt t="99033" x="5181600" y="3513138"/>
          <p14:tracePt t="99051" x="5181600" y="3543300"/>
          <p14:tracePt t="99072" x="5165725" y="3565525"/>
          <p14:tracePt t="99091" x="5159375" y="3603625"/>
          <p14:tracePt t="99112" x="5143500" y="3627438"/>
          <p14:tracePt t="99132" x="5143500" y="3635375"/>
          <p14:tracePt t="114931" x="4937125" y="3635375"/>
          <p14:tracePt t="115213" x="4602163" y="3657600"/>
          <p14:tracePt t="115223" x="4289425" y="3673475"/>
          <p14:tracePt t="115237" x="3429000" y="3749675"/>
          <p14:tracePt t="115257" x="2667000" y="3825875"/>
          <p14:tracePt t="115278" x="2247900" y="3894138"/>
          <p14:tracePt t="115298" x="2041525" y="3946525"/>
          <p14:tracePt t="115318" x="1951038" y="3978275"/>
          <p14:tracePt t="115338" x="1920875" y="3978275"/>
          <p14:tracePt t="115357" x="1912938" y="3970338"/>
          <p14:tracePt t="115378" x="1897063" y="3978275"/>
          <p14:tracePt t="115656" x="1874838" y="3992563"/>
          <p14:tracePt t="115666" x="1844675" y="4000500"/>
          <p14:tracePt t="115679" x="1798638" y="4000500"/>
          <p14:tracePt t="115699" x="1730375" y="3946525"/>
          <p14:tracePt t="115717" x="1676400" y="3902075"/>
          <p14:tracePt t="115739" x="1638300" y="3848100"/>
          <p14:tracePt t="115759" x="1616075" y="3825875"/>
          <p14:tracePt t="115779" x="1577975" y="3787775"/>
          <p14:tracePt t="115799" x="1554163" y="3749675"/>
          <p14:tracePt t="115819" x="1531938" y="3717925"/>
          <p14:tracePt t="115839" x="1524000" y="3687763"/>
          <p14:tracePt t="115858" x="1501775" y="3665538"/>
          <p14:tracePt t="115879" x="1493838" y="3641725"/>
          <p14:tracePt t="115899" x="1493838" y="3597275"/>
          <p14:tracePt t="115918" x="1477963" y="3543300"/>
          <p14:tracePt t="115939" x="1455738" y="3489325"/>
          <p14:tracePt t="115958" x="1425575" y="3451225"/>
          <p14:tracePt t="115977" x="1425575" y="3429000"/>
          <p14:tracePt t="115996" x="1425575" y="3398838"/>
          <p14:tracePt t="116017" x="1425575" y="3382963"/>
          <p14:tracePt t="116017" x="1425575" y="3368675"/>
          <p14:tracePt t="116042" x="1431925" y="3360738"/>
          <p14:tracePt t="116056" x="1431925" y="3344863"/>
          <p14:tracePt t="116336" x="1431925" y="3330575"/>
          <p14:tracePt t="116345" x="1431925" y="3298825"/>
          <p14:tracePt t="116355" x="1431925" y="3268663"/>
          <p14:tracePt t="116373" x="1431925" y="3208338"/>
          <p14:tracePt t="116397" x="1447800" y="3208338"/>
          <p14:tracePt t="116416" x="1447800" y="3200400"/>
          <p14:tracePt t="116682" x="1439863" y="3200400"/>
          <p14:tracePt t="116800" x="1431925" y="3200400"/>
          <p14:tracePt t="116820" x="1439863" y="3200400"/>
          <p14:tracePt t="117146" x="1447800" y="3200400"/>
          <p14:tracePt t="117157" x="1455738" y="3200400"/>
          <p14:tracePt t="117176" x="1447800" y="3200400"/>
          <p14:tracePt t="117264" x="1439863" y="3200400"/>
          <p14:tracePt t="117284" x="1431925" y="3200400"/>
          <p14:tracePt t="117293" x="1425575" y="3200400"/>
          <p14:tracePt t="117313" x="1417638" y="3200400"/>
          <p14:tracePt t="117333" x="1425575" y="3200400"/>
          <p14:tracePt t="117422" x="1431925" y="3200400"/>
          <p14:tracePt t="117431" x="1439863" y="3200400"/>
          <p14:tracePt t="117441" x="1447800" y="3200400"/>
          <p14:tracePt t="117458" x="1431925" y="3200400"/>
          <p14:tracePt t="117510" x="1417638" y="3200400"/>
          <p14:tracePt t="117520" x="1409700" y="3200400"/>
          <p14:tracePt t="117520" x="1401763" y="3200400"/>
          <p14:tracePt t="117542" x="1409700" y="3200400"/>
          <p14:tracePt t="118132" x="1417638" y="3200400"/>
          <p14:tracePt t="122548" x="1431925" y="3200400"/>
          <p14:tracePt t="123318" x="1439863" y="3200400"/>
          <p14:tracePt t="123327" x="1455738" y="3200400"/>
          <p14:tracePt t="123337" x="1470025" y="3200400"/>
          <p14:tracePt t="123349" x="1554163" y="3200400"/>
          <p14:tracePt t="123369" x="1676400" y="3200400"/>
          <p14:tracePt t="123389" x="1965325" y="3192463"/>
          <p14:tracePt t="123409" x="2301875" y="3192463"/>
          <p14:tracePt t="123429" x="2606675" y="3192463"/>
          <p14:tracePt t="123450" x="2765425" y="3216275"/>
          <p14:tracePt t="123471" x="2849563" y="3246438"/>
          <p14:tracePt t="123490" x="2887663" y="3268663"/>
          <p14:tracePt t="123510" x="2887663" y="3276600"/>
          <p14:tracePt t="123528" x="2879725" y="3276600"/>
          <p14:tracePt t="124263" x="2903538" y="3276600"/>
          <p14:tracePt t="124767" x="2925763" y="3276600"/>
          <p14:tracePt t="124777" x="2987675" y="3260725"/>
          <p14:tracePt t="124790" x="3178175" y="3260725"/>
          <p14:tracePt t="124810" x="3421063" y="3254375"/>
          <p14:tracePt t="124831" x="3673475" y="3254375"/>
          <p14:tracePt t="124851" x="3863975" y="3254375"/>
          <p14:tracePt t="124870" x="4046538" y="3254375"/>
          <p14:tracePt t="124890" x="4198938" y="3254375"/>
          <p14:tracePt t="124911" x="4351338" y="3260725"/>
          <p14:tracePt t="124931" x="4503738" y="3314700"/>
          <p14:tracePt t="124951" x="4708525" y="3368675"/>
          <p14:tracePt t="124971" x="4708525" y="3413125"/>
          <p14:tracePt t="124991" x="4708525" y="3436938"/>
          <p14:tracePt t="125011" x="4708525" y="3451225"/>
          <p14:tracePt t="125029" x="4724400" y="3451225"/>
          <p14:tracePt t="125879" x="4746625" y="3451225"/>
          <p14:tracePt t="125889" x="4770438" y="3451225"/>
          <p14:tracePt t="125899" x="4808538" y="3459163"/>
          <p14:tracePt t="125909" x="4945063" y="3497263"/>
          <p14:tracePt t="125933" x="5127625" y="3581400"/>
          <p14:tracePt t="125954" x="5265738" y="3635375"/>
          <p14:tracePt t="125973" x="5356225" y="3665538"/>
          <p14:tracePt t="125994" x="5402263" y="3687763"/>
          <p14:tracePt t="126012" x="5418138" y="3703638"/>
          <p14:tracePt t="126034" x="5426075" y="3717925"/>
          <p14:tracePt t="126053" x="5432425" y="3725863"/>
          <p14:tracePt t="127836" x="5418138" y="3756025"/>
          <p14:tracePt t="128396" x="5410200" y="3787775"/>
          <p14:tracePt t="128406" x="5394325" y="3810000"/>
          <p14:tracePt t="128417" x="5394325" y="3832225"/>
          <p14:tracePt t="128434" x="5356225" y="3878263"/>
          <p14:tracePt t="128458" x="5334000" y="3894138"/>
          <p14:tracePt t="128477" x="5311775" y="3908425"/>
          <p14:tracePt t="128497" x="5280025" y="3946525"/>
          <p14:tracePt t="128518" x="5219700" y="4022725"/>
          <p14:tracePt t="128539" x="5151438" y="4076700"/>
          <p14:tracePt t="128557" x="5097463" y="4122738"/>
          <p14:tracePt t="128576" x="5045075" y="4168775"/>
          <p14:tracePt t="128597" x="4884738" y="4251325"/>
          <p14:tracePt t="128616" x="4441825" y="4495800"/>
          <p14:tracePt t="128636" x="4068763" y="4656138"/>
          <p14:tracePt t="128658" x="3863975" y="4732338"/>
          <p14:tracePt t="128678" x="3749675" y="4762500"/>
          <p14:tracePt t="128698" x="3635375" y="4770438"/>
          <p14:tracePt t="128716" x="3551238" y="4770438"/>
          <p14:tracePt t="128738" x="3513138" y="4770438"/>
          <p14:tracePt t="128758" x="3482975" y="4770438"/>
          <p14:tracePt t="128776" x="3482975" y="4762500"/>
          <p14:tracePt t="128797" x="3482975" y="4754563"/>
          <p14:tracePt t="128879" x="3475038" y="4754563"/>
          <p14:tracePt t="129206" x="3451225" y="4754563"/>
          <p14:tracePt t="129225" x="3429000" y="4754563"/>
          <p14:tracePt t="129264" x="3421063" y="4754563"/>
          <p14:tracePt t="129275" x="3413125" y="4754563"/>
          <p14:tracePt t="129284" x="3406775" y="4754563"/>
          <p14:tracePt t="129304" x="3398838" y="4754563"/>
          <p14:tracePt t="129383" x="3390900" y="4754563"/>
          <p14:tracePt t="129393" x="3382963" y="4754563"/>
          <p14:tracePt t="129728" x="3375025" y="4754563"/>
          <p14:tracePt t="129738" x="3368675" y="4754563"/>
          <p14:tracePt t="129748" x="3352800" y="4754563"/>
          <p14:tracePt t="129759" x="3322638" y="4746625"/>
          <p14:tracePt t="129779" x="3162300" y="4724400"/>
          <p14:tracePt t="129799" x="2827338" y="4564063"/>
          <p14:tracePt t="129819" x="2468563" y="4373563"/>
          <p14:tracePt t="129839" x="2171700" y="4206875"/>
          <p14:tracePt t="129858" x="1989138" y="4060825"/>
          <p14:tracePt t="129879" x="1889125" y="3954463"/>
          <p14:tracePt t="129898" x="1844675" y="3863975"/>
          <p14:tracePt t="129918" x="1820863" y="3802063"/>
          <p14:tracePt t="129940" x="1851025" y="3687763"/>
          <p14:tracePt t="129959" x="1965325" y="3527425"/>
          <p14:tracePt t="129979" x="2193925" y="3330575"/>
          <p14:tracePt t="129998" x="2308225" y="3268663"/>
          <p14:tracePt t="130019" x="2362200" y="3260725"/>
          <p14:tracePt t="130041" x="2408238" y="3284538"/>
          <p14:tracePt t="130059" x="2468563" y="3336925"/>
          <p14:tracePt t="130078" x="2536825" y="3406775"/>
          <p14:tracePt t="130099" x="2613025" y="3497263"/>
          <p14:tracePt t="130119" x="2613025" y="3581400"/>
          <p14:tracePt t="130139" x="2560638" y="3695700"/>
          <p14:tracePt t="130159" x="2422525" y="3825875"/>
          <p14:tracePt t="130179" x="2286000" y="3894138"/>
          <p14:tracePt t="130199" x="2179638" y="3924300"/>
          <p14:tracePt t="130219" x="2103438" y="3924300"/>
          <p14:tracePt t="130239" x="2079625" y="3886200"/>
          <p14:tracePt t="130239" x="2079625" y="3848100"/>
          <p14:tracePt t="130261" x="2079625" y="3810000"/>
          <p14:tracePt t="130277" x="2278063" y="3521075"/>
          <p14:tracePt t="130300" x="2454275" y="3382963"/>
          <p14:tracePt t="130321" x="2689225" y="3360738"/>
          <p14:tracePt t="130340" x="2849563" y="3444875"/>
          <p14:tracePt t="130361" x="2949575" y="3565525"/>
          <p14:tracePt t="130381" x="2955925" y="3597275"/>
          <p14:tracePt t="130400" x="2949575" y="3627438"/>
          <p14:tracePt t="130420" x="2857500" y="3717925"/>
          <p14:tracePt t="130440" x="2841625" y="3733800"/>
          <p14:tracePt t="131348" x="2849563" y="3733800"/>
          <p14:tracePt t="131877" x="2857500" y="3733800"/>
          <p14:tracePt t="131887" x="2873375" y="3733800"/>
          <p14:tracePt t="131901" x="2895600" y="3741738"/>
          <p14:tracePt t="131923" x="2941638" y="3749675"/>
          <p14:tracePt t="131942" x="2979738" y="3756025"/>
          <p14:tracePt t="131962" x="3040063" y="3787775"/>
          <p14:tracePt t="131982" x="3078163" y="3817938"/>
          <p14:tracePt t="132002" x="3108325" y="3832225"/>
          <p14:tracePt t="132022" x="3132138" y="3848100"/>
          <p14:tracePt t="132042" x="3170238" y="3863975"/>
          <p14:tracePt t="132063" x="3192463" y="3878263"/>
          <p14:tracePt t="132082" x="3200400" y="3878263"/>
          <p14:tracePt t="143509" x="0" y="0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/>
          <a:srcRect l="23125" t="15000" r="5625" b="40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200"/>
    </mc:Choice>
    <mc:Fallback xmlns="">
      <p:transition spd="slow" advTm="562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/>
          <a:srcRect l="23125" t="15000" r="5625" b="40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3866"/>
    </mc:Choice>
    <mc:Fallback xmlns="">
      <p:transition spd="slow" advTm="1638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/>
          <a:srcRect l="23125" t="15000" r="5625" b="40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375"/>
    </mc:Choice>
    <mc:Fallback xmlns="">
      <p:transition spd="slow" advTm="833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 cstate="print"/>
          <a:srcRect l="23125" t="15000" r="5625" b="40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859"/>
    </mc:Choice>
    <mc:Fallback xmlns="">
      <p:transition spd="slow" advTm="378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 cstate="print"/>
          <a:srcRect l="23125" t="15000" r="5625" b="40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659"/>
    </mc:Choice>
    <mc:Fallback xmlns="">
      <p:transition spd="slow" advTm="1086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3341" x="8923338" y="4030663"/>
          <p14:tracePt t="23347" x="8915400" y="4030663"/>
          <p14:tracePt t="23531" x="8885238" y="4030663"/>
          <p14:tracePt t="23541" x="8831263" y="4030663"/>
          <p14:tracePt t="23551" x="8770938" y="4008438"/>
          <p14:tracePt t="23561" x="8648700" y="3962400"/>
          <p14:tracePt t="23578" x="8131175" y="3619500"/>
          <p14:tracePt t="23598" x="7712075" y="3398838"/>
          <p14:tracePt t="23619" x="7459663" y="3268663"/>
          <p14:tracePt t="23638" x="7337425" y="3200400"/>
          <p14:tracePt t="23659" x="7269163" y="3178175"/>
          <p14:tracePt t="23679" x="7223125" y="3146425"/>
          <p14:tracePt t="23699" x="7200900" y="3132138"/>
          <p14:tracePt t="23699" x="7192963" y="3132138"/>
          <p14:tracePt t="23719" x="7154863" y="3116263"/>
          <p14:tracePt t="23739" x="7124700" y="3094038"/>
          <p14:tracePt t="23760" x="7086600" y="3063875"/>
          <p14:tracePt t="23779" x="7048500" y="3048000"/>
          <p14:tracePt t="23799" x="6972300" y="3001963"/>
          <p14:tracePt t="23819" x="6842125" y="2911475"/>
          <p14:tracePt t="23839" x="6667500" y="2835275"/>
          <p14:tracePt t="23859" x="6591300" y="2789238"/>
          <p14:tracePt t="23879" x="6553200" y="2765425"/>
          <p14:tracePt t="23899" x="6523038" y="2765425"/>
          <p14:tracePt t="23919" x="6523038" y="2751138"/>
          <p14:tracePt t="24063" x="6530975" y="2751138"/>
          <p14:tracePt t="24677" x="6530975" y="2759075"/>
          <p14:tracePt t="24727" x="6523038" y="2765425"/>
          <p14:tracePt t="24745" x="6515100" y="2765425"/>
          <p14:tracePt t="24755" x="6492875" y="2765425"/>
          <p14:tracePt t="24765" x="6446838" y="2765425"/>
          <p14:tracePt t="24780" x="6194425" y="2705100"/>
          <p14:tracePt t="24800" x="5570538" y="2560638"/>
          <p14:tracePt t="24820" x="4816475" y="2400300"/>
          <p14:tracePt t="24840" x="4373563" y="2332038"/>
          <p14:tracePt t="24860" x="4251325" y="2316163"/>
          <p14:tracePt t="24880" x="4221163" y="2308225"/>
          <p14:tracePt t="24900" x="4213225" y="2293938"/>
          <p14:tracePt t="24921" x="4213225" y="2308225"/>
          <p14:tracePt t="25152" x="4206875" y="2324100"/>
          <p14:tracePt t="25161" x="4183063" y="2354263"/>
          <p14:tracePt t="25170" x="4160838" y="2378075"/>
          <p14:tracePt t="25184" x="4000500" y="2416175"/>
          <p14:tracePt t="25204" x="3627438" y="2416175"/>
          <p14:tracePt t="25224" x="3216275" y="2416175"/>
          <p14:tracePt t="25245" x="2987675" y="2438400"/>
          <p14:tracePt t="25265" x="2849563" y="2454275"/>
          <p14:tracePt t="25285" x="2789238" y="2468563"/>
          <p14:tracePt t="25306" x="2765425" y="2468563"/>
          <p14:tracePt t="25326" x="2759075" y="2468563"/>
          <p14:tracePt t="25344" x="2751138" y="2468563"/>
          <p14:tracePt t="25364" x="2743200" y="2468563"/>
          <p14:tracePt t="25476" x="2727325" y="2468563"/>
          <p14:tracePt t="25496" x="2720975" y="2468563"/>
          <p14:tracePt t="25517" x="2720975" y="2476500"/>
          <p14:tracePt t="25604" x="2727325" y="2476500"/>
          <p14:tracePt t="26384" x="2735263" y="2476500"/>
          <p14:tracePt t="26472" x="2743200" y="2476500"/>
          <p14:tracePt t="26491" x="2751138" y="2476500"/>
          <p14:tracePt t="26600" x="2759075" y="2476500"/>
          <p14:tracePt t="26756" x="2773363" y="2476500"/>
          <p14:tracePt t="26776" x="2773363" y="2468563"/>
          <p14:tracePt t="26786" x="2781300" y="2468563"/>
          <p14:tracePt t="26796" x="2811463" y="2460625"/>
          <p14:tracePt t="26806" x="2835275" y="2438400"/>
          <p14:tracePt t="26823" x="2963863" y="2378075"/>
          <p14:tracePt t="26844" x="3140075" y="2316163"/>
          <p14:tracePt t="26863" x="3314700" y="2293938"/>
          <p14:tracePt t="26884" x="3505200" y="2270125"/>
          <p14:tracePt t="26904" x="3717925" y="2293938"/>
          <p14:tracePt t="26904" x="3840163" y="2332038"/>
          <p14:tracePt t="26924" x="4022725" y="2416175"/>
          <p14:tracePt t="26945" x="4092575" y="2484438"/>
          <p14:tracePt t="26965" x="4106863" y="2492375"/>
          <p14:tracePt t="26985" x="4060825" y="2460625"/>
          <p14:tracePt t="27012" x="4084638" y="2454275"/>
          <p14:tracePt t="27310" x="4098925" y="2446338"/>
          <p14:tracePt t="27320" x="4114800" y="2430463"/>
          <p14:tracePt t="27329" x="4137025" y="2416175"/>
          <p14:tracePt t="27345" x="4244975" y="2354263"/>
          <p14:tracePt t="27365" x="4359275" y="2293938"/>
          <p14:tracePt t="27387" x="4648200" y="2149475"/>
          <p14:tracePt t="27410" x="4724400" y="2079625"/>
          <p14:tracePt t="27427" x="4999038" y="1935163"/>
          <p14:tracePt t="27449" x="5113338" y="1874838"/>
          <p14:tracePt t="27469" x="5181600" y="1828800"/>
          <p14:tracePt t="27489" x="5249863" y="1806575"/>
          <p14:tracePt t="27509" x="5287963" y="1782763"/>
          <p14:tracePt t="27530" x="5318125" y="1760538"/>
          <p14:tracePt t="27549" x="5334000" y="1760538"/>
          <p14:tracePt t="27567" x="5326063" y="1760538"/>
          <p14:tracePt t="27811" x="5311775" y="1774825"/>
          <p14:tracePt t="27822" x="5295900" y="1798638"/>
          <p14:tracePt t="27832" x="5235575" y="1844675"/>
          <p14:tracePt t="27845" x="5097463" y="1997075"/>
          <p14:tracePt t="27866" x="4854575" y="2179638"/>
          <p14:tracePt t="27886" x="4579938" y="2362200"/>
          <p14:tracePt t="27907" x="4283075" y="2522538"/>
          <p14:tracePt t="27926" x="4030663" y="2560638"/>
          <p14:tracePt t="27947" x="3908425" y="2582863"/>
          <p14:tracePt t="27966" x="3840163" y="2606675"/>
          <p14:tracePt t="27986" x="3763963" y="2620963"/>
          <p14:tracePt t="28006" x="3687763" y="2620963"/>
          <p14:tracePt t="28027" x="3641725" y="2636838"/>
          <p14:tracePt t="28047" x="3627438" y="2636838"/>
          <p14:tracePt t="28066" x="3619500" y="2636838"/>
          <p14:tracePt t="28086" x="3627438" y="2628900"/>
          <p14:tracePt t="28246" x="3649663" y="2620963"/>
          <p14:tracePt t="28256" x="3679825" y="2606675"/>
          <p14:tracePt t="28266" x="3779838" y="2536825"/>
          <p14:tracePt t="28287" x="3970338" y="2430463"/>
          <p14:tracePt t="28307" x="4244975" y="2301875"/>
          <p14:tracePt t="28326" x="4556125" y="2155825"/>
          <p14:tracePt t="28346" x="4792663" y="2073275"/>
          <p14:tracePt t="28366" x="4953000" y="2035175"/>
          <p14:tracePt t="28386" x="5013325" y="1997075"/>
          <p14:tracePt t="28406" x="5059363" y="1973263"/>
          <p14:tracePt t="28426" x="5089525" y="1951038"/>
          <p14:tracePt t="28445" x="5127625" y="1943100"/>
          <p14:tracePt t="28465" x="5159375" y="1935163"/>
          <p14:tracePt t="28485" x="5173663" y="1927225"/>
          <p14:tracePt t="28505" x="5189538" y="1927225"/>
          <p14:tracePt t="28525" x="5197475" y="1927225"/>
          <p14:tracePt t="28545" x="5211763" y="1927225"/>
          <p14:tracePt t="28565" x="5227638" y="1927225"/>
          <p14:tracePt t="28585" x="5235575" y="1927225"/>
          <p14:tracePt t="28605" x="5235575" y="1935163"/>
          <p14:tracePt t="28658" x="5227638" y="1935163"/>
          <p14:tracePt t="28807" x="5211763" y="1927225"/>
          <p14:tracePt t="28816" x="5197475" y="1920875"/>
          <p14:tracePt t="28827" x="5113338" y="1882775"/>
          <p14:tracePt t="28846" x="4968875" y="1820863"/>
          <p14:tracePt t="28867" x="4792663" y="1744663"/>
          <p14:tracePt t="28887" x="4618038" y="1692275"/>
          <p14:tracePt t="28907" x="4518025" y="1668463"/>
          <p14:tracePt t="28926" x="4465638" y="1654175"/>
          <p14:tracePt t="28947" x="4449763" y="1654175"/>
          <p14:tracePt t="28966" x="4457700" y="1660525"/>
          <p14:tracePt t="29044" x="4465638" y="1660525"/>
          <p14:tracePt t="29054" x="4487863" y="1676400"/>
          <p14:tracePt t="29069" x="4572000" y="1722438"/>
          <p14:tracePt t="29090" x="4740275" y="1798638"/>
          <p14:tracePt t="29110" x="4860925" y="1866900"/>
          <p14:tracePt t="29130" x="4999038" y="1951038"/>
          <p14:tracePt t="29130" x="5037138" y="1989138"/>
          <p14:tracePt t="29153" x="5083175" y="2019300"/>
          <p14:tracePt t="29169" x="5173663" y="2133600"/>
          <p14:tracePt t="29187" x="5273675" y="2247900"/>
          <p14:tracePt t="29207" x="5334000" y="2286000"/>
          <p14:tracePt t="29228" x="5372100" y="2308225"/>
          <p14:tracePt t="29248" x="5410200" y="2332038"/>
          <p14:tracePt t="29267" x="5448300" y="2378075"/>
          <p14:tracePt t="29289" x="5470525" y="2416175"/>
          <p14:tracePt t="29308" x="5470525" y="2422525"/>
          <p14:tracePt t="29330" x="5478463" y="2422525"/>
          <p14:tracePt t="29941" x="5502275" y="2422525"/>
          <p14:tracePt t="29951" x="5524500" y="2422525"/>
          <p14:tracePt t="29961" x="5570538" y="2422525"/>
          <p14:tracePt t="29971" x="5630863" y="2430463"/>
          <p14:tracePt t="29988" x="5761038" y="2430463"/>
          <p14:tracePt t="29988" x="5845175" y="2430463"/>
          <p14:tracePt t="30011" x="5897563" y="2430463"/>
          <p14:tracePt t="30029" x="5965825" y="2430463"/>
          <p14:tracePt t="30049" x="6011863" y="2430463"/>
          <p14:tracePt t="30069" x="6049963" y="2430463"/>
          <p14:tracePt t="30090" x="6065838" y="2430463"/>
          <p14:tracePt t="30110" x="6073775" y="2430463"/>
          <p14:tracePt t="30139" x="6080125" y="2430463"/>
          <p14:tracePt t="30188" x="6096000" y="2430463"/>
          <p14:tracePt t="30276" x="6103938" y="2430463"/>
          <p14:tracePt t="30297" x="6111875" y="2430463"/>
          <p14:tracePt t="30307" x="6118225" y="2430463"/>
          <p14:tracePt t="30316" x="6126163" y="2430463"/>
          <p14:tracePt t="30336" x="6134100" y="2430463"/>
          <p14:tracePt t="30351" x="6134100" y="2438400"/>
          <p14:tracePt t="30372" x="6149975" y="2446338"/>
          <p14:tracePt t="30390" x="6172200" y="2454275"/>
          <p14:tracePt t="30409" x="6188075" y="2460625"/>
          <p14:tracePt t="30429" x="6194425" y="2468563"/>
          <p14:tracePt t="30449" x="6202363" y="2468563"/>
          <p14:tracePt t="30484" x="6218238" y="2460625"/>
          <p14:tracePt t="30512" x="6232525" y="2460625"/>
          <p14:tracePt t="30741" x="6240463" y="2460625"/>
          <p14:tracePt t="30751" x="6256338" y="2460625"/>
          <p14:tracePt t="30761" x="6270625" y="2460625"/>
          <p14:tracePt t="30773" x="6324600" y="2460625"/>
          <p14:tracePt t="30794" x="6370638" y="2460625"/>
          <p14:tracePt t="30812" x="6392863" y="2484438"/>
          <p14:tracePt t="30832" x="6400800" y="2492375"/>
          <p14:tracePt t="30853" x="6416675" y="2492375"/>
          <p14:tracePt t="30873" x="6416675" y="2498725"/>
          <p14:tracePt t="30891" x="6423025" y="2506663"/>
          <p14:tracePt t="30911" x="6430963" y="2514600"/>
          <p14:tracePt t="30933" x="6446838" y="2530475"/>
          <p14:tracePt t="30953" x="6454775" y="2544763"/>
          <p14:tracePt t="30971" x="6461125" y="2552700"/>
          <p14:tracePt t="30991" x="6469063" y="2552700"/>
          <p14:tracePt t="31017" x="6469063" y="2560638"/>
          <p14:tracePt t="31032" x="6477000" y="2560638"/>
          <p14:tracePt t="31051" x="6477000" y="2568575"/>
          <p14:tracePt t="31072" x="6484938" y="2574925"/>
          <p14:tracePt t="31125" x="6492875" y="2574925"/>
          <p14:tracePt t="31155" x="6492875" y="2582863"/>
          <p14:tracePt t="31264" x="6484938" y="2582863"/>
          <p14:tracePt t="31836" x="6477000" y="2582863"/>
          <p14:tracePt t="31866" x="6469063" y="2590800"/>
          <p14:tracePt t="31876" x="6461125" y="2590800"/>
          <p14:tracePt t="31896" x="6454775" y="2590800"/>
          <p14:tracePt t="31916" x="6438900" y="2590800"/>
          <p14:tracePt t="31936" x="6430963" y="2590800"/>
          <p14:tracePt t="31955" x="6416675" y="2590800"/>
          <p14:tracePt t="31974" x="6400800" y="2590800"/>
          <p14:tracePt t="31996" x="6384925" y="2590800"/>
          <p14:tracePt t="32016" x="6354763" y="2590800"/>
          <p14:tracePt t="32034" x="6308725" y="2590800"/>
          <p14:tracePt t="32055" x="6248400" y="2574925"/>
          <p14:tracePt t="32076" x="6180138" y="2568575"/>
          <p14:tracePt t="32095" x="6088063" y="2544763"/>
          <p14:tracePt t="32115" x="6011863" y="2522538"/>
          <p14:tracePt t="32136" x="5959475" y="2498725"/>
          <p14:tracePt t="32158" x="5913438" y="2492375"/>
          <p14:tracePt t="32175" x="5889625" y="2476500"/>
          <p14:tracePt t="32193" x="5875338" y="2476500"/>
          <p14:tracePt t="32213" x="5851525" y="2468563"/>
          <p14:tracePt t="32232" x="5821363" y="2460625"/>
          <p14:tracePt t="32252" x="5813425" y="2454275"/>
          <p14:tracePt t="32273" x="5807075" y="2454275"/>
          <p14:tracePt t="33181" x="5799138" y="2454275"/>
          <p14:tracePt t="33434" x="5791200" y="2454275"/>
          <p14:tracePt t="33454" x="5783263" y="2454275"/>
          <p14:tracePt t="33483" x="5775325" y="2446338"/>
          <p14:tracePt t="33493" x="5768975" y="2446338"/>
          <p14:tracePt t="33512" x="5761038" y="2446338"/>
          <p14:tracePt t="33522" x="5745163" y="2438400"/>
          <p14:tracePt t="33536" x="5730875" y="2438400"/>
          <p14:tracePt t="33558" x="5707063" y="2438400"/>
          <p14:tracePt t="33577" x="5692775" y="2430463"/>
          <p14:tracePt t="33597" x="5676900" y="2430463"/>
          <p14:tracePt t="33618" x="5668963" y="2422525"/>
          <p14:tracePt t="34533" x="5661025" y="2422525"/>
          <p14:tracePt t="34823" x="5654675" y="2422525"/>
          <p14:tracePt t="34843" x="5646738" y="2422525"/>
          <p14:tracePt t="34853" x="5638800" y="2422525"/>
          <p14:tracePt t="34883" x="5630863" y="2422525"/>
          <p14:tracePt t="34892" x="5616575" y="2422525"/>
          <p14:tracePt t="34903" x="5600700" y="2422525"/>
          <p14:tracePt t="34918" x="5532438" y="2438400"/>
          <p14:tracePt t="34940" x="5478463" y="2446338"/>
          <p14:tracePt t="34960" x="5456238" y="2446338"/>
          <p14:tracePt t="34960" x="5448300" y="2446338"/>
          <p14:tracePt t="34982" x="5456238" y="2408238"/>
          <p14:tracePt t="35040" x="5464175" y="2392363"/>
          <p14:tracePt t="35050" x="5470525" y="2370138"/>
          <p14:tracePt t="35061" x="5508625" y="2324100"/>
          <p14:tracePt t="35081" x="5554663" y="2270125"/>
          <p14:tracePt t="35101" x="5608638" y="2232025"/>
          <p14:tracePt t="35122" x="5646738" y="2209800"/>
          <p14:tracePt t="35141" x="5654675" y="2209800"/>
          <p14:tracePt t="35163" x="5630863" y="2239963"/>
          <p14:tracePt t="35217" x="5608638" y="2270125"/>
          <p14:tracePt t="35228" x="5592763" y="2308225"/>
          <p14:tracePt t="35240" x="5562600" y="2339975"/>
          <p14:tracePt t="35261" x="5546725" y="2362200"/>
          <p14:tracePt t="35281" x="5562600" y="2346325"/>
          <p14:tracePt t="35337" x="5578475" y="2332038"/>
          <p14:tracePt t="35346" x="5584825" y="2324100"/>
          <p14:tracePt t="35359" x="5592763" y="2316163"/>
          <p14:tracePt t="35379" x="5578475" y="2316163"/>
          <p14:tracePt t="35484" x="5570538" y="2316163"/>
          <p14:tracePt t="35494" x="5562600" y="2316163"/>
          <p14:tracePt t="35504" x="5546725" y="2316163"/>
          <p14:tracePt t="35519" x="5540375" y="2316163"/>
          <p14:tracePt t="35540" x="5516563" y="2316163"/>
          <p14:tracePt t="35561" x="5456238" y="2308225"/>
          <p14:tracePt t="35580" x="5326063" y="2247900"/>
          <p14:tracePt t="35600" x="5165725" y="2117725"/>
          <p14:tracePt t="35600" x="5097463" y="2065338"/>
          <p14:tracePt t="35623" x="5051425" y="2019300"/>
          <p14:tracePt t="35640" x="4945063" y="1912938"/>
          <p14:tracePt t="35640" x="4930775" y="1889125"/>
          <p14:tracePt t="35663" x="4906963" y="1882775"/>
          <p14:tracePt t="35681" x="4884738" y="1866900"/>
          <p14:tracePt t="35702" x="4884738" y="1882775"/>
          <p14:tracePt t="36047" x="4868863" y="1905000"/>
          <p14:tracePt t="36056" x="4822825" y="1935163"/>
          <p14:tracePt t="36066" x="4770438" y="1951038"/>
          <p14:tracePt t="36080" x="4587875" y="1958975"/>
          <p14:tracePt t="36102" x="4191000" y="1943100"/>
          <p14:tracePt t="36122" x="3741738" y="1889125"/>
          <p14:tracePt t="36142" x="3444875" y="1882775"/>
          <p14:tracePt t="36142" x="3330575" y="1882775"/>
          <p14:tracePt t="36166" x="3284538" y="1882775"/>
          <p14:tracePt t="36182" x="3192463" y="1882775"/>
          <p14:tracePt t="36202" x="3132138" y="1874838"/>
          <p14:tracePt t="36221" x="3078163" y="1866900"/>
          <p14:tracePt t="36241" x="3032125" y="1851025"/>
          <p14:tracePt t="36241" x="3025775" y="1851025"/>
          <p14:tracePt t="36263" x="3025775" y="1858963"/>
          <p14:tracePt t="36755" x="3025775" y="1874838"/>
          <p14:tracePt t="36765" x="3009900" y="1889125"/>
          <p14:tracePt t="36779" x="2955925" y="1951038"/>
          <p14:tracePt t="36799" x="2895600" y="1965325"/>
          <p14:tracePt t="36819" x="2819400" y="1981200"/>
          <p14:tracePt t="36840" x="2682875" y="1997075"/>
          <p14:tracePt t="36860" x="2544763" y="2011363"/>
          <p14:tracePt t="36879" x="2400300" y="2057400"/>
          <p14:tracePt t="36900" x="2332038" y="2079625"/>
          <p14:tracePt t="36920" x="2293938" y="2095500"/>
          <p14:tracePt t="36939" x="2225675" y="2117725"/>
          <p14:tracePt t="36959" x="2163763" y="2155825"/>
          <p14:tracePt t="36980" x="2117725" y="2193925"/>
          <p14:tracePt t="37000" x="2095500" y="2217738"/>
          <p14:tracePt t="37020" x="2087563" y="2217738"/>
          <p14:tracePt t="37940" x="2111375" y="2193925"/>
          <p14:tracePt t="38688" x="2133600" y="2179638"/>
          <p14:tracePt t="38698" x="2171700" y="2141538"/>
          <p14:tracePt t="38708" x="2239963" y="2103438"/>
          <p14:tracePt t="38725" x="2370138" y="2011363"/>
          <p14:tracePt t="38746" x="2514600" y="1920875"/>
          <p14:tracePt t="38765" x="2674938" y="1812925"/>
          <p14:tracePt t="38785" x="2827338" y="1706563"/>
          <p14:tracePt t="38785" x="2911475" y="1638300"/>
          <p14:tracePt t="38808" x="3009900" y="1539875"/>
          <p14:tracePt t="38822" x="3216275" y="1539875"/>
          <p14:tracePt t="38843" x="3390900" y="1539875"/>
          <p14:tracePt t="38863" x="3559175" y="1539875"/>
          <p14:tracePt t="38883" x="3641725" y="1539875"/>
          <p14:tracePt t="38903" x="3687763" y="1539875"/>
          <p14:tracePt t="38923" x="3695700" y="1539875"/>
          <p14:tracePt t="38943" x="3687763" y="1539875"/>
          <p14:tracePt t="38964" x="3635375" y="1539875"/>
          <p14:tracePt t="38983" x="3649663" y="1531938"/>
          <p14:tracePt t="39249" x="3687763" y="1501775"/>
          <p14:tracePt t="39259" x="3733800" y="1477963"/>
          <p14:tracePt t="39269" x="3802063" y="1455738"/>
          <p14:tracePt t="39283" x="3946525" y="1417638"/>
          <p14:tracePt t="39304" x="4084638" y="1409700"/>
          <p14:tracePt t="39325" x="4183063" y="1439863"/>
          <p14:tracePt t="39344" x="4213225" y="1463675"/>
          <p14:tracePt t="39364" x="4221163" y="1470025"/>
          <p14:tracePt t="41160" x="4244975" y="1470025"/>
          <p14:tracePt t="41222" x="4275138" y="1477963"/>
          <p14:tracePt t="41232" x="4327525" y="1493838"/>
          <p14:tracePt t="41248" x="4579938" y="1592263"/>
          <p14:tracePt t="41269" x="4983163" y="1736725"/>
          <p14:tracePt t="41290" x="5219700" y="1866900"/>
          <p14:tracePt t="41290" x="5311775" y="1927225"/>
          <p14:tracePt t="41312" x="5387975" y="1989138"/>
          <p14:tracePt t="41328" x="5508625" y="2095500"/>
          <p14:tracePt t="41349" x="5584825" y="2171700"/>
          <p14:tracePt t="41349" x="5600700" y="2187575"/>
          <p14:tracePt t="41371" x="5616575" y="2201863"/>
          <p14:tracePt t="41389" x="5630863" y="2239963"/>
          <p14:tracePt t="42312" x="5638800" y="2247900"/>
          <p14:tracePt t="42760" x="5646738" y="2255838"/>
          <p14:tracePt t="42770" x="5654675" y="2263775"/>
          <p14:tracePt t="42779" x="5676900" y="2293938"/>
          <p14:tracePt t="42792" x="5707063" y="2324100"/>
          <p14:tracePt t="42812" x="5730875" y="2354263"/>
          <p14:tracePt t="42832" x="5753100" y="2370138"/>
          <p14:tracePt t="42853" x="5761038" y="2384425"/>
          <p14:tracePt t="44664" x="5753100" y="2384425"/>
          <p14:tracePt t="44880" x="5745163" y="2384425"/>
          <p14:tracePt t="44890" x="5737225" y="2384425"/>
          <p14:tracePt t="44900" x="5730875" y="2384425"/>
          <p14:tracePt t="44914" x="5692775" y="2384425"/>
          <p14:tracePt t="44936" x="5616575" y="2384425"/>
          <p14:tracePt t="44955" x="5418138" y="2384425"/>
          <p14:tracePt t="44975" x="4800600" y="2384425"/>
          <p14:tracePt t="44996" x="4244975" y="2384425"/>
          <p14:tracePt t="44996" x="4046538" y="2400300"/>
          <p14:tracePt t="45018" x="3954463" y="2416175"/>
          <p14:tracePt t="45034" x="3856038" y="2422525"/>
          <p14:tracePt t="45034" x="3825875" y="2422525"/>
          <p14:tracePt t="45057" x="3802063" y="2422525"/>
          <p14:tracePt t="45074" x="3779838" y="2430463"/>
          <p14:tracePt t="45074" x="3763963" y="2438400"/>
          <p14:tracePt t="45097" x="3756025" y="2438400"/>
          <p14:tracePt t="45114" x="3763963" y="2438400"/>
          <p14:tracePt t="45432" x="3779838" y="2430463"/>
          <p14:tracePt t="45441" x="3817938" y="2416175"/>
          <p14:tracePt t="45455" x="3908425" y="2316163"/>
          <p14:tracePt t="45476" x="4060825" y="2179638"/>
          <p14:tracePt t="45496" x="4221163" y="2041525"/>
          <p14:tracePt t="45517" x="4321175" y="1965325"/>
          <p14:tracePt t="45535" x="4411663" y="1897063"/>
          <p14:tracePt t="45556" x="4473575" y="1866900"/>
          <p14:tracePt t="45577" x="4495800" y="1836738"/>
          <p14:tracePt t="45596" x="4511675" y="1836738"/>
          <p14:tracePt t="45615" x="4511675" y="1812925"/>
          <p14:tracePt t="45816" x="4518025" y="1812925"/>
          <p14:tracePt t="45826" x="4518025" y="1806575"/>
          <p14:tracePt t="45838" x="4503738" y="1812925"/>
          <p14:tracePt t="46082" x="4487863" y="1812925"/>
          <p14:tracePt t="46092" x="4457700" y="1836738"/>
          <p14:tracePt t="46103" x="4389438" y="1858963"/>
          <p14:tracePt t="46116" x="4229100" y="1958975"/>
          <p14:tracePt t="46138" x="3954463" y="2149475"/>
          <p14:tracePt t="46158" x="3573463" y="2362200"/>
          <p14:tracePt t="46177" x="3268663" y="2536825"/>
          <p14:tracePt t="46198" x="3116263" y="2613025"/>
          <p14:tracePt t="46218" x="3040063" y="2636838"/>
          <p14:tracePt t="46237" x="3017838" y="2659063"/>
          <p14:tracePt t="46257" x="3001963" y="2667000"/>
          <p14:tracePt t="46277" x="3001963" y="2674938"/>
          <p14:tracePt t="47190" x="3001963" y="2667000"/>
          <p14:tracePt t="47335" x="3009900" y="2659063"/>
          <p14:tracePt t="47344" x="3017838" y="2659063"/>
          <p14:tracePt t="47365" x="3017838" y="2651125"/>
          <p14:tracePt t="47378" x="3025775" y="2651125"/>
          <p14:tracePt t="47399" x="3032125" y="2644775"/>
          <p14:tracePt t="47419" x="3040063" y="2636838"/>
          <p14:tracePt t="47438" x="3048000" y="2636838"/>
          <p14:tracePt t="48364" x="3055938" y="2620963"/>
          <p14:tracePt t="48587" x="3070225" y="2613025"/>
          <p14:tracePt t="48598" x="3086100" y="2582863"/>
          <p14:tracePt t="48607" x="3116263" y="2552700"/>
          <p14:tracePt t="48621" x="3254375" y="2422525"/>
          <p14:tracePt t="48641" x="3382963" y="2301875"/>
          <p14:tracePt t="48663" x="3521075" y="2201863"/>
          <p14:tracePt t="48682" x="3649663" y="2133600"/>
          <p14:tracePt t="48699" x="3756025" y="2073275"/>
          <p14:tracePt t="48721" x="3848100" y="2041525"/>
          <p14:tracePt t="48740" x="3932238" y="2027238"/>
          <p14:tracePt t="48762" x="3984625" y="2019300"/>
          <p14:tracePt t="48781" x="4030663" y="2019300"/>
          <p14:tracePt t="48801" x="4054475" y="2019300"/>
          <p14:tracePt t="50597" x="4068763" y="2003425"/>
          <p14:tracePt t="51260" x="4092575" y="2003425"/>
          <p14:tracePt t="51269" x="4114800" y="1981200"/>
          <p14:tracePt t="51284" x="4175125" y="1958975"/>
          <p14:tracePt t="51304" x="4206875" y="1935163"/>
          <p14:tracePt t="51326" x="4237038" y="1912938"/>
          <p14:tracePt t="51346" x="4259263" y="1889125"/>
          <p14:tracePt t="51365" x="4283075" y="1874838"/>
          <p14:tracePt t="51384" x="4305300" y="1866900"/>
          <p14:tracePt t="51405" x="4313238" y="1858963"/>
          <p14:tracePt t="51424" x="4321175" y="1858963"/>
          <p14:tracePt t="51444" x="4327525" y="1858963"/>
          <p14:tracePt t="51664" x="4335463" y="1858963"/>
          <p14:tracePt t="51684" x="4343400" y="1866900"/>
          <p14:tracePt t="51693" x="4359275" y="1866900"/>
          <p14:tracePt t="51705" x="4419600" y="1912938"/>
          <p14:tracePt t="51725" x="4533900" y="1981200"/>
          <p14:tracePt t="51747" x="4678363" y="2041525"/>
          <p14:tracePt t="51766" x="4778375" y="2095500"/>
          <p14:tracePt t="51785" x="4830763" y="2125663"/>
          <p14:tracePt t="51806" x="4868863" y="2149475"/>
          <p14:tracePt t="51826" x="4868863" y="2155825"/>
          <p14:tracePt t="52731" x="4876800" y="2155825"/>
          <p14:tracePt t="52915" x="4892675" y="2155825"/>
          <p14:tracePt t="52926" x="4914900" y="2155825"/>
          <p14:tracePt t="52935" x="4945063" y="2163763"/>
          <p14:tracePt t="52947" x="4999038" y="2187575"/>
          <p14:tracePt t="52968" x="5121275" y="2217738"/>
          <p14:tracePt t="52987" x="5227638" y="2255838"/>
          <p14:tracePt t="53007" x="5295900" y="2308225"/>
          <p14:tracePt t="53029" x="5356225" y="2370138"/>
          <p14:tracePt t="53047" x="5387975" y="2416175"/>
          <p14:tracePt t="53067" x="5394325" y="2422525"/>
          <p14:tracePt t="53088" x="5402263" y="2422525"/>
          <p14:tracePt t="53340" x="5410200" y="2430463"/>
          <p14:tracePt t="53359" x="5426075" y="2438400"/>
          <p14:tracePt t="53419" x="5440363" y="2438400"/>
          <p14:tracePt t="53428" x="5448300" y="2446338"/>
          <p14:tracePt t="53438" x="5456238" y="2446338"/>
          <p14:tracePt t="53449" x="5464175" y="2446338"/>
          <p14:tracePt t="53468" x="5456238" y="2446338"/>
          <p14:tracePt t="54119" x="5448300" y="2446338"/>
          <p14:tracePt t="54138" x="5432425" y="2438400"/>
          <p14:tracePt t="54151" x="5426075" y="2430463"/>
          <p14:tracePt t="54157" x="5394325" y="2408238"/>
          <p14:tracePt t="54170" x="5295900" y="2308225"/>
          <p14:tracePt t="54187" x="5135563" y="2201863"/>
          <p14:tracePt t="54207" x="4884738" y="2057400"/>
          <p14:tracePt t="54227" x="4686300" y="1935163"/>
          <p14:tracePt t="54247" x="4525963" y="1836738"/>
          <p14:tracePt t="54267" x="4449763" y="1774825"/>
          <p14:tracePt t="54287" x="4419600" y="1752600"/>
          <p14:tracePt t="54307" x="4411663" y="1744663"/>
          <p14:tracePt t="54328" x="4419600" y="1744663"/>
          <p14:tracePt t="54512" x="4435475" y="1744663"/>
          <p14:tracePt t="54533" x="4449763" y="1760538"/>
          <p14:tracePt t="54542" x="4473575" y="1768475"/>
          <p14:tracePt t="54552" x="4495800" y="1790700"/>
          <p14:tracePt t="54568" x="4579938" y="1836738"/>
          <p14:tracePt t="54568" x="4625975" y="1858963"/>
          <p14:tracePt t="54592" x="4664075" y="1882775"/>
          <p14:tracePt t="54609" x="4792663" y="1958975"/>
          <p14:tracePt t="54609" x="4846638" y="1997075"/>
          <p14:tracePt t="54632" x="4922838" y="2035175"/>
          <p14:tracePt t="54632" x="4975225" y="2079625"/>
          <p14:tracePt t="54653" x="5037138" y="2133600"/>
          <p14:tracePt t="54670" x="5203825" y="2263775"/>
          <p14:tracePt t="54691" x="5249863" y="2301875"/>
          <p14:tracePt t="54711" x="5273675" y="2308225"/>
          <p14:tracePt t="54731" x="5273675" y="2316163"/>
          <p14:tracePt t="54750" x="5257800" y="2316163"/>
          <p14:tracePt t="55320" x="5227638" y="2316163"/>
          <p14:tracePt t="55844" x="5165725" y="2316163"/>
          <p14:tracePt t="55854" x="5083175" y="2316163"/>
          <p14:tracePt t="55871" x="4694238" y="2301875"/>
          <p14:tracePt t="55891" x="4068763" y="2217738"/>
          <p14:tracePt t="55891" x="3817938" y="2209800"/>
          <p14:tracePt t="55914" x="3703638" y="2201863"/>
          <p14:tracePt t="55931" x="3559175" y="2171700"/>
          <p14:tracePt t="55931" x="3535363" y="2171700"/>
          <p14:tracePt t="55954" x="3527425" y="2171700"/>
          <p14:tracePt t="55972" x="3535363" y="2171700"/>
          <p14:tracePt t="56495" x="3543300" y="2171700"/>
          <p14:tracePt t="56505" x="3551238" y="2171700"/>
          <p14:tracePt t="56515" x="3559175" y="2171700"/>
          <p14:tracePt t="56534" x="3597275" y="2171700"/>
          <p14:tracePt t="56534" x="3627438" y="2171700"/>
          <p14:tracePt t="56555" x="3673475" y="2171700"/>
          <p14:tracePt t="56572" x="3817938" y="2187575"/>
          <p14:tracePt t="56572" x="3894138" y="2193925"/>
          <p14:tracePt t="56595" x="4008438" y="2225675"/>
          <p14:tracePt t="56615" x="4106863" y="2255838"/>
          <p14:tracePt t="56635" x="4206875" y="2286000"/>
          <p14:tracePt t="56655" x="4267200" y="2324100"/>
          <p14:tracePt t="56674" x="4321175" y="2354263"/>
          <p14:tracePt t="56694" x="4327525" y="2370138"/>
          <p14:tracePt t="61143" x="4335463" y="2370138"/>
          <p14:tracePt t="61559" x="4359275" y="2370138"/>
          <p14:tracePt t="61569" x="4373563" y="2370138"/>
          <p14:tracePt t="61581" x="4435475" y="2392363"/>
          <p14:tracePt t="61601" x="4518025" y="2422525"/>
          <p14:tracePt t="61621" x="4594225" y="2468563"/>
          <p14:tracePt t="61641" x="4648200" y="2536825"/>
          <p14:tracePt t="61663" x="4702175" y="2582863"/>
          <p14:tracePt t="61683" x="4708525" y="2590800"/>
          <p14:tracePt t="61701" x="4708525" y="2628900"/>
          <p14:tracePt t="62515" x="4708525" y="2636838"/>
          <p14:tracePt t="62525" x="4708525" y="2651125"/>
          <p14:tracePt t="62542" x="4716463" y="2720975"/>
          <p14:tracePt t="62542" x="4740275" y="2789238"/>
          <p14:tracePt t="62565" x="4778375" y="2857500"/>
          <p14:tracePt t="62581" x="4846638" y="3009900"/>
          <p14:tracePt t="62581" x="4892675" y="3132138"/>
          <p14:tracePt t="62604" x="4930775" y="3216275"/>
          <p14:tracePt t="62622" x="4960938" y="3330575"/>
          <p14:tracePt t="62642" x="4991100" y="3429000"/>
          <p14:tracePt t="62642" x="4999038" y="3475038"/>
          <p14:tracePt t="62666" x="4991100" y="3559175"/>
          <p14:tracePt t="70611" x="4991100" y="3589338"/>
          <p14:tracePt t="71041" x="4991100" y="3619500"/>
          <p14:tracePt t="71051" x="4991100" y="3673475"/>
          <p14:tracePt t="71061" x="4991100" y="3733800"/>
          <p14:tracePt t="71075" x="4991100" y="3856038"/>
          <p14:tracePt t="71096" x="4983163" y="4008438"/>
          <p14:tracePt t="71115" x="4983163" y="4213225"/>
          <p14:tracePt t="71136" x="4975225" y="4313238"/>
          <p14:tracePt t="71136" x="4968875" y="4365625"/>
          <p14:tracePt t="71160" x="4968875" y="4397375"/>
          <p14:tracePt t="71175" x="4968875" y="4441825"/>
          <p14:tracePt t="71193" x="4960938" y="4449763"/>
          <p14:tracePt t="80873" x="4960938" y="4457700"/>
          <p14:tracePt t="81048" x="4960938" y="4473575"/>
          <p14:tracePt t="81058" x="4960938" y="4479925"/>
          <p14:tracePt t="81070" x="4960938" y="4495800"/>
          <p14:tracePt t="81092" x="4953000" y="4525963"/>
          <p14:tracePt t="81112" x="4953000" y="4579938"/>
          <p14:tracePt t="81131" x="4953000" y="4740275"/>
          <p14:tracePt t="81154" x="4945063" y="4808538"/>
          <p14:tracePt t="81172" x="4945063" y="4830763"/>
          <p14:tracePt t="106690" x="0" y="0"/>
        </p14:tracePtLst>
      </p14:laserTraceLst>
    </p:ext>
  </p:extLs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1657</TotalTime>
  <Words>0</Words>
  <Application>Microsoft Office PowerPoint</Application>
  <PresentationFormat>On-screen Show (4:3)</PresentationFormat>
  <Paragraphs>0</Paragraphs>
  <Slides>27</Slides>
  <Notes>0</Notes>
  <HiddenSlides>0</HiddenSlides>
  <MMClips>23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0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kms64</dc:creator>
  <cp:lastModifiedBy>gemeridik@gmail.com</cp:lastModifiedBy>
  <cp:revision>25</cp:revision>
  <dcterms:created xsi:type="dcterms:W3CDTF">2012-10-08T23:08:02Z</dcterms:created>
  <dcterms:modified xsi:type="dcterms:W3CDTF">2020-04-21T13:19:09Z</dcterms:modified>
</cp:coreProperties>
</file>