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4" r:id="rId18"/>
    <p:sldId id="275" r:id="rId19"/>
    <p:sldId id="276" r:id="rId20"/>
    <p:sldId id="277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0" d="100"/>
          <a:sy n="40" d="100"/>
        </p:scale>
        <p:origin x="44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21C5E-FC31-A9C9-42DA-CDAF701158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486205-C9F3-4EFA-7ECE-3A9750B6E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00040-4E9A-D4E6-8CCA-B0C85B5B9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C5F4-AFEE-43CF-9860-E6F4C6A2CCD1}" type="datetimeFigureOut">
              <a:rPr lang="en-ID" smtClean="0"/>
              <a:t>01/12/2024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5907D-C294-7A00-1DE0-EEA272183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599E7-2CAC-5B6E-64CC-DA5E882ED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6EA9C-09EB-4F8C-B58C-CAC2E90110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98325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0E9AB-26DF-5846-9BBF-63E327406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9610B5-915C-24FC-716B-FDEED6FB6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D7B08-0FA8-A9B9-7E30-3037FC7B4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C5F4-AFEE-43CF-9860-E6F4C6A2CCD1}" type="datetimeFigureOut">
              <a:rPr lang="en-ID" smtClean="0"/>
              <a:t>01/12/2024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D4306-9019-DE72-7555-F6742BB69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B5F34-C0AA-3302-C74D-5CEC8851F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6EA9C-09EB-4F8C-B58C-CAC2E90110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10329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3774C7-87D7-6884-0BF5-080359EA40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8B08FD-CC4E-072F-1194-CCB78E28F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343DB-9458-13D1-EDA7-D2D51A08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C5F4-AFEE-43CF-9860-E6F4C6A2CCD1}" type="datetimeFigureOut">
              <a:rPr lang="en-ID" smtClean="0"/>
              <a:t>01/12/2024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555CB-AE19-5F15-AEE3-14D97F86F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53125-A841-60BB-CE07-5675BC23E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6EA9C-09EB-4F8C-B58C-CAC2E90110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2575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6D7AF-135D-C397-5A3D-3FD6CFE17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A2E0B-E6D3-FF32-FA26-F3F4AE584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3D2F7-AF09-45C7-11FF-A024C7D0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C5F4-AFEE-43CF-9860-E6F4C6A2CCD1}" type="datetimeFigureOut">
              <a:rPr lang="en-ID" smtClean="0"/>
              <a:t>01/12/2024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19F9E-6BC8-5CCD-236E-E4A098380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D6CA6-3E75-6380-5186-1FEC70958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6EA9C-09EB-4F8C-B58C-CAC2E90110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4891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84A34-8B2D-3A22-E229-8AFC61CC3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33110-35EC-22DC-340B-99AC0229D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8B770-FE26-95DD-797F-8B51C2197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C5F4-AFEE-43CF-9860-E6F4C6A2CCD1}" type="datetimeFigureOut">
              <a:rPr lang="en-ID" smtClean="0"/>
              <a:t>01/12/2024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58690-B870-5968-487C-586217777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3E8E3-EB59-DA8F-20E3-C27EDEB94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6EA9C-09EB-4F8C-B58C-CAC2E90110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05147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44116-0D39-287B-72E4-DFD114AB2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1DD4E-CD81-EF0C-18AA-8139F0DD1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67E3B6-4878-5767-3482-A3D0B7F1F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0A7E8-6C79-6D82-2FB2-E7AB2848B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C5F4-AFEE-43CF-9860-E6F4C6A2CCD1}" type="datetimeFigureOut">
              <a:rPr lang="en-ID" smtClean="0"/>
              <a:t>01/12/2024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9F86AA-3D4A-8EAF-B2D7-09C711B70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0E538-6EC1-FE1B-C2BE-12D8107C6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6EA9C-09EB-4F8C-B58C-CAC2E90110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07725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DE11C-18A2-9D31-5F5A-13E06E195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8A677-1BEE-8748-BBC6-FBFC9A696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D0DDF-9CA5-9D3C-FA33-855A54410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16D84-6C8D-0853-3A86-E1399D3D35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7A7382-702D-5900-F387-BDC99E10E4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8B26F6-5381-D4DE-1D73-C307836F0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C5F4-AFEE-43CF-9860-E6F4C6A2CCD1}" type="datetimeFigureOut">
              <a:rPr lang="en-ID" smtClean="0"/>
              <a:t>01/12/2024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E6D387-4B09-1D44-24CC-1C6F1045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266B91-7F02-3BC4-4223-7E0222666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6EA9C-09EB-4F8C-B58C-CAC2E90110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13590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9A15A-1B4A-72B5-9297-FF2C8EFC7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B95FD2-C61E-AB72-E53F-A23A4BA8B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C5F4-AFEE-43CF-9860-E6F4C6A2CCD1}" type="datetimeFigureOut">
              <a:rPr lang="en-ID" smtClean="0"/>
              <a:t>01/12/2024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C1A87-9069-3BF6-803A-FEA2F21AA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CF418-C09D-C6F2-D352-555ACE43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6EA9C-09EB-4F8C-B58C-CAC2E90110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5346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F6BC77-0C1C-103B-4A14-6A95D0316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C5F4-AFEE-43CF-9860-E6F4C6A2CCD1}" type="datetimeFigureOut">
              <a:rPr lang="en-ID" smtClean="0"/>
              <a:t>01/12/2024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C80620-03F1-A13B-6E1F-67D17E51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76319-0A97-CC8D-E38D-DFE1898F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6EA9C-09EB-4F8C-B58C-CAC2E90110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68069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AC42-DF52-22A8-D85F-219DB232B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73A9C-8A7B-1E3F-5641-F144BA12F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49411-752F-BA7C-4EC6-C7A3E7400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B18D03-2DA1-EBEB-BCA2-2B226936E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C5F4-AFEE-43CF-9860-E6F4C6A2CCD1}" type="datetimeFigureOut">
              <a:rPr lang="en-ID" smtClean="0"/>
              <a:t>01/12/2024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73762B-2D96-5696-99EB-2662E329B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18CC-246E-5FA0-4212-2FD2D406B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6EA9C-09EB-4F8C-B58C-CAC2E90110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0804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C6B9C-67C9-B864-A00F-771651ADB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4BF6E9-0628-C6EA-9C6A-868643BC6E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451DB-26A4-4846-D26C-3B91C2CA0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89BED-D7FE-25E3-46B9-5BE4B2887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C5F4-AFEE-43CF-9860-E6F4C6A2CCD1}" type="datetimeFigureOut">
              <a:rPr lang="en-ID" smtClean="0"/>
              <a:t>01/12/2024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5D6153-C6F7-9815-F457-17DB0088E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33B89-93EA-3B87-0C7E-DD77BC057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6EA9C-09EB-4F8C-B58C-CAC2E90110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72214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FA2E17-A7E1-517D-71F7-7BC9EC46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AB7AD7-9B8A-3D29-7AE6-DE47F9C38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3CB24-B628-26E8-0EC4-1DBA81CB67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1C5F4-AFEE-43CF-9860-E6F4C6A2CCD1}" type="datetimeFigureOut">
              <a:rPr lang="en-ID" smtClean="0"/>
              <a:t>01/12/2024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9FA38-F793-AE09-DF9C-76E7F90D77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C3235-0926-4E4A-AF39-130AFABEF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6EA9C-09EB-4F8C-B58C-CAC2E90110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6927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30789-3AF9-0A01-38CE-26FCEE05B1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DBB034-5D56-5CAE-23D6-06D49A0EB0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47E05-0EE0-9739-7F53-4FA9DC8CD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16366" r="26250" b="23333"/>
          <a:stretch/>
        </p:blipFill>
        <p:spPr>
          <a:xfrm>
            <a:off x="1635760" y="1122362"/>
            <a:ext cx="8524240" cy="413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89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2158E-D7A3-2281-1159-14F51EC48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5CC39-D951-73E3-5F6F-D58F26CF5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B689A1-F473-2A0E-F81D-E1519FBEE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67" t="16444" r="26501" b="18667"/>
          <a:stretch/>
        </p:blipFill>
        <p:spPr>
          <a:xfrm>
            <a:off x="838199" y="365125"/>
            <a:ext cx="10515599" cy="478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18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9EBB1-8386-661A-C90E-6F0795075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E9F3AE-C87C-FF65-2880-D521E2E5F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965" t="17118" r="26884" b="19606"/>
          <a:stretch/>
        </p:blipFill>
        <p:spPr>
          <a:xfrm>
            <a:off x="838199" y="365124"/>
            <a:ext cx="10515599" cy="4155041"/>
          </a:xfrm>
        </p:spPr>
      </p:pic>
    </p:spTree>
    <p:extLst>
      <p:ext uri="{BB962C8B-B14F-4D97-AF65-F5344CB8AC3E}">
        <p14:creationId xmlns:p14="http://schemas.microsoft.com/office/powerpoint/2010/main" val="479553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B8388-5D7A-F5D8-EA5E-B709392B3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208035-5B0F-0E9E-8CAB-0530B2F95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08" t="17118" r="26490" b="19372"/>
          <a:stretch/>
        </p:blipFill>
        <p:spPr>
          <a:xfrm>
            <a:off x="838200" y="365125"/>
            <a:ext cx="10515600" cy="4714296"/>
          </a:xfrm>
        </p:spPr>
      </p:pic>
    </p:spTree>
    <p:extLst>
      <p:ext uri="{BB962C8B-B14F-4D97-AF65-F5344CB8AC3E}">
        <p14:creationId xmlns:p14="http://schemas.microsoft.com/office/powerpoint/2010/main" val="2247328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9C661-6157-ABA3-55EB-C93126DA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F8B45-72E9-9BF6-AE92-4AB4CEB8A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64203B-E7BB-8F99-F328-208325CED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84" t="17185" r="27167" b="17777"/>
          <a:stretch/>
        </p:blipFill>
        <p:spPr>
          <a:xfrm>
            <a:off x="838199" y="365125"/>
            <a:ext cx="10515599" cy="463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7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2300-D9B7-F0F1-0448-D9EA9318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B3815F-BFCF-282E-E61B-0A2356805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783" t="16651" r="27016" b="19372"/>
          <a:stretch/>
        </p:blipFill>
        <p:spPr>
          <a:xfrm>
            <a:off x="838200" y="365124"/>
            <a:ext cx="10515600" cy="5531571"/>
          </a:xfrm>
        </p:spPr>
      </p:pic>
    </p:spTree>
    <p:extLst>
      <p:ext uri="{BB962C8B-B14F-4D97-AF65-F5344CB8AC3E}">
        <p14:creationId xmlns:p14="http://schemas.microsoft.com/office/powerpoint/2010/main" val="457120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B8657-A1DE-C52C-3B9A-00249BCAB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98AC5-67A3-DEEB-D794-DF1E3AD49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C50A4-B225-67B6-6A79-DECD3680D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00" t="33778" r="31750" b="21926"/>
          <a:stretch/>
        </p:blipFill>
        <p:spPr>
          <a:xfrm>
            <a:off x="838199" y="1825624"/>
            <a:ext cx="10531723" cy="408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45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6AC5A-2A1C-5356-B0BD-1352F8E36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48270-3B74-72A2-EE17-E27E77EDB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560E27-1D7B-143A-3E83-58A8B94A2D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17334" r="26083" b="19218"/>
          <a:stretch/>
        </p:blipFill>
        <p:spPr>
          <a:xfrm>
            <a:off x="838200" y="365124"/>
            <a:ext cx="10515600" cy="460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10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C5443-10BD-1CB1-4A6F-53EF380BA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14B7B7-8869-D011-E91A-45D9783667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965" t="16184" r="26490" b="17505"/>
          <a:stretch/>
        </p:blipFill>
        <p:spPr>
          <a:xfrm>
            <a:off x="838200" y="365125"/>
            <a:ext cx="10515600" cy="4053244"/>
          </a:xfrm>
        </p:spPr>
      </p:pic>
    </p:spTree>
    <p:extLst>
      <p:ext uri="{BB962C8B-B14F-4D97-AF65-F5344CB8AC3E}">
        <p14:creationId xmlns:p14="http://schemas.microsoft.com/office/powerpoint/2010/main" val="2102400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9B7FB-0ECC-F988-4D2E-E5F74C0AC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0DF17-E847-54C0-1BA1-B681F956C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6DA08-BB89-2EB7-F3BE-AB5C438714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00" t="17037" r="27500" b="21481"/>
          <a:stretch/>
        </p:blipFill>
        <p:spPr>
          <a:xfrm>
            <a:off x="838200" y="365124"/>
            <a:ext cx="10533108" cy="462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11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888FC-2885-F6F4-5837-DF5418D9A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4BABFD-BE3B-8E50-32AC-C059BD7BF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09" t="17351" r="28066" b="18672"/>
          <a:stretch/>
        </p:blipFill>
        <p:spPr>
          <a:xfrm>
            <a:off x="838199" y="365125"/>
            <a:ext cx="10515599" cy="4053370"/>
          </a:xfrm>
        </p:spPr>
      </p:pic>
    </p:spTree>
    <p:extLst>
      <p:ext uri="{BB962C8B-B14F-4D97-AF65-F5344CB8AC3E}">
        <p14:creationId xmlns:p14="http://schemas.microsoft.com/office/powerpoint/2010/main" val="2412123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39CB-8862-1175-4B71-9B25F97BC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2188B-9DD4-98D0-7AB7-00A004A0A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A73F6D-3CCB-F472-EC83-28E8677C0C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67" t="15556" r="26334" b="24000"/>
          <a:stretch/>
        </p:blipFill>
        <p:spPr>
          <a:xfrm>
            <a:off x="693427" y="288758"/>
            <a:ext cx="10660373" cy="568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91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BC41C-9319-012C-F115-2EB019C85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3BC65-368B-BCD4-98DE-C56D96EB4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C4CC02-4E55-B7F0-63ED-7DD1557B09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50" t="17185" r="27834" b="17777"/>
          <a:stretch/>
        </p:blipFill>
        <p:spPr>
          <a:xfrm>
            <a:off x="838199" y="365125"/>
            <a:ext cx="10554529" cy="485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28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C273A-09D3-8A55-E69A-50C527E37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05928-BB51-7AAB-114D-DA7799097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CE690E-3585-ED6E-56A3-19A2AC47C9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18370" r="27083" b="18181"/>
          <a:stretch/>
        </p:blipFill>
        <p:spPr>
          <a:xfrm>
            <a:off x="838200" y="365125"/>
            <a:ext cx="10477224" cy="47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68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E0918-5D4D-C2CC-5F24-E4CABE8DC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819369-5DB9-699F-66FF-864C45822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77" t="16651" r="25965" b="17971"/>
          <a:stretch/>
        </p:blipFill>
        <p:spPr>
          <a:xfrm>
            <a:off x="742199" y="365125"/>
            <a:ext cx="10611601" cy="5029836"/>
          </a:xfrm>
        </p:spPr>
      </p:pic>
    </p:spTree>
    <p:extLst>
      <p:ext uri="{BB962C8B-B14F-4D97-AF65-F5344CB8AC3E}">
        <p14:creationId xmlns:p14="http://schemas.microsoft.com/office/powerpoint/2010/main" val="2079566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5395E-3E65-0194-FEA8-2B633992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210AD-D9B8-4451-BF98-8EB5716BC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29EE3-88FB-8991-0432-136ECDB674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67" t="16593" r="26333" b="17778"/>
          <a:stretch/>
        </p:blipFill>
        <p:spPr>
          <a:xfrm>
            <a:off x="838199" y="599440"/>
            <a:ext cx="10515599" cy="50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99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F863C-5D90-FF8A-E3BB-6B19250D5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9D5D7-ACE5-2261-C830-F0181632B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A3CFCE-2603-CC3D-8A69-3E6B1AABD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17" t="17037" r="26500" b="19514"/>
          <a:stretch/>
        </p:blipFill>
        <p:spPr>
          <a:xfrm>
            <a:off x="838200" y="365125"/>
            <a:ext cx="10712599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00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DF250-6766-892B-09ED-01E41E391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E540A8-6406-346A-A66B-A2F6C6215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045" t="17586" r="26884" b="19138"/>
          <a:stretch/>
        </p:blipFill>
        <p:spPr>
          <a:xfrm>
            <a:off x="838199" y="365126"/>
            <a:ext cx="10615863" cy="4979036"/>
          </a:xfrm>
        </p:spPr>
      </p:pic>
    </p:spTree>
    <p:extLst>
      <p:ext uri="{BB962C8B-B14F-4D97-AF65-F5344CB8AC3E}">
        <p14:creationId xmlns:p14="http://schemas.microsoft.com/office/powerpoint/2010/main" val="2161546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4638-4090-9E5C-5609-FD8E08CDA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59548-DA53-D858-A04E-7050466BF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E6738-71B9-11DA-7A89-E4CC363D1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17334" r="27083" b="19218"/>
          <a:stretch/>
        </p:blipFill>
        <p:spPr>
          <a:xfrm>
            <a:off x="838200" y="365125"/>
            <a:ext cx="10515600" cy="461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24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35B6F-2710-5640-4258-D607AC398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0F6FA5-3CA2-6555-2DA8-71E0D335A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440" t="16184" r="26490" b="17505"/>
          <a:stretch/>
        </p:blipFill>
        <p:spPr>
          <a:xfrm>
            <a:off x="838199" y="365125"/>
            <a:ext cx="10544287" cy="4187624"/>
          </a:xfrm>
        </p:spPr>
      </p:pic>
    </p:spTree>
    <p:extLst>
      <p:ext uri="{BB962C8B-B14F-4D97-AF65-F5344CB8AC3E}">
        <p14:creationId xmlns:p14="http://schemas.microsoft.com/office/powerpoint/2010/main" val="3015268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D9268-677E-0EB4-5265-88AEB4FCA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D4B6E1-7A4F-A341-1721-B27272C93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783" t="16417" r="26490" b="19139"/>
          <a:stretch/>
        </p:blipFill>
        <p:spPr>
          <a:xfrm>
            <a:off x="838200" y="283945"/>
            <a:ext cx="10582892" cy="4499811"/>
          </a:xfrm>
        </p:spPr>
      </p:pic>
    </p:spTree>
    <p:extLst>
      <p:ext uri="{BB962C8B-B14F-4D97-AF65-F5344CB8AC3E}">
        <p14:creationId xmlns:p14="http://schemas.microsoft.com/office/powerpoint/2010/main" val="1612742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</Words>
  <Application>Microsoft Office PowerPoint</Application>
  <PresentationFormat>Widescreen</PresentationFormat>
  <Paragraphs>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Sushanty Saleh</dc:creator>
  <cp:lastModifiedBy>Oci Asus</cp:lastModifiedBy>
  <cp:revision>7</cp:revision>
  <dcterms:created xsi:type="dcterms:W3CDTF">2022-12-07T03:49:22Z</dcterms:created>
  <dcterms:modified xsi:type="dcterms:W3CDTF">2024-12-01T16:05:56Z</dcterms:modified>
</cp:coreProperties>
</file>