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handoutMasterIdLst>
    <p:handoutMasterId r:id="rId42"/>
  </p:handoutMasterIdLst>
  <p:sldIdLst>
    <p:sldId id="256" r:id="rId2"/>
    <p:sldId id="299"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14" r:id="rId17"/>
    <p:sldId id="315" r:id="rId18"/>
    <p:sldId id="316" r:id="rId19"/>
    <p:sldId id="317" r:id="rId20"/>
    <p:sldId id="318" r:id="rId21"/>
    <p:sldId id="319" r:id="rId22"/>
    <p:sldId id="320" r:id="rId23"/>
    <p:sldId id="321" r:id="rId24"/>
    <p:sldId id="322" r:id="rId25"/>
    <p:sldId id="323" r:id="rId26"/>
    <p:sldId id="324" r:id="rId27"/>
    <p:sldId id="325" r:id="rId28"/>
    <p:sldId id="326" r:id="rId29"/>
    <p:sldId id="327" r:id="rId30"/>
    <p:sldId id="328" r:id="rId31"/>
    <p:sldId id="329" r:id="rId32"/>
    <p:sldId id="330" r:id="rId33"/>
    <p:sldId id="331" r:id="rId34"/>
    <p:sldId id="332" r:id="rId35"/>
    <p:sldId id="333" r:id="rId36"/>
    <p:sldId id="334" r:id="rId37"/>
    <p:sldId id="335" r:id="rId38"/>
    <p:sldId id="336" r:id="rId39"/>
    <p:sldId id="300" r:id="rId40"/>
  </p:sldIdLst>
  <p:sldSz cx="9144000" cy="6858000" type="screen4x3"/>
  <p:notesSz cx="7045325" cy="9345613"/>
  <p:custDataLst>
    <p:tags r:id="rId4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2" autoAdjust="0"/>
    <p:restoredTop sz="94580" autoAdjust="0"/>
  </p:normalViewPr>
  <p:slideViewPr>
    <p:cSldViewPr>
      <p:cViewPr varScale="1">
        <p:scale>
          <a:sx n="100" d="100"/>
          <a:sy n="100" d="100"/>
        </p:scale>
        <p:origin x="1800"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gs" Target="tags/tag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CD6F8F0-3CF8-46E3-9D67-97B629FBFA35}" type="doc">
      <dgm:prSet loTypeId="urn:microsoft.com/office/officeart/2005/8/layout/process5" loCatId="process" qsTypeId="urn:microsoft.com/office/officeart/2005/8/quickstyle/simple2" qsCatId="simple" csTypeId="urn:microsoft.com/office/officeart/2005/8/colors/colorful3" csCatId="colorful" phldr="1"/>
      <dgm:spPr/>
      <dgm:t>
        <a:bodyPr/>
        <a:lstStyle/>
        <a:p>
          <a:endParaRPr lang="en-ID"/>
        </a:p>
      </dgm:t>
    </dgm:pt>
    <dgm:pt modelId="{9E53B6C6-5DE4-4378-8265-5C767BDA3193}">
      <dgm:prSet phldrT="[Text]"/>
      <dgm:spPr/>
      <dgm:t>
        <a:bodyPr/>
        <a:lstStyle/>
        <a:p>
          <a:r>
            <a:rPr lang="en-US" dirty="0" err="1"/>
            <a:t>Permufakatan</a:t>
          </a:r>
          <a:r>
            <a:rPr lang="en-US" dirty="0"/>
            <a:t> </a:t>
          </a:r>
          <a:r>
            <a:rPr lang="en-US" dirty="0" err="1"/>
            <a:t>Jahat</a:t>
          </a:r>
          <a:endParaRPr lang="en-ID" dirty="0"/>
        </a:p>
      </dgm:t>
    </dgm:pt>
    <dgm:pt modelId="{618C2BBE-793C-4969-862F-5FB9727E9B1D}" type="parTrans" cxnId="{12D0E85F-A852-466A-8EB3-BC31D954C209}">
      <dgm:prSet/>
      <dgm:spPr/>
      <dgm:t>
        <a:bodyPr/>
        <a:lstStyle/>
        <a:p>
          <a:endParaRPr lang="en-ID"/>
        </a:p>
      </dgm:t>
    </dgm:pt>
    <dgm:pt modelId="{1DF2E4D7-9E9C-420B-8C63-5DCDCC4E6F56}" type="sibTrans" cxnId="{12D0E85F-A852-466A-8EB3-BC31D954C209}">
      <dgm:prSet/>
      <dgm:spPr/>
      <dgm:t>
        <a:bodyPr/>
        <a:lstStyle/>
        <a:p>
          <a:endParaRPr lang="en-ID"/>
        </a:p>
      </dgm:t>
    </dgm:pt>
    <dgm:pt modelId="{9FE07E7D-6AA8-409D-89C5-643A2FE9DF97}">
      <dgm:prSet phldrT="[Text]"/>
      <dgm:spPr/>
      <dgm:t>
        <a:bodyPr/>
        <a:lstStyle/>
        <a:p>
          <a:r>
            <a:rPr lang="en-US" dirty="0" err="1"/>
            <a:t>Persiapan</a:t>
          </a:r>
          <a:endParaRPr lang="en-ID" dirty="0"/>
        </a:p>
      </dgm:t>
    </dgm:pt>
    <dgm:pt modelId="{6CF62F60-A77E-411E-82C2-4D2A141325EC}" type="parTrans" cxnId="{471628E0-A313-4B10-8546-D781B5605E95}">
      <dgm:prSet/>
      <dgm:spPr/>
      <dgm:t>
        <a:bodyPr/>
        <a:lstStyle/>
        <a:p>
          <a:endParaRPr lang="en-ID"/>
        </a:p>
      </dgm:t>
    </dgm:pt>
    <dgm:pt modelId="{EC9269DC-138E-4A78-8AB0-43AC6117D150}" type="sibTrans" cxnId="{471628E0-A313-4B10-8546-D781B5605E95}">
      <dgm:prSet/>
      <dgm:spPr/>
      <dgm:t>
        <a:bodyPr/>
        <a:lstStyle/>
        <a:p>
          <a:endParaRPr lang="en-ID"/>
        </a:p>
      </dgm:t>
    </dgm:pt>
    <dgm:pt modelId="{392E258F-6C9D-44EA-9233-F71744D77026}">
      <dgm:prSet phldrT="[Text]"/>
      <dgm:spPr/>
      <dgm:t>
        <a:bodyPr/>
        <a:lstStyle/>
        <a:p>
          <a:r>
            <a:rPr lang="en-US" dirty="0" err="1"/>
            <a:t>Percobaan</a:t>
          </a:r>
          <a:endParaRPr lang="en-ID" dirty="0"/>
        </a:p>
      </dgm:t>
    </dgm:pt>
    <dgm:pt modelId="{32C0C711-530E-4C28-AAA8-EEF0496574D7}" type="parTrans" cxnId="{8EB12DDB-6CF7-483E-BA7B-13846BAFEE2E}">
      <dgm:prSet/>
      <dgm:spPr/>
      <dgm:t>
        <a:bodyPr/>
        <a:lstStyle/>
        <a:p>
          <a:endParaRPr lang="en-ID"/>
        </a:p>
      </dgm:t>
    </dgm:pt>
    <dgm:pt modelId="{4D96E36D-0B6A-4AB4-A0C6-8A773C25BFA8}" type="sibTrans" cxnId="{8EB12DDB-6CF7-483E-BA7B-13846BAFEE2E}">
      <dgm:prSet/>
      <dgm:spPr/>
      <dgm:t>
        <a:bodyPr/>
        <a:lstStyle/>
        <a:p>
          <a:endParaRPr lang="en-ID"/>
        </a:p>
      </dgm:t>
    </dgm:pt>
    <dgm:pt modelId="{2D9D82B5-964F-4B6A-A2A4-9AD2309CC1FB}">
      <dgm:prSet phldrT="[Text]"/>
      <dgm:spPr/>
      <dgm:t>
        <a:bodyPr/>
        <a:lstStyle/>
        <a:p>
          <a:r>
            <a:rPr lang="en-US" dirty="0" err="1"/>
            <a:t>Penyertaan</a:t>
          </a:r>
          <a:endParaRPr lang="en-ID" dirty="0"/>
        </a:p>
      </dgm:t>
    </dgm:pt>
    <dgm:pt modelId="{36232277-AB88-4AD5-80C3-48E17758336D}" type="parTrans" cxnId="{DEE576FC-D4AA-4C4D-B1BC-86FA0C177B81}">
      <dgm:prSet/>
      <dgm:spPr/>
      <dgm:t>
        <a:bodyPr/>
        <a:lstStyle/>
        <a:p>
          <a:endParaRPr lang="en-ID"/>
        </a:p>
      </dgm:t>
    </dgm:pt>
    <dgm:pt modelId="{0517347B-1D5C-4188-80F8-9DFAF56EF449}" type="sibTrans" cxnId="{DEE576FC-D4AA-4C4D-B1BC-86FA0C177B81}">
      <dgm:prSet/>
      <dgm:spPr/>
      <dgm:t>
        <a:bodyPr/>
        <a:lstStyle/>
        <a:p>
          <a:endParaRPr lang="en-ID"/>
        </a:p>
      </dgm:t>
    </dgm:pt>
    <dgm:pt modelId="{F9D0FEA2-B36D-4563-802C-9BBA895EF062}">
      <dgm:prSet phldrT="[Text]"/>
      <dgm:spPr/>
      <dgm:t>
        <a:bodyPr/>
        <a:lstStyle/>
        <a:p>
          <a:r>
            <a:rPr lang="en-US" dirty="0" err="1"/>
            <a:t>Pengulangan</a:t>
          </a:r>
          <a:endParaRPr lang="en-ID" dirty="0"/>
        </a:p>
      </dgm:t>
    </dgm:pt>
    <dgm:pt modelId="{22793A42-86B2-4C4A-BCD6-E0872ED52455}" type="parTrans" cxnId="{7FF7E919-C3E7-4ACC-B14A-E17EDFB1B0A7}">
      <dgm:prSet/>
      <dgm:spPr/>
      <dgm:t>
        <a:bodyPr/>
        <a:lstStyle/>
        <a:p>
          <a:endParaRPr lang="en-ID"/>
        </a:p>
      </dgm:t>
    </dgm:pt>
    <dgm:pt modelId="{421D5DD3-9D18-4487-85F1-362E7EE297FF}" type="sibTrans" cxnId="{7FF7E919-C3E7-4ACC-B14A-E17EDFB1B0A7}">
      <dgm:prSet/>
      <dgm:spPr/>
      <dgm:t>
        <a:bodyPr/>
        <a:lstStyle/>
        <a:p>
          <a:endParaRPr lang="en-ID"/>
        </a:p>
      </dgm:t>
    </dgm:pt>
    <dgm:pt modelId="{F5689A81-3983-4E9E-B97C-58C8FF3A636A}">
      <dgm:prSet phldrT="[Text]"/>
      <dgm:spPr/>
      <dgm:t>
        <a:bodyPr/>
        <a:lstStyle/>
        <a:p>
          <a:r>
            <a:rPr lang="en-US" dirty="0" err="1"/>
            <a:t>Delik</a:t>
          </a:r>
          <a:r>
            <a:rPr lang="en-US" dirty="0"/>
            <a:t> </a:t>
          </a:r>
          <a:r>
            <a:rPr lang="en-US" dirty="0" err="1"/>
            <a:t>Aduan</a:t>
          </a:r>
          <a:endParaRPr lang="en-ID" dirty="0"/>
        </a:p>
      </dgm:t>
    </dgm:pt>
    <dgm:pt modelId="{F34BFB83-F445-4AD6-8474-91AD1DC3F112}" type="parTrans" cxnId="{BBD0E8E5-3BBB-4C44-AD6F-B313B8925806}">
      <dgm:prSet/>
      <dgm:spPr/>
      <dgm:t>
        <a:bodyPr/>
        <a:lstStyle/>
        <a:p>
          <a:endParaRPr lang="en-ID"/>
        </a:p>
      </dgm:t>
    </dgm:pt>
    <dgm:pt modelId="{ACDF811C-32B8-4D4F-BD2A-F7974A21CA89}" type="sibTrans" cxnId="{BBD0E8E5-3BBB-4C44-AD6F-B313B8925806}">
      <dgm:prSet/>
      <dgm:spPr/>
      <dgm:t>
        <a:bodyPr/>
        <a:lstStyle/>
        <a:p>
          <a:endParaRPr lang="en-ID"/>
        </a:p>
      </dgm:t>
    </dgm:pt>
    <dgm:pt modelId="{71A6E2F2-B5A0-4791-B234-75FDF9E36841}">
      <dgm:prSet phldrT="[Text]"/>
      <dgm:spPr/>
      <dgm:t>
        <a:bodyPr/>
        <a:lstStyle/>
        <a:p>
          <a:r>
            <a:rPr lang="en-US" dirty="0" err="1"/>
            <a:t>Alasan</a:t>
          </a:r>
          <a:r>
            <a:rPr lang="en-US" dirty="0"/>
            <a:t> </a:t>
          </a:r>
          <a:r>
            <a:rPr lang="en-US" dirty="0" err="1"/>
            <a:t>Pembenar</a:t>
          </a:r>
          <a:endParaRPr lang="en-ID" dirty="0"/>
        </a:p>
      </dgm:t>
    </dgm:pt>
    <dgm:pt modelId="{76DC7FB0-70F1-4E9E-9471-45B20E6D4919}" type="parTrans" cxnId="{102F88F6-5270-4496-AE0E-65E7B5858D4D}">
      <dgm:prSet/>
      <dgm:spPr/>
      <dgm:t>
        <a:bodyPr/>
        <a:lstStyle/>
        <a:p>
          <a:endParaRPr lang="en-ID"/>
        </a:p>
      </dgm:t>
    </dgm:pt>
    <dgm:pt modelId="{D0122C02-7649-4B76-BC70-50FD55CE1B47}" type="sibTrans" cxnId="{102F88F6-5270-4496-AE0E-65E7B5858D4D}">
      <dgm:prSet/>
      <dgm:spPr/>
      <dgm:t>
        <a:bodyPr/>
        <a:lstStyle/>
        <a:p>
          <a:endParaRPr lang="en-ID"/>
        </a:p>
      </dgm:t>
    </dgm:pt>
    <dgm:pt modelId="{70F89285-32DC-4665-82D4-3D63BB4AF454}" type="pres">
      <dgm:prSet presAssocID="{CCD6F8F0-3CF8-46E3-9D67-97B629FBFA35}" presName="diagram" presStyleCnt="0">
        <dgm:presLayoutVars>
          <dgm:dir/>
          <dgm:resizeHandles val="exact"/>
        </dgm:presLayoutVars>
      </dgm:prSet>
      <dgm:spPr/>
    </dgm:pt>
    <dgm:pt modelId="{3E7185DA-899F-4E5B-9B22-2F270C7A6448}" type="pres">
      <dgm:prSet presAssocID="{9E53B6C6-5DE4-4378-8265-5C767BDA3193}" presName="node" presStyleLbl="node1" presStyleIdx="0" presStyleCnt="7">
        <dgm:presLayoutVars>
          <dgm:bulletEnabled val="1"/>
        </dgm:presLayoutVars>
      </dgm:prSet>
      <dgm:spPr/>
    </dgm:pt>
    <dgm:pt modelId="{4E48A164-E424-4ABE-AC9A-594EF17D87FD}" type="pres">
      <dgm:prSet presAssocID="{1DF2E4D7-9E9C-420B-8C63-5DCDCC4E6F56}" presName="sibTrans" presStyleLbl="sibTrans2D1" presStyleIdx="0" presStyleCnt="6"/>
      <dgm:spPr/>
    </dgm:pt>
    <dgm:pt modelId="{86A1918F-8AFF-49DF-AADE-50E410D96B77}" type="pres">
      <dgm:prSet presAssocID="{1DF2E4D7-9E9C-420B-8C63-5DCDCC4E6F56}" presName="connectorText" presStyleLbl="sibTrans2D1" presStyleIdx="0" presStyleCnt="6"/>
      <dgm:spPr/>
    </dgm:pt>
    <dgm:pt modelId="{A3294753-5E5D-4917-B54D-15D95007C503}" type="pres">
      <dgm:prSet presAssocID="{9FE07E7D-6AA8-409D-89C5-643A2FE9DF97}" presName="node" presStyleLbl="node1" presStyleIdx="1" presStyleCnt="7">
        <dgm:presLayoutVars>
          <dgm:bulletEnabled val="1"/>
        </dgm:presLayoutVars>
      </dgm:prSet>
      <dgm:spPr/>
    </dgm:pt>
    <dgm:pt modelId="{EFC24BEA-907B-4F4B-AF31-7C04B1567871}" type="pres">
      <dgm:prSet presAssocID="{EC9269DC-138E-4A78-8AB0-43AC6117D150}" presName="sibTrans" presStyleLbl="sibTrans2D1" presStyleIdx="1" presStyleCnt="6"/>
      <dgm:spPr/>
    </dgm:pt>
    <dgm:pt modelId="{15E438B5-3B21-4F1F-AC3E-61FDD6CE1764}" type="pres">
      <dgm:prSet presAssocID="{EC9269DC-138E-4A78-8AB0-43AC6117D150}" presName="connectorText" presStyleLbl="sibTrans2D1" presStyleIdx="1" presStyleCnt="6"/>
      <dgm:spPr/>
    </dgm:pt>
    <dgm:pt modelId="{3DF710ED-173E-4067-9AE2-21040B994053}" type="pres">
      <dgm:prSet presAssocID="{392E258F-6C9D-44EA-9233-F71744D77026}" presName="node" presStyleLbl="node1" presStyleIdx="2" presStyleCnt="7">
        <dgm:presLayoutVars>
          <dgm:bulletEnabled val="1"/>
        </dgm:presLayoutVars>
      </dgm:prSet>
      <dgm:spPr/>
    </dgm:pt>
    <dgm:pt modelId="{646830A3-1685-4CB0-80F6-8D990CCCD7B5}" type="pres">
      <dgm:prSet presAssocID="{4D96E36D-0B6A-4AB4-A0C6-8A773C25BFA8}" presName="sibTrans" presStyleLbl="sibTrans2D1" presStyleIdx="2" presStyleCnt="6"/>
      <dgm:spPr/>
    </dgm:pt>
    <dgm:pt modelId="{AE5C392C-55B4-4249-A382-4C9072FC0063}" type="pres">
      <dgm:prSet presAssocID="{4D96E36D-0B6A-4AB4-A0C6-8A773C25BFA8}" presName="connectorText" presStyleLbl="sibTrans2D1" presStyleIdx="2" presStyleCnt="6"/>
      <dgm:spPr/>
    </dgm:pt>
    <dgm:pt modelId="{D3222871-36AF-4762-AB67-971C78BCC4FD}" type="pres">
      <dgm:prSet presAssocID="{2D9D82B5-964F-4B6A-A2A4-9AD2309CC1FB}" presName="node" presStyleLbl="node1" presStyleIdx="3" presStyleCnt="7">
        <dgm:presLayoutVars>
          <dgm:bulletEnabled val="1"/>
        </dgm:presLayoutVars>
      </dgm:prSet>
      <dgm:spPr/>
    </dgm:pt>
    <dgm:pt modelId="{F6972171-73CA-40A6-AADF-0EB8C7E418DF}" type="pres">
      <dgm:prSet presAssocID="{0517347B-1D5C-4188-80F8-9DFAF56EF449}" presName="sibTrans" presStyleLbl="sibTrans2D1" presStyleIdx="3" presStyleCnt="6"/>
      <dgm:spPr/>
    </dgm:pt>
    <dgm:pt modelId="{87174A9B-AAFB-48A5-8A0B-CD334E48C871}" type="pres">
      <dgm:prSet presAssocID="{0517347B-1D5C-4188-80F8-9DFAF56EF449}" presName="connectorText" presStyleLbl="sibTrans2D1" presStyleIdx="3" presStyleCnt="6"/>
      <dgm:spPr/>
    </dgm:pt>
    <dgm:pt modelId="{BD073A7A-7F9D-4F26-9F83-E612D8764009}" type="pres">
      <dgm:prSet presAssocID="{F9D0FEA2-B36D-4563-802C-9BBA895EF062}" presName="node" presStyleLbl="node1" presStyleIdx="4" presStyleCnt="7">
        <dgm:presLayoutVars>
          <dgm:bulletEnabled val="1"/>
        </dgm:presLayoutVars>
      </dgm:prSet>
      <dgm:spPr/>
    </dgm:pt>
    <dgm:pt modelId="{F99F5F77-9249-424A-9754-7F1FA3C98E1A}" type="pres">
      <dgm:prSet presAssocID="{421D5DD3-9D18-4487-85F1-362E7EE297FF}" presName="sibTrans" presStyleLbl="sibTrans2D1" presStyleIdx="4" presStyleCnt="6"/>
      <dgm:spPr/>
    </dgm:pt>
    <dgm:pt modelId="{926FA63F-8275-4B70-AD0A-299F116022E6}" type="pres">
      <dgm:prSet presAssocID="{421D5DD3-9D18-4487-85F1-362E7EE297FF}" presName="connectorText" presStyleLbl="sibTrans2D1" presStyleIdx="4" presStyleCnt="6"/>
      <dgm:spPr/>
    </dgm:pt>
    <dgm:pt modelId="{AD409717-6FD5-4805-A21E-86A8F74314DA}" type="pres">
      <dgm:prSet presAssocID="{F5689A81-3983-4E9E-B97C-58C8FF3A636A}" presName="node" presStyleLbl="node1" presStyleIdx="5" presStyleCnt="7">
        <dgm:presLayoutVars>
          <dgm:bulletEnabled val="1"/>
        </dgm:presLayoutVars>
      </dgm:prSet>
      <dgm:spPr/>
    </dgm:pt>
    <dgm:pt modelId="{924E2A00-7BE7-4AFF-B9A2-180FD2078A09}" type="pres">
      <dgm:prSet presAssocID="{ACDF811C-32B8-4D4F-BD2A-F7974A21CA89}" presName="sibTrans" presStyleLbl="sibTrans2D1" presStyleIdx="5" presStyleCnt="6"/>
      <dgm:spPr/>
    </dgm:pt>
    <dgm:pt modelId="{7615FEF7-4D9B-45EF-BFA8-3B93BB3C1893}" type="pres">
      <dgm:prSet presAssocID="{ACDF811C-32B8-4D4F-BD2A-F7974A21CA89}" presName="connectorText" presStyleLbl="sibTrans2D1" presStyleIdx="5" presStyleCnt="6"/>
      <dgm:spPr/>
    </dgm:pt>
    <dgm:pt modelId="{FECC64B3-68C8-4EEB-856C-75D9C0696D98}" type="pres">
      <dgm:prSet presAssocID="{71A6E2F2-B5A0-4791-B234-75FDF9E36841}" presName="node" presStyleLbl="node1" presStyleIdx="6" presStyleCnt="7">
        <dgm:presLayoutVars>
          <dgm:bulletEnabled val="1"/>
        </dgm:presLayoutVars>
      </dgm:prSet>
      <dgm:spPr/>
    </dgm:pt>
  </dgm:ptLst>
  <dgm:cxnLst>
    <dgm:cxn modelId="{76E93A0F-E747-458A-B698-EDC6B7721C89}" type="presOf" srcId="{4D96E36D-0B6A-4AB4-A0C6-8A773C25BFA8}" destId="{AE5C392C-55B4-4249-A382-4C9072FC0063}" srcOrd="1" destOrd="0" presId="urn:microsoft.com/office/officeart/2005/8/layout/process5"/>
    <dgm:cxn modelId="{7FF7E919-C3E7-4ACC-B14A-E17EDFB1B0A7}" srcId="{CCD6F8F0-3CF8-46E3-9D67-97B629FBFA35}" destId="{F9D0FEA2-B36D-4563-802C-9BBA895EF062}" srcOrd="4" destOrd="0" parTransId="{22793A42-86B2-4C4A-BCD6-E0872ED52455}" sibTransId="{421D5DD3-9D18-4487-85F1-362E7EE297FF}"/>
    <dgm:cxn modelId="{CDC7B61B-4A2C-4498-9FEE-0CBDF0F18B33}" type="presOf" srcId="{71A6E2F2-B5A0-4791-B234-75FDF9E36841}" destId="{FECC64B3-68C8-4EEB-856C-75D9C0696D98}" srcOrd="0" destOrd="0" presId="urn:microsoft.com/office/officeart/2005/8/layout/process5"/>
    <dgm:cxn modelId="{9A8DD825-06FE-45EF-B837-F72A31AA0702}" type="presOf" srcId="{F9D0FEA2-B36D-4563-802C-9BBA895EF062}" destId="{BD073A7A-7F9D-4F26-9F83-E612D8764009}" srcOrd="0" destOrd="0" presId="urn:microsoft.com/office/officeart/2005/8/layout/process5"/>
    <dgm:cxn modelId="{12D0E85F-A852-466A-8EB3-BC31D954C209}" srcId="{CCD6F8F0-3CF8-46E3-9D67-97B629FBFA35}" destId="{9E53B6C6-5DE4-4378-8265-5C767BDA3193}" srcOrd="0" destOrd="0" parTransId="{618C2BBE-793C-4969-862F-5FB9727E9B1D}" sibTransId="{1DF2E4D7-9E9C-420B-8C63-5DCDCC4E6F56}"/>
    <dgm:cxn modelId="{A7583546-7421-4E0A-A1A2-4A3057008333}" type="presOf" srcId="{1DF2E4D7-9E9C-420B-8C63-5DCDCC4E6F56}" destId="{86A1918F-8AFF-49DF-AADE-50E410D96B77}" srcOrd="1" destOrd="0" presId="urn:microsoft.com/office/officeart/2005/8/layout/process5"/>
    <dgm:cxn modelId="{834B7346-CDA2-4330-936D-01D5C8135C40}" type="presOf" srcId="{9E53B6C6-5DE4-4378-8265-5C767BDA3193}" destId="{3E7185DA-899F-4E5B-9B22-2F270C7A6448}" srcOrd="0" destOrd="0" presId="urn:microsoft.com/office/officeart/2005/8/layout/process5"/>
    <dgm:cxn modelId="{6EA7C446-A50F-4AC7-A167-32666A8A190F}" type="presOf" srcId="{0517347B-1D5C-4188-80F8-9DFAF56EF449}" destId="{87174A9B-AAFB-48A5-8A0B-CD334E48C871}" srcOrd="1" destOrd="0" presId="urn:microsoft.com/office/officeart/2005/8/layout/process5"/>
    <dgm:cxn modelId="{F0C22867-2DEF-44B9-B6D1-61913F29771B}" type="presOf" srcId="{392E258F-6C9D-44EA-9233-F71744D77026}" destId="{3DF710ED-173E-4067-9AE2-21040B994053}" srcOrd="0" destOrd="0" presId="urn:microsoft.com/office/officeart/2005/8/layout/process5"/>
    <dgm:cxn modelId="{D6DE3C50-BD10-4441-9539-0D83DC7B26C4}" type="presOf" srcId="{421D5DD3-9D18-4487-85F1-362E7EE297FF}" destId="{F99F5F77-9249-424A-9754-7F1FA3C98E1A}" srcOrd="0" destOrd="0" presId="urn:microsoft.com/office/officeart/2005/8/layout/process5"/>
    <dgm:cxn modelId="{61744153-5061-49DA-94B6-D9F54B0DE30D}" type="presOf" srcId="{9FE07E7D-6AA8-409D-89C5-643A2FE9DF97}" destId="{A3294753-5E5D-4917-B54D-15D95007C503}" srcOrd="0" destOrd="0" presId="urn:microsoft.com/office/officeart/2005/8/layout/process5"/>
    <dgm:cxn modelId="{66E3A978-6344-4057-A961-F63A695F1D3A}" type="presOf" srcId="{4D96E36D-0B6A-4AB4-A0C6-8A773C25BFA8}" destId="{646830A3-1685-4CB0-80F6-8D990CCCD7B5}" srcOrd="0" destOrd="0" presId="urn:microsoft.com/office/officeart/2005/8/layout/process5"/>
    <dgm:cxn modelId="{5B2C6D81-6584-4960-8650-A527056D90E4}" type="presOf" srcId="{ACDF811C-32B8-4D4F-BD2A-F7974A21CA89}" destId="{924E2A00-7BE7-4AFF-B9A2-180FD2078A09}" srcOrd="0" destOrd="0" presId="urn:microsoft.com/office/officeart/2005/8/layout/process5"/>
    <dgm:cxn modelId="{89EAD49F-7F7B-44F4-8E49-82B15AD043EA}" type="presOf" srcId="{ACDF811C-32B8-4D4F-BD2A-F7974A21CA89}" destId="{7615FEF7-4D9B-45EF-BFA8-3B93BB3C1893}" srcOrd="1" destOrd="0" presId="urn:microsoft.com/office/officeart/2005/8/layout/process5"/>
    <dgm:cxn modelId="{FF16C9AC-BA12-48B2-AA81-EDC3FD753963}" type="presOf" srcId="{EC9269DC-138E-4A78-8AB0-43AC6117D150}" destId="{15E438B5-3B21-4F1F-AC3E-61FDD6CE1764}" srcOrd="1" destOrd="0" presId="urn:microsoft.com/office/officeart/2005/8/layout/process5"/>
    <dgm:cxn modelId="{F629E4B2-972A-4DEB-9EC5-3CAACF4510EE}" type="presOf" srcId="{CCD6F8F0-3CF8-46E3-9D67-97B629FBFA35}" destId="{70F89285-32DC-4665-82D4-3D63BB4AF454}" srcOrd="0" destOrd="0" presId="urn:microsoft.com/office/officeart/2005/8/layout/process5"/>
    <dgm:cxn modelId="{05E428B4-8C80-4AA1-8641-227BDB321A89}" type="presOf" srcId="{1DF2E4D7-9E9C-420B-8C63-5DCDCC4E6F56}" destId="{4E48A164-E424-4ABE-AC9A-594EF17D87FD}" srcOrd="0" destOrd="0" presId="urn:microsoft.com/office/officeart/2005/8/layout/process5"/>
    <dgm:cxn modelId="{03EBB9BC-5E8B-4AF2-8157-D4B3CCAE820A}" type="presOf" srcId="{EC9269DC-138E-4A78-8AB0-43AC6117D150}" destId="{EFC24BEA-907B-4F4B-AF31-7C04B1567871}" srcOrd="0" destOrd="0" presId="urn:microsoft.com/office/officeart/2005/8/layout/process5"/>
    <dgm:cxn modelId="{F510D9BF-8ACB-462E-A237-A2C0A115B769}" type="presOf" srcId="{0517347B-1D5C-4188-80F8-9DFAF56EF449}" destId="{F6972171-73CA-40A6-AADF-0EB8C7E418DF}" srcOrd="0" destOrd="0" presId="urn:microsoft.com/office/officeart/2005/8/layout/process5"/>
    <dgm:cxn modelId="{F73E0EC7-8C86-44F3-8150-FA67B80F8D7B}" type="presOf" srcId="{F5689A81-3983-4E9E-B97C-58C8FF3A636A}" destId="{AD409717-6FD5-4805-A21E-86A8F74314DA}" srcOrd="0" destOrd="0" presId="urn:microsoft.com/office/officeart/2005/8/layout/process5"/>
    <dgm:cxn modelId="{64EBFFC7-42DC-4236-BCAF-D1963E5E1D32}" type="presOf" srcId="{421D5DD3-9D18-4487-85F1-362E7EE297FF}" destId="{926FA63F-8275-4B70-AD0A-299F116022E6}" srcOrd="1" destOrd="0" presId="urn:microsoft.com/office/officeart/2005/8/layout/process5"/>
    <dgm:cxn modelId="{778A88CD-22BA-414E-A9D7-F5E085853C5C}" type="presOf" srcId="{2D9D82B5-964F-4B6A-A2A4-9AD2309CC1FB}" destId="{D3222871-36AF-4762-AB67-971C78BCC4FD}" srcOrd="0" destOrd="0" presId="urn:microsoft.com/office/officeart/2005/8/layout/process5"/>
    <dgm:cxn modelId="{8EB12DDB-6CF7-483E-BA7B-13846BAFEE2E}" srcId="{CCD6F8F0-3CF8-46E3-9D67-97B629FBFA35}" destId="{392E258F-6C9D-44EA-9233-F71744D77026}" srcOrd="2" destOrd="0" parTransId="{32C0C711-530E-4C28-AAA8-EEF0496574D7}" sibTransId="{4D96E36D-0B6A-4AB4-A0C6-8A773C25BFA8}"/>
    <dgm:cxn modelId="{471628E0-A313-4B10-8546-D781B5605E95}" srcId="{CCD6F8F0-3CF8-46E3-9D67-97B629FBFA35}" destId="{9FE07E7D-6AA8-409D-89C5-643A2FE9DF97}" srcOrd="1" destOrd="0" parTransId="{6CF62F60-A77E-411E-82C2-4D2A141325EC}" sibTransId="{EC9269DC-138E-4A78-8AB0-43AC6117D150}"/>
    <dgm:cxn modelId="{BBD0E8E5-3BBB-4C44-AD6F-B313B8925806}" srcId="{CCD6F8F0-3CF8-46E3-9D67-97B629FBFA35}" destId="{F5689A81-3983-4E9E-B97C-58C8FF3A636A}" srcOrd="5" destOrd="0" parTransId="{F34BFB83-F445-4AD6-8474-91AD1DC3F112}" sibTransId="{ACDF811C-32B8-4D4F-BD2A-F7974A21CA89}"/>
    <dgm:cxn modelId="{102F88F6-5270-4496-AE0E-65E7B5858D4D}" srcId="{CCD6F8F0-3CF8-46E3-9D67-97B629FBFA35}" destId="{71A6E2F2-B5A0-4791-B234-75FDF9E36841}" srcOrd="6" destOrd="0" parTransId="{76DC7FB0-70F1-4E9E-9471-45B20E6D4919}" sibTransId="{D0122C02-7649-4B76-BC70-50FD55CE1B47}"/>
    <dgm:cxn modelId="{DEE576FC-D4AA-4C4D-B1BC-86FA0C177B81}" srcId="{CCD6F8F0-3CF8-46E3-9D67-97B629FBFA35}" destId="{2D9D82B5-964F-4B6A-A2A4-9AD2309CC1FB}" srcOrd="3" destOrd="0" parTransId="{36232277-AB88-4AD5-80C3-48E17758336D}" sibTransId="{0517347B-1D5C-4188-80F8-9DFAF56EF449}"/>
    <dgm:cxn modelId="{8274C3B6-9A81-424D-A751-6DD52DC44DD1}" type="presParOf" srcId="{70F89285-32DC-4665-82D4-3D63BB4AF454}" destId="{3E7185DA-899F-4E5B-9B22-2F270C7A6448}" srcOrd="0" destOrd="0" presId="urn:microsoft.com/office/officeart/2005/8/layout/process5"/>
    <dgm:cxn modelId="{032B9612-0478-40B3-81CF-48CDC991532F}" type="presParOf" srcId="{70F89285-32DC-4665-82D4-3D63BB4AF454}" destId="{4E48A164-E424-4ABE-AC9A-594EF17D87FD}" srcOrd="1" destOrd="0" presId="urn:microsoft.com/office/officeart/2005/8/layout/process5"/>
    <dgm:cxn modelId="{E644ECED-4631-4DA8-A03B-2B19B658D149}" type="presParOf" srcId="{4E48A164-E424-4ABE-AC9A-594EF17D87FD}" destId="{86A1918F-8AFF-49DF-AADE-50E410D96B77}" srcOrd="0" destOrd="0" presId="urn:microsoft.com/office/officeart/2005/8/layout/process5"/>
    <dgm:cxn modelId="{E2887055-C9EB-4554-A3C9-340CADC990FA}" type="presParOf" srcId="{70F89285-32DC-4665-82D4-3D63BB4AF454}" destId="{A3294753-5E5D-4917-B54D-15D95007C503}" srcOrd="2" destOrd="0" presId="urn:microsoft.com/office/officeart/2005/8/layout/process5"/>
    <dgm:cxn modelId="{D2C117C4-8FDB-4053-9DFE-97AD555D1020}" type="presParOf" srcId="{70F89285-32DC-4665-82D4-3D63BB4AF454}" destId="{EFC24BEA-907B-4F4B-AF31-7C04B1567871}" srcOrd="3" destOrd="0" presId="urn:microsoft.com/office/officeart/2005/8/layout/process5"/>
    <dgm:cxn modelId="{E2EF8FF5-6141-4396-9F8F-DB80BAEFAC26}" type="presParOf" srcId="{EFC24BEA-907B-4F4B-AF31-7C04B1567871}" destId="{15E438B5-3B21-4F1F-AC3E-61FDD6CE1764}" srcOrd="0" destOrd="0" presId="urn:microsoft.com/office/officeart/2005/8/layout/process5"/>
    <dgm:cxn modelId="{1BA38217-D836-408C-B340-F40C9D60E122}" type="presParOf" srcId="{70F89285-32DC-4665-82D4-3D63BB4AF454}" destId="{3DF710ED-173E-4067-9AE2-21040B994053}" srcOrd="4" destOrd="0" presId="urn:microsoft.com/office/officeart/2005/8/layout/process5"/>
    <dgm:cxn modelId="{2B992581-08A8-46C1-80CE-5D7C47501C4C}" type="presParOf" srcId="{70F89285-32DC-4665-82D4-3D63BB4AF454}" destId="{646830A3-1685-4CB0-80F6-8D990CCCD7B5}" srcOrd="5" destOrd="0" presId="urn:microsoft.com/office/officeart/2005/8/layout/process5"/>
    <dgm:cxn modelId="{F107BA7E-493A-4BB8-B4D3-0035BB5FF711}" type="presParOf" srcId="{646830A3-1685-4CB0-80F6-8D990CCCD7B5}" destId="{AE5C392C-55B4-4249-A382-4C9072FC0063}" srcOrd="0" destOrd="0" presId="urn:microsoft.com/office/officeart/2005/8/layout/process5"/>
    <dgm:cxn modelId="{BE0C9EB7-9CE2-40D0-ABD7-CE0E2248C92B}" type="presParOf" srcId="{70F89285-32DC-4665-82D4-3D63BB4AF454}" destId="{D3222871-36AF-4762-AB67-971C78BCC4FD}" srcOrd="6" destOrd="0" presId="urn:microsoft.com/office/officeart/2005/8/layout/process5"/>
    <dgm:cxn modelId="{EB8BA6F6-695B-4CC6-9DA1-11D7E80E32D8}" type="presParOf" srcId="{70F89285-32DC-4665-82D4-3D63BB4AF454}" destId="{F6972171-73CA-40A6-AADF-0EB8C7E418DF}" srcOrd="7" destOrd="0" presId="urn:microsoft.com/office/officeart/2005/8/layout/process5"/>
    <dgm:cxn modelId="{31B8B9F4-35D7-43CB-9465-BBE1C2E2270A}" type="presParOf" srcId="{F6972171-73CA-40A6-AADF-0EB8C7E418DF}" destId="{87174A9B-AAFB-48A5-8A0B-CD334E48C871}" srcOrd="0" destOrd="0" presId="urn:microsoft.com/office/officeart/2005/8/layout/process5"/>
    <dgm:cxn modelId="{701938D3-701D-428D-A5BC-C5A798CD0013}" type="presParOf" srcId="{70F89285-32DC-4665-82D4-3D63BB4AF454}" destId="{BD073A7A-7F9D-4F26-9F83-E612D8764009}" srcOrd="8" destOrd="0" presId="urn:microsoft.com/office/officeart/2005/8/layout/process5"/>
    <dgm:cxn modelId="{C30B7FC3-E45B-4762-B5C4-01BFEB31B40F}" type="presParOf" srcId="{70F89285-32DC-4665-82D4-3D63BB4AF454}" destId="{F99F5F77-9249-424A-9754-7F1FA3C98E1A}" srcOrd="9" destOrd="0" presId="urn:microsoft.com/office/officeart/2005/8/layout/process5"/>
    <dgm:cxn modelId="{BDCE25B8-63E4-493A-9275-A638D01ECBF4}" type="presParOf" srcId="{F99F5F77-9249-424A-9754-7F1FA3C98E1A}" destId="{926FA63F-8275-4B70-AD0A-299F116022E6}" srcOrd="0" destOrd="0" presId="urn:microsoft.com/office/officeart/2005/8/layout/process5"/>
    <dgm:cxn modelId="{11CB8C9B-760D-4D7E-A212-BC42C05560DF}" type="presParOf" srcId="{70F89285-32DC-4665-82D4-3D63BB4AF454}" destId="{AD409717-6FD5-4805-A21E-86A8F74314DA}" srcOrd="10" destOrd="0" presId="urn:microsoft.com/office/officeart/2005/8/layout/process5"/>
    <dgm:cxn modelId="{9A58FF20-C031-4DBC-8BF1-1166CE7F20C0}" type="presParOf" srcId="{70F89285-32DC-4665-82D4-3D63BB4AF454}" destId="{924E2A00-7BE7-4AFF-B9A2-180FD2078A09}" srcOrd="11" destOrd="0" presId="urn:microsoft.com/office/officeart/2005/8/layout/process5"/>
    <dgm:cxn modelId="{D21B686E-02A2-45EF-8C35-FEBAB2A9E8E9}" type="presParOf" srcId="{924E2A00-7BE7-4AFF-B9A2-180FD2078A09}" destId="{7615FEF7-4D9B-45EF-BFA8-3B93BB3C1893}" srcOrd="0" destOrd="0" presId="urn:microsoft.com/office/officeart/2005/8/layout/process5"/>
    <dgm:cxn modelId="{3ECB073A-11D3-48C2-8964-90C616494552}" type="presParOf" srcId="{70F89285-32DC-4665-82D4-3D63BB4AF454}" destId="{FECC64B3-68C8-4EEB-856C-75D9C0696D98}" srcOrd="12"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1EB884-243F-4472-AE49-2C0B381579D3}" type="doc">
      <dgm:prSet loTypeId="urn:microsoft.com/office/officeart/2005/8/layout/radial4" loCatId="relationship" qsTypeId="urn:microsoft.com/office/officeart/2005/8/quickstyle/simple2" qsCatId="simple" csTypeId="urn:microsoft.com/office/officeart/2005/8/colors/accent0_2" csCatId="mainScheme" phldr="1"/>
      <dgm:spPr/>
      <dgm:t>
        <a:bodyPr/>
        <a:lstStyle/>
        <a:p>
          <a:endParaRPr lang="en-ID"/>
        </a:p>
      </dgm:t>
    </dgm:pt>
    <dgm:pt modelId="{ADB011EB-470F-4765-8390-245A6BC74483}">
      <dgm:prSet phldrT="[Text]"/>
      <dgm:spPr/>
      <dgm:t>
        <a:bodyPr/>
        <a:lstStyle/>
        <a:p>
          <a:r>
            <a:rPr lang="en-US" dirty="0" err="1"/>
            <a:t>Unsur</a:t>
          </a:r>
          <a:endParaRPr lang="en-ID" dirty="0"/>
        </a:p>
      </dgm:t>
    </dgm:pt>
    <dgm:pt modelId="{4A44EC2A-0D38-4492-87C4-57D9A472FDDC}" type="parTrans" cxnId="{5CC15FC3-588E-4A29-8685-32ECF30B42EE}">
      <dgm:prSet/>
      <dgm:spPr/>
      <dgm:t>
        <a:bodyPr/>
        <a:lstStyle/>
        <a:p>
          <a:endParaRPr lang="en-ID"/>
        </a:p>
      </dgm:t>
    </dgm:pt>
    <dgm:pt modelId="{E9D251A3-5C14-4C44-A316-F10D47887410}" type="sibTrans" cxnId="{5CC15FC3-588E-4A29-8685-32ECF30B42EE}">
      <dgm:prSet/>
      <dgm:spPr/>
      <dgm:t>
        <a:bodyPr/>
        <a:lstStyle/>
        <a:p>
          <a:endParaRPr lang="en-ID"/>
        </a:p>
      </dgm:t>
    </dgm:pt>
    <dgm:pt modelId="{196D5560-B86C-499D-906B-99C9A6AE3B85}">
      <dgm:prSet phldrT="[Text]"/>
      <dgm:spPr/>
      <dgm:t>
        <a:bodyPr/>
        <a:lstStyle/>
        <a:p>
          <a:r>
            <a:rPr lang="en-US" dirty="0" err="1"/>
            <a:t>Niat</a:t>
          </a:r>
          <a:endParaRPr lang="en-ID" dirty="0"/>
        </a:p>
      </dgm:t>
    </dgm:pt>
    <dgm:pt modelId="{7AAE1C5D-9078-4946-93FC-F1645488E297}" type="parTrans" cxnId="{F899FA2E-BE21-4F6A-9177-EE84296413C3}">
      <dgm:prSet/>
      <dgm:spPr/>
      <dgm:t>
        <a:bodyPr/>
        <a:lstStyle/>
        <a:p>
          <a:endParaRPr lang="en-ID"/>
        </a:p>
      </dgm:t>
    </dgm:pt>
    <dgm:pt modelId="{F17DB54D-5C59-4521-A73B-7F28C623A7A0}" type="sibTrans" cxnId="{F899FA2E-BE21-4F6A-9177-EE84296413C3}">
      <dgm:prSet/>
      <dgm:spPr/>
      <dgm:t>
        <a:bodyPr/>
        <a:lstStyle/>
        <a:p>
          <a:endParaRPr lang="en-ID"/>
        </a:p>
      </dgm:t>
    </dgm:pt>
    <dgm:pt modelId="{6EE6247C-238B-4702-835F-9AC74A46D49E}">
      <dgm:prSet phldrT="[Text]"/>
      <dgm:spPr/>
      <dgm:t>
        <a:bodyPr/>
        <a:lstStyle/>
        <a:p>
          <a:r>
            <a:rPr lang="en-US" dirty="0" err="1"/>
            <a:t>Permulaan</a:t>
          </a:r>
          <a:r>
            <a:rPr lang="en-US" dirty="0"/>
            <a:t> </a:t>
          </a:r>
          <a:r>
            <a:rPr lang="en-US" dirty="0" err="1"/>
            <a:t>pelaksanaan</a:t>
          </a:r>
          <a:endParaRPr lang="en-ID" dirty="0"/>
        </a:p>
      </dgm:t>
    </dgm:pt>
    <dgm:pt modelId="{71A57191-7746-4E9C-90C4-E9FF86F98752}" type="parTrans" cxnId="{3E3CB9E4-F406-447A-BBCB-D5CDE2879242}">
      <dgm:prSet/>
      <dgm:spPr/>
      <dgm:t>
        <a:bodyPr/>
        <a:lstStyle/>
        <a:p>
          <a:endParaRPr lang="en-ID"/>
        </a:p>
      </dgm:t>
    </dgm:pt>
    <dgm:pt modelId="{013CF2D1-743B-4762-B05E-BAC0272456C0}" type="sibTrans" cxnId="{3E3CB9E4-F406-447A-BBCB-D5CDE2879242}">
      <dgm:prSet/>
      <dgm:spPr/>
      <dgm:t>
        <a:bodyPr/>
        <a:lstStyle/>
        <a:p>
          <a:endParaRPr lang="en-ID"/>
        </a:p>
      </dgm:t>
    </dgm:pt>
    <dgm:pt modelId="{E6B4E3BC-13E2-4979-981C-5C21271EEE98}">
      <dgm:prSet phldrT="[Text]"/>
      <dgm:spPr/>
      <dgm:t>
        <a:bodyPr/>
        <a:lstStyle/>
        <a:p>
          <a:r>
            <a:rPr lang="en-US" dirty="0" err="1"/>
            <a:t>Pelaksanaan</a:t>
          </a:r>
          <a:r>
            <a:rPr lang="en-US" dirty="0"/>
            <a:t> </a:t>
          </a:r>
          <a:r>
            <a:rPr lang="en-US" dirty="0" err="1"/>
            <a:t>tdk</a:t>
          </a:r>
          <a:r>
            <a:rPr lang="en-US" dirty="0"/>
            <a:t> </a:t>
          </a:r>
          <a:r>
            <a:rPr lang="en-US" dirty="0" err="1"/>
            <a:t>selesai</a:t>
          </a:r>
          <a:r>
            <a:rPr lang="en-US" dirty="0"/>
            <a:t> </a:t>
          </a:r>
          <a:r>
            <a:rPr lang="en-US" dirty="0" err="1"/>
            <a:t>bukan</a:t>
          </a:r>
          <a:r>
            <a:rPr lang="en-US" dirty="0"/>
            <a:t> </a:t>
          </a:r>
          <a:r>
            <a:rPr lang="en-US" dirty="0" err="1"/>
            <a:t>karena</a:t>
          </a:r>
          <a:r>
            <a:rPr lang="en-US" dirty="0"/>
            <a:t> </a:t>
          </a:r>
          <a:r>
            <a:rPr lang="en-US" dirty="0" err="1"/>
            <a:t>kehendak</a:t>
          </a:r>
          <a:r>
            <a:rPr lang="en-US" dirty="0"/>
            <a:t> </a:t>
          </a:r>
          <a:r>
            <a:rPr lang="en-US" dirty="0" err="1"/>
            <a:t>pelaku</a:t>
          </a:r>
          <a:endParaRPr lang="en-ID" dirty="0"/>
        </a:p>
      </dgm:t>
    </dgm:pt>
    <dgm:pt modelId="{9180D683-B253-4308-B3CE-EE30215F091E}" type="parTrans" cxnId="{D7A3EC08-1BAE-4F15-969A-DC13651ABABB}">
      <dgm:prSet/>
      <dgm:spPr/>
      <dgm:t>
        <a:bodyPr/>
        <a:lstStyle/>
        <a:p>
          <a:endParaRPr lang="en-ID"/>
        </a:p>
      </dgm:t>
    </dgm:pt>
    <dgm:pt modelId="{B402A459-DF23-4813-9531-1792F487A0A7}" type="sibTrans" cxnId="{D7A3EC08-1BAE-4F15-969A-DC13651ABABB}">
      <dgm:prSet/>
      <dgm:spPr/>
      <dgm:t>
        <a:bodyPr/>
        <a:lstStyle/>
        <a:p>
          <a:endParaRPr lang="en-ID"/>
        </a:p>
      </dgm:t>
    </dgm:pt>
    <dgm:pt modelId="{62980A4A-15BF-4DA6-A7BA-F071A0759264}" type="pres">
      <dgm:prSet presAssocID="{6F1EB884-243F-4472-AE49-2C0B381579D3}" presName="cycle" presStyleCnt="0">
        <dgm:presLayoutVars>
          <dgm:chMax val="1"/>
          <dgm:dir/>
          <dgm:animLvl val="ctr"/>
          <dgm:resizeHandles val="exact"/>
        </dgm:presLayoutVars>
      </dgm:prSet>
      <dgm:spPr/>
    </dgm:pt>
    <dgm:pt modelId="{84DD0E3A-CED0-48CA-8911-C099D062E99C}" type="pres">
      <dgm:prSet presAssocID="{ADB011EB-470F-4765-8390-245A6BC74483}" presName="centerShape" presStyleLbl="node0" presStyleIdx="0" presStyleCnt="1"/>
      <dgm:spPr/>
    </dgm:pt>
    <dgm:pt modelId="{873B9065-49B8-4E24-B460-1EB615329EEB}" type="pres">
      <dgm:prSet presAssocID="{7AAE1C5D-9078-4946-93FC-F1645488E297}" presName="parTrans" presStyleLbl="bgSibTrans2D1" presStyleIdx="0" presStyleCnt="3"/>
      <dgm:spPr/>
    </dgm:pt>
    <dgm:pt modelId="{7DD06659-036C-4F75-B63E-76AB133940CD}" type="pres">
      <dgm:prSet presAssocID="{196D5560-B86C-499D-906B-99C9A6AE3B85}" presName="node" presStyleLbl="node1" presStyleIdx="0" presStyleCnt="3">
        <dgm:presLayoutVars>
          <dgm:bulletEnabled val="1"/>
        </dgm:presLayoutVars>
      </dgm:prSet>
      <dgm:spPr/>
    </dgm:pt>
    <dgm:pt modelId="{5797DC43-EB8D-43A7-98E8-84692316F6CF}" type="pres">
      <dgm:prSet presAssocID="{71A57191-7746-4E9C-90C4-E9FF86F98752}" presName="parTrans" presStyleLbl="bgSibTrans2D1" presStyleIdx="1" presStyleCnt="3"/>
      <dgm:spPr/>
    </dgm:pt>
    <dgm:pt modelId="{45D9D817-5D6F-45C3-8F85-9A26BB5949E6}" type="pres">
      <dgm:prSet presAssocID="{6EE6247C-238B-4702-835F-9AC74A46D49E}" presName="node" presStyleLbl="node1" presStyleIdx="1" presStyleCnt="3">
        <dgm:presLayoutVars>
          <dgm:bulletEnabled val="1"/>
        </dgm:presLayoutVars>
      </dgm:prSet>
      <dgm:spPr/>
    </dgm:pt>
    <dgm:pt modelId="{AB6CFB17-AB4E-4896-98E1-1C770434469D}" type="pres">
      <dgm:prSet presAssocID="{9180D683-B253-4308-B3CE-EE30215F091E}" presName="parTrans" presStyleLbl="bgSibTrans2D1" presStyleIdx="2" presStyleCnt="3"/>
      <dgm:spPr/>
    </dgm:pt>
    <dgm:pt modelId="{CE6139D7-2CD6-4432-9EC0-0CC702D15CD2}" type="pres">
      <dgm:prSet presAssocID="{E6B4E3BC-13E2-4979-981C-5C21271EEE98}" presName="node" presStyleLbl="node1" presStyleIdx="2" presStyleCnt="3">
        <dgm:presLayoutVars>
          <dgm:bulletEnabled val="1"/>
        </dgm:presLayoutVars>
      </dgm:prSet>
      <dgm:spPr/>
    </dgm:pt>
  </dgm:ptLst>
  <dgm:cxnLst>
    <dgm:cxn modelId="{D7A3EC08-1BAE-4F15-969A-DC13651ABABB}" srcId="{ADB011EB-470F-4765-8390-245A6BC74483}" destId="{E6B4E3BC-13E2-4979-981C-5C21271EEE98}" srcOrd="2" destOrd="0" parTransId="{9180D683-B253-4308-B3CE-EE30215F091E}" sibTransId="{B402A459-DF23-4813-9531-1792F487A0A7}"/>
    <dgm:cxn modelId="{F899FA2E-BE21-4F6A-9177-EE84296413C3}" srcId="{ADB011EB-470F-4765-8390-245A6BC74483}" destId="{196D5560-B86C-499D-906B-99C9A6AE3B85}" srcOrd="0" destOrd="0" parTransId="{7AAE1C5D-9078-4946-93FC-F1645488E297}" sibTransId="{F17DB54D-5C59-4521-A73B-7F28C623A7A0}"/>
    <dgm:cxn modelId="{2BCEA95B-64A0-486F-996B-AB20A21F2902}" type="presOf" srcId="{196D5560-B86C-499D-906B-99C9A6AE3B85}" destId="{7DD06659-036C-4F75-B63E-76AB133940CD}" srcOrd="0" destOrd="0" presId="urn:microsoft.com/office/officeart/2005/8/layout/radial4"/>
    <dgm:cxn modelId="{86E9844B-B034-4A23-BC7B-5839061C1D40}" type="presOf" srcId="{9180D683-B253-4308-B3CE-EE30215F091E}" destId="{AB6CFB17-AB4E-4896-98E1-1C770434469D}" srcOrd="0" destOrd="0" presId="urn:microsoft.com/office/officeart/2005/8/layout/radial4"/>
    <dgm:cxn modelId="{9B217E54-DD73-4F67-8195-5136CB86682D}" type="presOf" srcId="{ADB011EB-470F-4765-8390-245A6BC74483}" destId="{84DD0E3A-CED0-48CA-8911-C099D062E99C}" srcOrd="0" destOrd="0" presId="urn:microsoft.com/office/officeart/2005/8/layout/radial4"/>
    <dgm:cxn modelId="{CBC348A0-E0E2-4E57-9949-9EC95164EF20}" type="presOf" srcId="{6EE6247C-238B-4702-835F-9AC74A46D49E}" destId="{45D9D817-5D6F-45C3-8F85-9A26BB5949E6}" srcOrd="0" destOrd="0" presId="urn:microsoft.com/office/officeart/2005/8/layout/radial4"/>
    <dgm:cxn modelId="{05713FB1-494F-4AB8-8A0C-B0AA8784F911}" type="presOf" srcId="{E6B4E3BC-13E2-4979-981C-5C21271EEE98}" destId="{CE6139D7-2CD6-4432-9EC0-0CC702D15CD2}" srcOrd="0" destOrd="0" presId="urn:microsoft.com/office/officeart/2005/8/layout/radial4"/>
    <dgm:cxn modelId="{5CC15FC3-588E-4A29-8685-32ECF30B42EE}" srcId="{6F1EB884-243F-4472-AE49-2C0B381579D3}" destId="{ADB011EB-470F-4765-8390-245A6BC74483}" srcOrd="0" destOrd="0" parTransId="{4A44EC2A-0D38-4492-87C4-57D9A472FDDC}" sibTransId="{E9D251A3-5C14-4C44-A316-F10D47887410}"/>
    <dgm:cxn modelId="{B89488CB-2549-4397-AE47-A0B6986AA632}" type="presOf" srcId="{7AAE1C5D-9078-4946-93FC-F1645488E297}" destId="{873B9065-49B8-4E24-B460-1EB615329EEB}" srcOrd="0" destOrd="0" presId="urn:microsoft.com/office/officeart/2005/8/layout/radial4"/>
    <dgm:cxn modelId="{3E3CB9E4-F406-447A-BBCB-D5CDE2879242}" srcId="{ADB011EB-470F-4765-8390-245A6BC74483}" destId="{6EE6247C-238B-4702-835F-9AC74A46D49E}" srcOrd="1" destOrd="0" parTransId="{71A57191-7746-4E9C-90C4-E9FF86F98752}" sibTransId="{013CF2D1-743B-4762-B05E-BAC0272456C0}"/>
    <dgm:cxn modelId="{A13030E9-4162-485A-B4CF-13DB902AB8ED}" type="presOf" srcId="{6F1EB884-243F-4472-AE49-2C0B381579D3}" destId="{62980A4A-15BF-4DA6-A7BA-F071A0759264}" srcOrd="0" destOrd="0" presId="urn:microsoft.com/office/officeart/2005/8/layout/radial4"/>
    <dgm:cxn modelId="{92BE90FB-3060-40D6-BBB8-8346126A211E}" type="presOf" srcId="{71A57191-7746-4E9C-90C4-E9FF86F98752}" destId="{5797DC43-EB8D-43A7-98E8-84692316F6CF}" srcOrd="0" destOrd="0" presId="urn:microsoft.com/office/officeart/2005/8/layout/radial4"/>
    <dgm:cxn modelId="{0D8E0F14-FE70-4DC2-B9FB-DC6FC226E861}" type="presParOf" srcId="{62980A4A-15BF-4DA6-A7BA-F071A0759264}" destId="{84DD0E3A-CED0-48CA-8911-C099D062E99C}" srcOrd="0" destOrd="0" presId="urn:microsoft.com/office/officeart/2005/8/layout/radial4"/>
    <dgm:cxn modelId="{42338395-730F-4CD9-82D3-4C9C84FABC0F}" type="presParOf" srcId="{62980A4A-15BF-4DA6-A7BA-F071A0759264}" destId="{873B9065-49B8-4E24-B460-1EB615329EEB}" srcOrd="1" destOrd="0" presId="urn:microsoft.com/office/officeart/2005/8/layout/radial4"/>
    <dgm:cxn modelId="{D391A0F7-8065-4FD8-89E4-2178D6821B2B}" type="presParOf" srcId="{62980A4A-15BF-4DA6-A7BA-F071A0759264}" destId="{7DD06659-036C-4F75-B63E-76AB133940CD}" srcOrd="2" destOrd="0" presId="urn:microsoft.com/office/officeart/2005/8/layout/radial4"/>
    <dgm:cxn modelId="{492A27C3-C6F6-4046-B223-B7D5F72426EA}" type="presParOf" srcId="{62980A4A-15BF-4DA6-A7BA-F071A0759264}" destId="{5797DC43-EB8D-43A7-98E8-84692316F6CF}" srcOrd="3" destOrd="0" presId="urn:microsoft.com/office/officeart/2005/8/layout/radial4"/>
    <dgm:cxn modelId="{2D356B9D-11DD-4DF3-85E9-8241CDC38B22}" type="presParOf" srcId="{62980A4A-15BF-4DA6-A7BA-F071A0759264}" destId="{45D9D817-5D6F-45C3-8F85-9A26BB5949E6}" srcOrd="4" destOrd="0" presId="urn:microsoft.com/office/officeart/2005/8/layout/radial4"/>
    <dgm:cxn modelId="{C77AF642-6C5E-4E78-AC33-B28C6CDAFC0E}" type="presParOf" srcId="{62980A4A-15BF-4DA6-A7BA-F071A0759264}" destId="{AB6CFB17-AB4E-4896-98E1-1C770434469D}" srcOrd="5" destOrd="0" presId="urn:microsoft.com/office/officeart/2005/8/layout/radial4"/>
    <dgm:cxn modelId="{A58C9206-AFAA-45B1-AAF3-7A24F04880D2}" type="presParOf" srcId="{62980A4A-15BF-4DA6-A7BA-F071A0759264}" destId="{CE6139D7-2CD6-4432-9EC0-0CC702D15CD2}"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56E24E1-C71A-49AE-9E4C-33E3C5E56CD5}" type="doc">
      <dgm:prSet loTypeId="urn:microsoft.com/office/officeart/2005/8/layout/vList5" loCatId="list" qsTypeId="urn:microsoft.com/office/officeart/2005/8/quickstyle/simple2" qsCatId="simple" csTypeId="urn:microsoft.com/office/officeart/2005/8/colors/accent0_3" csCatId="mainScheme" phldr="1"/>
      <dgm:spPr/>
      <dgm:t>
        <a:bodyPr/>
        <a:lstStyle/>
        <a:p>
          <a:endParaRPr lang="en-ID"/>
        </a:p>
      </dgm:t>
    </dgm:pt>
    <dgm:pt modelId="{13F43625-D907-425B-AEAE-428BC61B40B3}">
      <dgm:prSet phldrT="[Text]"/>
      <dgm:spPr/>
      <dgm:t>
        <a:bodyPr/>
        <a:lstStyle/>
        <a:p>
          <a:r>
            <a:rPr lang="en-US" dirty="0" err="1"/>
            <a:t>Delik</a:t>
          </a:r>
          <a:r>
            <a:rPr lang="en-US" dirty="0"/>
            <a:t> </a:t>
          </a:r>
          <a:r>
            <a:rPr lang="en-US" dirty="0" err="1"/>
            <a:t>aduan</a:t>
          </a:r>
          <a:r>
            <a:rPr lang="en-US" dirty="0"/>
            <a:t> </a:t>
          </a:r>
          <a:r>
            <a:rPr lang="en-US" dirty="0" err="1"/>
            <a:t>absolut</a:t>
          </a:r>
          <a:endParaRPr lang="en-ID" dirty="0"/>
        </a:p>
      </dgm:t>
    </dgm:pt>
    <dgm:pt modelId="{13AAF4FA-F64D-478A-9F32-B59494B3F9C0}" type="parTrans" cxnId="{6DE30F6E-ECC8-4225-BB38-3A4C7314EE47}">
      <dgm:prSet/>
      <dgm:spPr/>
      <dgm:t>
        <a:bodyPr/>
        <a:lstStyle/>
        <a:p>
          <a:endParaRPr lang="en-ID"/>
        </a:p>
      </dgm:t>
    </dgm:pt>
    <dgm:pt modelId="{746C0ECF-CB36-49D6-AF0C-6A66F5FF371F}" type="sibTrans" cxnId="{6DE30F6E-ECC8-4225-BB38-3A4C7314EE47}">
      <dgm:prSet/>
      <dgm:spPr/>
      <dgm:t>
        <a:bodyPr/>
        <a:lstStyle/>
        <a:p>
          <a:endParaRPr lang="en-ID"/>
        </a:p>
      </dgm:t>
    </dgm:pt>
    <dgm:pt modelId="{E489A324-3684-421F-AACD-F89117725239}">
      <dgm:prSet phldrT="[Text]"/>
      <dgm:spPr/>
      <dgm:t>
        <a:bodyPr/>
        <a:lstStyle/>
        <a:p>
          <a:r>
            <a:rPr lang="en-ID" dirty="0" err="1"/>
            <a:t>Penuntutannya</a:t>
          </a:r>
          <a:r>
            <a:rPr lang="en-ID" dirty="0"/>
            <a:t> </a:t>
          </a:r>
          <a:r>
            <a:rPr lang="en-ID" b="1" dirty="0" err="1"/>
            <a:t>semata-mata</a:t>
          </a:r>
          <a:r>
            <a:rPr lang="en-ID" dirty="0"/>
            <a:t> </a:t>
          </a:r>
          <a:r>
            <a:rPr lang="en-ID" dirty="0" err="1"/>
            <a:t>dilakukan</a:t>
          </a:r>
          <a:r>
            <a:rPr lang="en-ID" dirty="0"/>
            <a:t> </a:t>
          </a:r>
          <a:r>
            <a:rPr lang="en-ID" dirty="0" err="1"/>
            <a:t>jika</a:t>
          </a:r>
          <a:r>
            <a:rPr lang="en-ID" dirty="0"/>
            <a:t> </a:t>
          </a:r>
          <a:r>
            <a:rPr lang="en-ID" dirty="0" err="1"/>
            <a:t>ada</a:t>
          </a:r>
          <a:r>
            <a:rPr lang="en-ID" dirty="0"/>
            <a:t> </a:t>
          </a:r>
          <a:r>
            <a:rPr lang="en-ID" dirty="0" err="1"/>
            <a:t>pengaduan</a:t>
          </a:r>
          <a:r>
            <a:rPr lang="en-ID" dirty="0"/>
            <a:t> </a:t>
          </a:r>
          <a:r>
            <a:rPr lang="en-ID" dirty="0" err="1"/>
            <a:t>dari</a:t>
          </a:r>
          <a:r>
            <a:rPr lang="en-ID" dirty="0"/>
            <a:t> </a:t>
          </a:r>
          <a:r>
            <a:rPr lang="en-ID" dirty="0" err="1"/>
            <a:t>pihak</a:t>
          </a:r>
          <a:r>
            <a:rPr lang="en-ID" dirty="0"/>
            <a:t> </a:t>
          </a:r>
          <a:r>
            <a:rPr lang="en-ID" dirty="0" err="1"/>
            <a:t>si</a:t>
          </a:r>
          <a:r>
            <a:rPr lang="en-ID" dirty="0"/>
            <a:t> korban. </a:t>
          </a:r>
          <a:r>
            <a:rPr lang="en-ID" dirty="0" err="1"/>
            <a:t>Contoh</a:t>
          </a:r>
          <a:r>
            <a:rPr lang="en-ID" dirty="0"/>
            <a:t>: </a:t>
          </a:r>
          <a:r>
            <a:rPr lang="en-ID" dirty="0" err="1"/>
            <a:t>Perzinahan</a:t>
          </a:r>
          <a:endParaRPr lang="en-ID" dirty="0"/>
        </a:p>
      </dgm:t>
    </dgm:pt>
    <dgm:pt modelId="{B174DE5D-4D0E-4153-BD8D-4D2035D03021}" type="parTrans" cxnId="{E7E88F48-8013-413F-891B-BFC7C5230D0F}">
      <dgm:prSet/>
      <dgm:spPr/>
      <dgm:t>
        <a:bodyPr/>
        <a:lstStyle/>
        <a:p>
          <a:endParaRPr lang="en-ID"/>
        </a:p>
      </dgm:t>
    </dgm:pt>
    <dgm:pt modelId="{E67360FA-187F-48BF-BD5E-14DB60AE6C34}" type="sibTrans" cxnId="{E7E88F48-8013-413F-891B-BFC7C5230D0F}">
      <dgm:prSet/>
      <dgm:spPr/>
      <dgm:t>
        <a:bodyPr/>
        <a:lstStyle/>
        <a:p>
          <a:endParaRPr lang="en-ID"/>
        </a:p>
      </dgm:t>
    </dgm:pt>
    <dgm:pt modelId="{8D69336C-DC48-4267-97B2-CAA66314A96F}">
      <dgm:prSet phldrT="[Text]"/>
      <dgm:spPr/>
      <dgm:t>
        <a:bodyPr/>
        <a:lstStyle/>
        <a:p>
          <a:r>
            <a:rPr lang="en-US" dirty="0" err="1"/>
            <a:t>Delik</a:t>
          </a:r>
          <a:r>
            <a:rPr lang="en-US" dirty="0"/>
            <a:t> </a:t>
          </a:r>
          <a:r>
            <a:rPr lang="en-US" dirty="0" err="1"/>
            <a:t>aduan</a:t>
          </a:r>
          <a:r>
            <a:rPr lang="en-US" dirty="0"/>
            <a:t> </a:t>
          </a:r>
          <a:r>
            <a:rPr lang="en-US" dirty="0" err="1"/>
            <a:t>relatif</a:t>
          </a:r>
          <a:endParaRPr lang="en-ID" dirty="0"/>
        </a:p>
      </dgm:t>
    </dgm:pt>
    <dgm:pt modelId="{0FDB4467-2988-4021-B003-34BD8C52A68C}" type="parTrans" cxnId="{603847F7-F058-4F43-9562-4C0CC1D51B99}">
      <dgm:prSet/>
      <dgm:spPr/>
      <dgm:t>
        <a:bodyPr/>
        <a:lstStyle/>
        <a:p>
          <a:endParaRPr lang="en-ID"/>
        </a:p>
      </dgm:t>
    </dgm:pt>
    <dgm:pt modelId="{AC897899-676E-4EB2-AAD4-E923C3925783}" type="sibTrans" cxnId="{603847F7-F058-4F43-9562-4C0CC1D51B99}">
      <dgm:prSet/>
      <dgm:spPr/>
      <dgm:t>
        <a:bodyPr/>
        <a:lstStyle/>
        <a:p>
          <a:endParaRPr lang="en-ID"/>
        </a:p>
      </dgm:t>
    </dgm:pt>
    <dgm:pt modelId="{7ABB8DC7-326A-462B-B57A-8078402CF5DC}">
      <dgm:prSet phldrT="[Text]"/>
      <dgm:spPr/>
      <dgm:t>
        <a:bodyPr/>
        <a:lstStyle/>
        <a:p>
          <a:r>
            <a:rPr lang="en-US" dirty="0" err="1"/>
            <a:t>Penuntutan</a:t>
          </a:r>
          <a:r>
            <a:rPr lang="en-US" dirty="0"/>
            <a:t> </a:t>
          </a:r>
          <a:r>
            <a:rPr lang="en-US" dirty="0" err="1"/>
            <a:t>dapat</a:t>
          </a:r>
          <a:r>
            <a:rPr lang="en-US" dirty="0"/>
            <a:t> </a:t>
          </a:r>
          <a:r>
            <a:rPr lang="en-US" dirty="0" err="1"/>
            <a:t>dilakukan</a:t>
          </a:r>
          <a:r>
            <a:rPr lang="en-US" dirty="0"/>
            <a:t> </a:t>
          </a:r>
          <a:r>
            <a:rPr lang="en-US" dirty="0" err="1"/>
            <a:t>melalui</a:t>
          </a:r>
          <a:r>
            <a:rPr lang="en-US" dirty="0"/>
            <a:t> </a:t>
          </a:r>
          <a:r>
            <a:rPr lang="en-US" dirty="0" err="1"/>
            <a:t>pengaduan</a:t>
          </a:r>
          <a:r>
            <a:rPr lang="en-US" dirty="0"/>
            <a:t> orang </a:t>
          </a:r>
          <a:r>
            <a:rPr lang="en-US" dirty="0" err="1"/>
            <a:t>terdekat</a:t>
          </a:r>
          <a:r>
            <a:rPr lang="en-US" dirty="0"/>
            <a:t> korban. </a:t>
          </a:r>
          <a:r>
            <a:rPr lang="en-US" dirty="0" err="1"/>
            <a:t>Contoh</a:t>
          </a:r>
          <a:r>
            <a:rPr lang="en-US" dirty="0"/>
            <a:t>: </a:t>
          </a:r>
          <a:r>
            <a:rPr lang="en-US" dirty="0" err="1"/>
            <a:t>Pencurian</a:t>
          </a:r>
          <a:r>
            <a:rPr lang="en-US" dirty="0"/>
            <a:t> </a:t>
          </a:r>
          <a:r>
            <a:rPr lang="en-US" dirty="0" err="1"/>
            <a:t>dlm</a:t>
          </a:r>
          <a:r>
            <a:rPr lang="en-US" dirty="0"/>
            <a:t> </a:t>
          </a:r>
          <a:r>
            <a:rPr lang="en-US" dirty="0" err="1"/>
            <a:t>keluarga</a:t>
          </a:r>
          <a:endParaRPr lang="en-ID" dirty="0"/>
        </a:p>
      </dgm:t>
    </dgm:pt>
    <dgm:pt modelId="{38492E53-A726-4A32-B612-F79B912C771D}" type="sibTrans" cxnId="{1B3CE1AC-0119-49BB-93EA-1DDCB13C8725}">
      <dgm:prSet/>
      <dgm:spPr/>
      <dgm:t>
        <a:bodyPr/>
        <a:lstStyle/>
        <a:p>
          <a:endParaRPr lang="en-ID"/>
        </a:p>
      </dgm:t>
    </dgm:pt>
    <dgm:pt modelId="{AF84C08C-8BC8-4272-9EBD-3AF82D901095}" type="parTrans" cxnId="{1B3CE1AC-0119-49BB-93EA-1DDCB13C8725}">
      <dgm:prSet/>
      <dgm:spPr/>
      <dgm:t>
        <a:bodyPr/>
        <a:lstStyle/>
        <a:p>
          <a:endParaRPr lang="en-ID"/>
        </a:p>
      </dgm:t>
    </dgm:pt>
    <dgm:pt modelId="{17E12CEC-67CD-40BD-96EA-A01EEE47CEC3}" type="pres">
      <dgm:prSet presAssocID="{D56E24E1-C71A-49AE-9E4C-33E3C5E56CD5}" presName="Name0" presStyleCnt="0">
        <dgm:presLayoutVars>
          <dgm:dir/>
          <dgm:animLvl val="lvl"/>
          <dgm:resizeHandles val="exact"/>
        </dgm:presLayoutVars>
      </dgm:prSet>
      <dgm:spPr/>
    </dgm:pt>
    <dgm:pt modelId="{BC0CD92C-67D8-42C7-89C2-E75CA076A073}" type="pres">
      <dgm:prSet presAssocID="{13F43625-D907-425B-AEAE-428BC61B40B3}" presName="linNode" presStyleCnt="0"/>
      <dgm:spPr/>
    </dgm:pt>
    <dgm:pt modelId="{468CA3CE-A092-418D-A9C2-6EE8D683F235}" type="pres">
      <dgm:prSet presAssocID="{13F43625-D907-425B-AEAE-428BC61B40B3}" presName="parentText" presStyleLbl="node1" presStyleIdx="0" presStyleCnt="2">
        <dgm:presLayoutVars>
          <dgm:chMax val="1"/>
          <dgm:bulletEnabled val="1"/>
        </dgm:presLayoutVars>
      </dgm:prSet>
      <dgm:spPr/>
    </dgm:pt>
    <dgm:pt modelId="{FF750534-D151-4CF0-81D9-014510F02AC4}" type="pres">
      <dgm:prSet presAssocID="{13F43625-D907-425B-AEAE-428BC61B40B3}" presName="descendantText" presStyleLbl="alignAccFollowNode1" presStyleIdx="0" presStyleCnt="2">
        <dgm:presLayoutVars>
          <dgm:bulletEnabled val="1"/>
        </dgm:presLayoutVars>
      </dgm:prSet>
      <dgm:spPr/>
    </dgm:pt>
    <dgm:pt modelId="{B9C20974-F30F-4A98-BE1F-F406A2B7E57B}" type="pres">
      <dgm:prSet presAssocID="{746C0ECF-CB36-49D6-AF0C-6A66F5FF371F}" presName="sp" presStyleCnt="0"/>
      <dgm:spPr/>
    </dgm:pt>
    <dgm:pt modelId="{F90AAE9B-ED85-4F82-A6AD-D8D85A8DE0EA}" type="pres">
      <dgm:prSet presAssocID="{8D69336C-DC48-4267-97B2-CAA66314A96F}" presName="linNode" presStyleCnt="0"/>
      <dgm:spPr/>
    </dgm:pt>
    <dgm:pt modelId="{7EDE6CE4-5F59-4448-8C8B-8CA124414BD5}" type="pres">
      <dgm:prSet presAssocID="{8D69336C-DC48-4267-97B2-CAA66314A96F}" presName="parentText" presStyleLbl="node1" presStyleIdx="1" presStyleCnt="2">
        <dgm:presLayoutVars>
          <dgm:chMax val="1"/>
          <dgm:bulletEnabled val="1"/>
        </dgm:presLayoutVars>
      </dgm:prSet>
      <dgm:spPr/>
    </dgm:pt>
    <dgm:pt modelId="{98D55AE9-24FD-4602-A3BD-D63FFC7B7336}" type="pres">
      <dgm:prSet presAssocID="{8D69336C-DC48-4267-97B2-CAA66314A96F}" presName="descendantText" presStyleLbl="alignAccFollowNode1" presStyleIdx="1" presStyleCnt="2">
        <dgm:presLayoutVars>
          <dgm:bulletEnabled val="1"/>
        </dgm:presLayoutVars>
      </dgm:prSet>
      <dgm:spPr/>
    </dgm:pt>
  </dgm:ptLst>
  <dgm:cxnLst>
    <dgm:cxn modelId="{A5AEB01C-85D4-4C1E-90B9-745E74D43D31}" type="presOf" srcId="{E489A324-3684-421F-AACD-F89117725239}" destId="{FF750534-D151-4CF0-81D9-014510F02AC4}" srcOrd="0" destOrd="0" presId="urn:microsoft.com/office/officeart/2005/8/layout/vList5"/>
    <dgm:cxn modelId="{E7E88F48-8013-413F-891B-BFC7C5230D0F}" srcId="{13F43625-D907-425B-AEAE-428BC61B40B3}" destId="{E489A324-3684-421F-AACD-F89117725239}" srcOrd="0" destOrd="0" parTransId="{B174DE5D-4D0E-4153-BD8D-4D2035D03021}" sibTransId="{E67360FA-187F-48BF-BD5E-14DB60AE6C34}"/>
    <dgm:cxn modelId="{1108926A-5FFE-4E28-AD0A-03FCD22E483E}" type="presOf" srcId="{D56E24E1-C71A-49AE-9E4C-33E3C5E56CD5}" destId="{17E12CEC-67CD-40BD-96EA-A01EEE47CEC3}" srcOrd="0" destOrd="0" presId="urn:microsoft.com/office/officeart/2005/8/layout/vList5"/>
    <dgm:cxn modelId="{6DE30F6E-ECC8-4225-BB38-3A4C7314EE47}" srcId="{D56E24E1-C71A-49AE-9E4C-33E3C5E56CD5}" destId="{13F43625-D907-425B-AEAE-428BC61B40B3}" srcOrd="0" destOrd="0" parTransId="{13AAF4FA-F64D-478A-9F32-B59494B3F9C0}" sibTransId="{746C0ECF-CB36-49D6-AF0C-6A66F5FF371F}"/>
    <dgm:cxn modelId="{91CF0A4F-8021-4D21-9B7B-5B6018CAE9C9}" type="presOf" srcId="{7ABB8DC7-326A-462B-B57A-8078402CF5DC}" destId="{98D55AE9-24FD-4602-A3BD-D63FFC7B7336}" srcOrd="0" destOrd="0" presId="urn:microsoft.com/office/officeart/2005/8/layout/vList5"/>
    <dgm:cxn modelId="{1B3CE1AC-0119-49BB-93EA-1DDCB13C8725}" srcId="{8D69336C-DC48-4267-97B2-CAA66314A96F}" destId="{7ABB8DC7-326A-462B-B57A-8078402CF5DC}" srcOrd="0" destOrd="0" parTransId="{AF84C08C-8BC8-4272-9EBD-3AF82D901095}" sibTransId="{38492E53-A726-4A32-B612-F79B912C771D}"/>
    <dgm:cxn modelId="{A25BE8C1-C517-4D6A-8CA9-C6322D370D57}" type="presOf" srcId="{13F43625-D907-425B-AEAE-428BC61B40B3}" destId="{468CA3CE-A092-418D-A9C2-6EE8D683F235}" srcOrd="0" destOrd="0" presId="urn:microsoft.com/office/officeart/2005/8/layout/vList5"/>
    <dgm:cxn modelId="{5C4AB0E7-4BE3-47EE-BADD-AFD5F74EC891}" type="presOf" srcId="{8D69336C-DC48-4267-97B2-CAA66314A96F}" destId="{7EDE6CE4-5F59-4448-8C8B-8CA124414BD5}" srcOrd="0" destOrd="0" presId="urn:microsoft.com/office/officeart/2005/8/layout/vList5"/>
    <dgm:cxn modelId="{603847F7-F058-4F43-9562-4C0CC1D51B99}" srcId="{D56E24E1-C71A-49AE-9E4C-33E3C5E56CD5}" destId="{8D69336C-DC48-4267-97B2-CAA66314A96F}" srcOrd="1" destOrd="0" parTransId="{0FDB4467-2988-4021-B003-34BD8C52A68C}" sibTransId="{AC897899-676E-4EB2-AAD4-E923C3925783}"/>
    <dgm:cxn modelId="{40890FCE-A441-4E66-953B-D38C15200534}" type="presParOf" srcId="{17E12CEC-67CD-40BD-96EA-A01EEE47CEC3}" destId="{BC0CD92C-67D8-42C7-89C2-E75CA076A073}" srcOrd="0" destOrd="0" presId="urn:microsoft.com/office/officeart/2005/8/layout/vList5"/>
    <dgm:cxn modelId="{A7B4C504-3659-49AA-834E-50EAD1B3B323}" type="presParOf" srcId="{BC0CD92C-67D8-42C7-89C2-E75CA076A073}" destId="{468CA3CE-A092-418D-A9C2-6EE8D683F235}" srcOrd="0" destOrd="0" presId="urn:microsoft.com/office/officeart/2005/8/layout/vList5"/>
    <dgm:cxn modelId="{437ECB8E-C59C-46B3-A14F-8F9E15F07CEC}" type="presParOf" srcId="{BC0CD92C-67D8-42C7-89C2-E75CA076A073}" destId="{FF750534-D151-4CF0-81D9-014510F02AC4}" srcOrd="1" destOrd="0" presId="urn:microsoft.com/office/officeart/2005/8/layout/vList5"/>
    <dgm:cxn modelId="{7A87F83C-2EBB-4A6C-97DB-92B96331CA0C}" type="presParOf" srcId="{17E12CEC-67CD-40BD-96EA-A01EEE47CEC3}" destId="{B9C20974-F30F-4A98-BE1F-F406A2B7E57B}" srcOrd="1" destOrd="0" presId="urn:microsoft.com/office/officeart/2005/8/layout/vList5"/>
    <dgm:cxn modelId="{2C67D70D-17B9-4125-980A-349B5DBDF963}" type="presParOf" srcId="{17E12CEC-67CD-40BD-96EA-A01EEE47CEC3}" destId="{F90AAE9B-ED85-4F82-A6AD-D8D85A8DE0EA}" srcOrd="2" destOrd="0" presId="urn:microsoft.com/office/officeart/2005/8/layout/vList5"/>
    <dgm:cxn modelId="{8F3B4641-92D1-4D42-952B-89E065FE3998}" type="presParOf" srcId="{F90AAE9B-ED85-4F82-A6AD-D8D85A8DE0EA}" destId="{7EDE6CE4-5F59-4448-8C8B-8CA124414BD5}" srcOrd="0" destOrd="0" presId="urn:microsoft.com/office/officeart/2005/8/layout/vList5"/>
    <dgm:cxn modelId="{83958436-264C-4361-BB6A-73DE2DC5AE9E}" type="presParOf" srcId="{F90AAE9B-ED85-4F82-A6AD-D8D85A8DE0EA}" destId="{98D55AE9-24FD-4602-A3BD-D63FFC7B7336}"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EA6BC08-9E53-4EC7-869D-4EC123A5EAB7}" type="doc">
      <dgm:prSet loTypeId="urn:microsoft.com/office/officeart/2005/8/layout/vList5" loCatId="list" qsTypeId="urn:microsoft.com/office/officeart/2005/8/quickstyle/simple1" qsCatId="simple" csTypeId="urn:microsoft.com/office/officeart/2005/8/colors/accent0_2" csCatId="mainScheme" phldr="1"/>
      <dgm:spPr/>
      <dgm:t>
        <a:bodyPr/>
        <a:lstStyle/>
        <a:p>
          <a:endParaRPr lang="en-ID"/>
        </a:p>
      </dgm:t>
    </dgm:pt>
    <dgm:pt modelId="{552E358A-A1DF-4A5C-9EFB-C422D042A1F7}">
      <dgm:prSet phldrT="[Text]"/>
      <dgm:spPr/>
      <dgm:t>
        <a:bodyPr/>
        <a:lstStyle/>
        <a:p>
          <a:r>
            <a:rPr lang="en-ID" dirty="0" err="1"/>
            <a:t>Pertanggungjawaban</a:t>
          </a:r>
          <a:r>
            <a:rPr lang="en-ID" dirty="0"/>
            <a:t> </a:t>
          </a:r>
          <a:r>
            <a:rPr lang="en-ID" dirty="0" err="1"/>
            <a:t>mutlak</a:t>
          </a:r>
          <a:r>
            <a:rPr lang="en-ID" dirty="0"/>
            <a:t> (strict liability)</a:t>
          </a:r>
        </a:p>
      </dgm:t>
    </dgm:pt>
    <dgm:pt modelId="{73449783-5C04-4410-B995-2FEE980B498A}" type="parTrans" cxnId="{62456598-C910-4D48-8DF4-0A8515B7DCB2}">
      <dgm:prSet/>
      <dgm:spPr/>
      <dgm:t>
        <a:bodyPr/>
        <a:lstStyle/>
        <a:p>
          <a:endParaRPr lang="en-ID"/>
        </a:p>
      </dgm:t>
    </dgm:pt>
    <dgm:pt modelId="{183FDA4C-AB03-48B3-802E-CEF3FF8D5A7D}" type="sibTrans" cxnId="{62456598-C910-4D48-8DF4-0A8515B7DCB2}">
      <dgm:prSet/>
      <dgm:spPr/>
      <dgm:t>
        <a:bodyPr/>
        <a:lstStyle/>
        <a:p>
          <a:endParaRPr lang="en-ID"/>
        </a:p>
      </dgm:t>
    </dgm:pt>
    <dgm:pt modelId="{B4695A20-56A0-4274-B8E7-04DAB1EB8B22}">
      <dgm:prSet phldrT="[Text]"/>
      <dgm:spPr/>
      <dgm:t>
        <a:bodyPr/>
        <a:lstStyle/>
        <a:p>
          <a:pPr algn="just"/>
          <a:r>
            <a:rPr lang="en-ID" dirty="0" err="1"/>
            <a:t>Pelaku</a:t>
          </a:r>
          <a:r>
            <a:rPr lang="en-ID" dirty="0"/>
            <a:t> </a:t>
          </a:r>
          <a:r>
            <a:rPr lang="en-ID" dirty="0" err="1"/>
            <a:t>sudah</a:t>
          </a:r>
          <a:r>
            <a:rPr lang="en-ID" dirty="0"/>
            <a:t> </a:t>
          </a:r>
          <a:r>
            <a:rPr lang="en-ID" dirty="0" err="1"/>
            <a:t>dapat</a:t>
          </a:r>
          <a:r>
            <a:rPr lang="en-ID" dirty="0"/>
            <a:t> </a:t>
          </a:r>
          <a:r>
            <a:rPr lang="en-ID" dirty="0" err="1"/>
            <a:t>dipidana</a:t>
          </a:r>
          <a:r>
            <a:rPr lang="en-ID" dirty="0"/>
            <a:t> </a:t>
          </a:r>
          <a:r>
            <a:rPr lang="en-ID" dirty="0" err="1"/>
            <a:t>jika</a:t>
          </a:r>
          <a:r>
            <a:rPr lang="en-ID" dirty="0"/>
            <a:t> </a:t>
          </a:r>
          <a:r>
            <a:rPr lang="en-ID" dirty="0" err="1"/>
            <a:t>melakukan</a:t>
          </a:r>
          <a:r>
            <a:rPr lang="en-ID" dirty="0"/>
            <a:t> </a:t>
          </a:r>
          <a:r>
            <a:rPr lang="en-ID" dirty="0" err="1"/>
            <a:t>perbuatan</a:t>
          </a:r>
          <a:r>
            <a:rPr lang="en-ID" dirty="0"/>
            <a:t> </a:t>
          </a:r>
          <a:r>
            <a:rPr lang="en-ID" dirty="0" err="1"/>
            <a:t>sebagaimana</a:t>
          </a:r>
          <a:r>
            <a:rPr lang="en-ID" dirty="0"/>
            <a:t> yang </a:t>
          </a:r>
          <a:r>
            <a:rPr lang="en-ID" dirty="0" err="1"/>
            <a:t>telah</a:t>
          </a:r>
          <a:r>
            <a:rPr lang="en-ID" dirty="0"/>
            <a:t> </a:t>
          </a:r>
          <a:r>
            <a:rPr lang="en-ID" dirty="0" err="1"/>
            <a:t>dirumuskan</a:t>
          </a:r>
          <a:r>
            <a:rPr lang="en-ID" dirty="0"/>
            <a:t> </a:t>
          </a:r>
          <a:r>
            <a:rPr lang="en-ID" dirty="0" err="1"/>
            <a:t>dalam</a:t>
          </a:r>
          <a:r>
            <a:rPr lang="en-ID" dirty="0"/>
            <a:t> </a:t>
          </a:r>
          <a:r>
            <a:rPr lang="en-ID" dirty="0" err="1"/>
            <a:t>undang-undang</a:t>
          </a:r>
          <a:r>
            <a:rPr lang="en-ID" dirty="0"/>
            <a:t> </a:t>
          </a:r>
          <a:r>
            <a:rPr lang="en-ID" dirty="0" err="1"/>
            <a:t>tanpa</a:t>
          </a:r>
          <a:r>
            <a:rPr lang="en-ID" dirty="0"/>
            <a:t> </a:t>
          </a:r>
          <a:r>
            <a:rPr lang="en-ID" dirty="0" err="1"/>
            <a:t>melihat</a:t>
          </a:r>
          <a:r>
            <a:rPr lang="en-ID" dirty="0"/>
            <a:t> </a:t>
          </a:r>
          <a:r>
            <a:rPr lang="en-ID" dirty="0" err="1"/>
            <a:t>kesalahannya</a:t>
          </a:r>
          <a:r>
            <a:rPr lang="en-ID" dirty="0"/>
            <a:t>/</a:t>
          </a:r>
          <a:r>
            <a:rPr lang="en-ID" dirty="0" err="1"/>
            <a:t>sikap</a:t>
          </a:r>
          <a:r>
            <a:rPr lang="en-ID" dirty="0"/>
            <a:t> </a:t>
          </a:r>
          <a:r>
            <a:rPr lang="en-ID" dirty="0" err="1"/>
            <a:t>batin</a:t>
          </a:r>
          <a:r>
            <a:rPr lang="en-ID" dirty="0"/>
            <a:t>. </a:t>
          </a:r>
          <a:r>
            <a:rPr lang="en-ID" dirty="0" err="1"/>
            <a:t>Contoh</a:t>
          </a:r>
          <a:r>
            <a:rPr lang="en-ID" dirty="0"/>
            <a:t>: </a:t>
          </a:r>
          <a:r>
            <a:rPr lang="en-ID" dirty="0" err="1"/>
            <a:t>Pencemaran</a:t>
          </a:r>
          <a:r>
            <a:rPr lang="en-ID" dirty="0"/>
            <a:t> dan </a:t>
          </a:r>
          <a:r>
            <a:rPr lang="en-ID" dirty="0" err="1"/>
            <a:t>perusakan</a:t>
          </a:r>
          <a:r>
            <a:rPr lang="en-ID" dirty="0"/>
            <a:t> </a:t>
          </a:r>
          <a:r>
            <a:rPr lang="en-ID" dirty="0" err="1"/>
            <a:t>lingkungan</a:t>
          </a:r>
          <a:endParaRPr lang="en-ID" dirty="0"/>
        </a:p>
      </dgm:t>
    </dgm:pt>
    <dgm:pt modelId="{44305BBC-E77D-434E-A91F-159043F3483B}" type="parTrans" cxnId="{2017B614-DE94-4259-AD71-6E594234D6BC}">
      <dgm:prSet/>
      <dgm:spPr/>
      <dgm:t>
        <a:bodyPr/>
        <a:lstStyle/>
        <a:p>
          <a:endParaRPr lang="en-ID"/>
        </a:p>
      </dgm:t>
    </dgm:pt>
    <dgm:pt modelId="{0C93608B-6EFE-412E-A411-6F5CDC4FFC99}" type="sibTrans" cxnId="{2017B614-DE94-4259-AD71-6E594234D6BC}">
      <dgm:prSet/>
      <dgm:spPr/>
      <dgm:t>
        <a:bodyPr/>
        <a:lstStyle/>
        <a:p>
          <a:endParaRPr lang="en-ID"/>
        </a:p>
      </dgm:t>
    </dgm:pt>
    <dgm:pt modelId="{DA9534F0-6766-48D5-B547-4C37EBCF39DD}">
      <dgm:prSet phldrT="[Text]"/>
      <dgm:spPr/>
      <dgm:t>
        <a:bodyPr/>
        <a:lstStyle/>
        <a:p>
          <a:r>
            <a:rPr lang="en-ID" dirty="0" err="1"/>
            <a:t>Pertanggungjawaban</a:t>
          </a:r>
          <a:r>
            <a:rPr lang="en-ID" dirty="0"/>
            <a:t> </a:t>
          </a:r>
          <a:r>
            <a:rPr lang="en-ID" dirty="0" err="1"/>
            <a:t>pengganti</a:t>
          </a:r>
          <a:r>
            <a:rPr lang="en-ID" dirty="0"/>
            <a:t> (vicarious liability)</a:t>
          </a:r>
        </a:p>
      </dgm:t>
    </dgm:pt>
    <dgm:pt modelId="{5F3F0F05-6E9B-4C6D-A93F-8BA9723A6CCA}" type="parTrans" cxnId="{B38554DC-764C-477B-8937-E6A1CD66A660}">
      <dgm:prSet/>
      <dgm:spPr/>
      <dgm:t>
        <a:bodyPr/>
        <a:lstStyle/>
        <a:p>
          <a:endParaRPr lang="en-ID"/>
        </a:p>
      </dgm:t>
    </dgm:pt>
    <dgm:pt modelId="{D7547C42-29F8-4AFA-ACDA-B1B2C24DC899}" type="sibTrans" cxnId="{B38554DC-764C-477B-8937-E6A1CD66A660}">
      <dgm:prSet/>
      <dgm:spPr/>
      <dgm:t>
        <a:bodyPr/>
        <a:lstStyle/>
        <a:p>
          <a:endParaRPr lang="en-ID"/>
        </a:p>
      </dgm:t>
    </dgm:pt>
    <dgm:pt modelId="{1E17E668-8614-4E05-A2E4-54B2795A0D7B}">
      <dgm:prSet phldrT="[Text]"/>
      <dgm:spPr/>
      <dgm:t>
        <a:bodyPr/>
        <a:lstStyle/>
        <a:p>
          <a:pPr algn="just"/>
          <a:r>
            <a:rPr lang="en-ID" dirty="0" err="1"/>
            <a:t>Pertanggungjawaban</a:t>
          </a:r>
          <a:r>
            <a:rPr lang="en-ID" dirty="0"/>
            <a:t> </a:t>
          </a:r>
          <a:r>
            <a:rPr lang="en-ID" dirty="0" err="1"/>
            <a:t>seseorang</a:t>
          </a:r>
          <a:r>
            <a:rPr lang="en-ID" dirty="0"/>
            <a:t> </a:t>
          </a:r>
          <a:r>
            <a:rPr lang="en-ID" dirty="0" err="1"/>
            <a:t>atas</a:t>
          </a:r>
          <a:r>
            <a:rPr lang="en-ID" dirty="0"/>
            <a:t> </a:t>
          </a:r>
          <a:r>
            <a:rPr lang="en-ID" dirty="0" err="1"/>
            <a:t>perbuatan</a:t>
          </a:r>
          <a:r>
            <a:rPr lang="en-ID" dirty="0"/>
            <a:t> </a:t>
          </a:r>
          <a:r>
            <a:rPr lang="en-ID" dirty="0" err="1"/>
            <a:t>pidana</a:t>
          </a:r>
          <a:r>
            <a:rPr lang="en-ID" dirty="0"/>
            <a:t> yang </a:t>
          </a:r>
          <a:r>
            <a:rPr lang="en-ID" dirty="0" err="1"/>
            <a:t>dilakukan</a:t>
          </a:r>
          <a:r>
            <a:rPr lang="en-ID" dirty="0"/>
            <a:t> oleh orang lain. </a:t>
          </a:r>
          <a:r>
            <a:rPr lang="en-ID" dirty="0" err="1"/>
            <a:t>Contoh</a:t>
          </a:r>
          <a:r>
            <a:rPr lang="en-ID" dirty="0"/>
            <a:t>: </a:t>
          </a:r>
          <a:r>
            <a:rPr lang="en-ID" dirty="0" err="1"/>
            <a:t>Pengurus</a:t>
          </a:r>
          <a:r>
            <a:rPr lang="en-ID" dirty="0"/>
            <a:t> </a:t>
          </a:r>
          <a:r>
            <a:rPr lang="en-ID" dirty="0" err="1"/>
            <a:t>korporasi</a:t>
          </a:r>
          <a:r>
            <a:rPr lang="en-ID" dirty="0"/>
            <a:t>, </a:t>
          </a:r>
          <a:r>
            <a:rPr lang="en-ID" dirty="0" err="1"/>
            <a:t>komandan</a:t>
          </a:r>
          <a:r>
            <a:rPr lang="en-ID" dirty="0"/>
            <a:t> </a:t>
          </a:r>
          <a:r>
            <a:rPr lang="en-ID" dirty="0" err="1"/>
            <a:t>militer</a:t>
          </a:r>
          <a:r>
            <a:rPr lang="en-ID" dirty="0"/>
            <a:t>.</a:t>
          </a:r>
        </a:p>
      </dgm:t>
    </dgm:pt>
    <dgm:pt modelId="{537156C6-8D2A-4263-A16A-F0C89E20D627}" type="parTrans" cxnId="{0039EC61-F7BD-4574-B2C4-7677E0C48DC5}">
      <dgm:prSet/>
      <dgm:spPr/>
      <dgm:t>
        <a:bodyPr/>
        <a:lstStyle/>
        <a:p>
          <a:endParaRPr lang="en-ID"/>
        </a:p>
      </dgm:t>
    </dgm:pt>
    <dgm:pt modelId="{C510D5C1-0FDF-46B6-BDD5-5C402C702671}" type="sibTrans" cxnId="{0039EC61-F7BD-4574-B2C4-7677E0C48DC5}">
      <dgm:prSet/>
      <dgm:spPr/>
      <dgm:t>
        <a:bodyPr/>
        <a:lstStyle/>
        <a:p>
          <a:endParaRPr lang="en-ID"/>
        </a:p>
      </dgm:t>
    </dgm:pt>
    <dgm:pt modelId="{8720BE3F-4F5E-4792-9B80-99297329F63C}" type="pres">
      <dgm:prSet presAssocID="{0EA6BC08-9E53-4EC7-869D-4EC123A5EAB7}" presName="Name0" presStyleCnt="0">
        <dgm:presLayoutVars>
          <dgm:dir/>
          <dgm:animLvl val="lvl"/>
          <dgm:resizeHandles val="exact"/>
        </dgm:presLayoutVars>
      </dgm:prSet>
      <dgm:spPr/>
    </dgm:pt>
    <dgm:pt modelId="{0F86DC3D-9D2A-482B-AB70-8926DC43DC22}" type="pres">
      <dgm:prSet presAssocID="{552E358A-A1DF-4A5C-9EFB-C422D042A1F7}" presName="linNode" presStyleCnt="0"/>
      <dgm:spPr/>
    </dgm:pt>
    <dgm:pt modelId="{84CEA7EC-1027-424F-B734-C9715CFB20D8}" type="pres">
      <dgm:prSet presAssocID="{552E358A-A1DF-4A5C-9EFB-C422D042A1F7}" presName="parentText" presStyleLbl="node1" presStyleIdx="0" presStyleCnt="2">
        <dgm:presLayoutVars>
          <dgm:chMax val="1"/>
          <dgm:bulletEnabled val="1"/>
        </dgm:presLayoutVars>
      </dgm:prSet>
      <dgm:spPr/>
    </dgm:pt>
    <dgm:pt modelId="{5C74AAEE-70B0-4ADC-8F2A-2BFCDCE701DB}" type="pres">
      <dgm:prSet presAssocID="{552E358A-A1DF-4A5C-9EFB-C422D042A1F7}" presName="descendantText" presStyleLbl="alignAccFollowNode1" presStyleIdx="0" presStyleCnt="2">
        <dgm:presLayoutVars>
          <dgm:bulletEnabled val="1"/>
        </dgm:presLayoutVars>
      </dgm:prSet>
      <dgm:spPr/>
    </dgm:pt>
    <dgm:pt modelId="{CCFCCE5E-63BF-4A83-B23A-51685D467E5A}" type="pres">
      <dgm:prSet presAssocID="{183FDA4C-AB03-48B3-802E-CEF3FF8D5A7D}" presName="sp" presStyleCnt="0"/>
      <dgm:spPr/>
    </dgm:pt>
    <dgm:pt modelId="{B1E41E3B-712F-4373-A4C6-3009D4E3C3A1}" type="pres">
      <dgm:prSet presAssocID="{DA9534F0-6766-48D5-B547-4C37EBCF39DD}" presName="linNode" presStyleCnt="0"/>
      <dgm:spPr/>
    </dgm:pt>
    <dgm:pt modelId="{1D966275-63CC-43C2-B98B-266B663532B4}" type="pres">
      <dgm:prSet presAssocID="{DA9534F0-6766-48D5-B547-4C37EBCF39DD}" presName="parentText" presStyleLbl="node1" presStyleIdx="1" presStyleCnt="2">
        <dgm:presLayoutVars>
          <dgm:chMax val="1"/>
          <dgm:bulletEnabled val="1"/>
        </dgm:presLayoutVars>
      </dgm:prSet>
      <dgm:spPr/>
    </dgm:pt>
    <dgm:pt modelId="{BF8604EE-BD95-4D27-AAAB-C7E1A7A0D209}" type="pres">
      <dgm:prSet presAssocID="{DA9534F0-6766-48D5-B547-4C37EBCF39DD}" presName="descendantText" presStyleLbl="alignAccFollowNode1" presStyleIdx="1" presStyleCnt="2">
        <dgm:presLayoutVars>
          <dgm:bulletEnabled val="1"/>
        </dgm:presLayoutVars>
      </dgm:prSet>
      <dgm:spPr/>
    </dgm:pt>
  </dgm:ptLst>
  <dgm:cxnLst>
    <dgm:cxn modelId="{2017B614-DE94-4259-AD71-6E594234D6BC}" srcId="{552E358A-A1DF-4A5C-9EFB-C422D042A1F7}" destId="{B4695A20-56A0-4274-B8E7-04DAB1EB8B22}" srcOrd="0" destOrd="0" parTransId="{44305BBC-E77D-434E-A91F-159043F3483B}" sibTransId="{0C93608B-6EFE-412E-A411-6F5CDC4FFC99}"/>
    <dgm:cxn modelId="{A25BD140-BFC9-448F-AC5A-71E1202B623A}" type="presOf" srcId="{552E358A-A1DF-4A5C-9EFB-C422D042A1F7}" destId="{84CEA7EC-1027-424F-B734-C9715CFB20D8}" srcOrd="0" destOrd="0" presId="urn:microsoft.com/office/officeart/2005/8/layout/vList5"/>
    <dgm:cxn modelId="{0039EC61-F7BD-4574-B2C4-7677E0C48DC5}" srcId="{DA9534F0-6766-48D5-B547-4C37EBCF39DD}" destId="{1E17E668-8614-4E05-A2E4-54B2795A0D7B}" srcOrd="0" destOrd="0" parTransId="{537156C6-8D2A-4263-A16A-F0C89E20D627}" sibTransId="{C510D5C1-0FDF-46B6-BDD5-5C402C702671}"/>
    <dgm:cxn modelId="{FD9DA570-DDB6-40E3-AC79-1627CD706899}" type="presOf" srcId="{1E17E668-8614-4E05-A2E4-54B2795A0D7B}" destId="{BF8604EE-BD95-4D27-AAAB-C7E1A7A0D209}" srcOrd="0" destOrd="0" presId="urn:microsoft.com/office/officeart/2005/8/layout/vList5"/>
    <dgm:cxn modelId="{D8002180-9F89-45E1-9C6A-E09EEFA7DADC}" type="presOf" srcId="{B4695A20-56A0-4274-B8E7-04DAB1EB8B22}" destId="{5C74AAEE-70B0-4ADC-8F2A-2BFCDCE701DB}" srcOrd="0" destOrd="0" presId="urn:microsoft.com/office/officeart/2005/8/layout/vList5"/>
    <dgm:cxn modelId="{62456598-C910-4D48-8DF4-0A8515B7DCB2}" srcId="{0EA6BC08-9E53-4EC7-869D-4EC123A5EAB7}" destId="{552E358A-A1DF-4A5C-9EFB-C422D042A1F7}" srcOrd="0" destOrd="0" parTransId="{73449783-5C04-4410-B995-2FEE980B498A}" sibTransId="{183FDA4C-AB03-48B3-802E-CEF3FF8D5A7D}"/>
    <dgm:cxn modelId="{13FEBEA4-E3DE-4EC2-BB58-C6AE684C5014}" type="presOf" srcId="{DA9534F0-6766-48D5-B547-4C37EBCF39DD}" destId="{1D966275-63CC-43C2-B98B-266B663532B4}" srcOrd="0" destOrd="0" presId="urn:microsoft.com/office/officeart/2005/8/layout/vList5"/>
    <dgm:cxn modelId="{8067B7B9-16BE-46C9-8502-8884EB8A61E2}" type="presOf" srcId="{0EA6BC08-9E53-4EC7-869D-4EC123A5EAB7}" destId="{8720BE3F-4F5E-4792-9B80-99297329F63C}" srcOrd="0" destOrd="0" presId="urn:microsoft.com/office/officeart/2005/8/layout/vList5"/>
    <dgm:cxn modelId="{B38554DC-764C-477B-8937-E6A1CD66A660}" srcId="{0EA6BC08-9E53-4EC7-869D-4EC123A5EAB7}" destId="{DA9534F0-6766-48D5-B547-4C37EBCF39DD}" srcOrd="1" destOrd="0" parTransId="{5F3F0F05-6E9B-4C6D-A93F-8BA9723A6CCA}" sibTransId="{D7547C42-29F8-4AFA-ACDA-B1B2C24DC899}"/>
    <dgm:cxn modelId="{D24C0258-7A07-49A6-940D-B2F475BD4195}" type="presParOf" srcId="{8720BE3F-4F5E-4792-9B80-99297329F63C}" destId="{0F86DC3D-9D2A-482B-AB70-8926DC43DC22}" srcOrd="0" destOrd="0" presId="urn:microsoft.com/office/officeart/2005/8/layout/vList5"/>
    <dgm:cxn modelId="{C295B855-07FD-4D75-9A02-5C46CCCFF562}" type="presParOf" srcId="{0F86DC3D-9D2A-482B-AB70-8926DC43DC22}" destId="{84CEA7EC-1027-424F-B734-C9715CFB20D8}" srcOrd="0" destOrd="0" presId="urn:microsoft.com/office/officeart/2005/8/layout/vList5"/>
    <dgm:cxn modelId="{788ADE23-AEB9-499F-9437-7D6EA3F8B79F}" type="presParOf" srcId="{0F86DC3D-9D2A-482B-AB70-8926DC43DC22}" destId="{5C74AAEE-70B0-4ADC-8F2A-2BFCDCE701DB}" srcOrd="1" destOrd="0" presId="urn:microsoft.com/office/officeart/2005/8/layout/vList5"/>
    <dgm:cxn modelId="{789DDB96-63D3-4270-8D97-7AA49E1ED8A9}" type="presParOf" srcId="{8720BE3F-4F5E-4792-9B80-99297329F63C}" destId="{CCFCCE5E-63BF-4A83-B23A-51685D467E5A}" srcOrd="1" destOrd="0" presId="urn:microsoft.com/office/officeart/2005/8/layout/vList5"/>
    <dgm:cxn modelId="{7FABDFA8-298D-454C-975B-144C53B6BEED}" type="presParOf" srcId="{8720BE3F-4F5E-4792-9B80-99297329F63C}" destId="{B1E41E3B-712F-4373-A4C6-3009D4E3C3A1}" srcOrd="2" destOrd="0" presId="urn:microsoft.com/office/officeart/2005/8/layout/vList5"/>
    <dgm:cxn modelId="{6D402935-D5C1-4954-9A10-2212C0266784}" type="presParOf" srcId="{B1E41E3B-712F-4373-A4C6-3009D4E3C3A1}" destId="{1D966275-63CC-43C2-B98B-266B663532B4}" srcOrd="0" destOrd="0" presId="urn:microsoft.com/office/officeart/2005/8/layout/vList5"/>
    <dgm:cxn modelId="{C88868B4-243F-4D3F-B58A-282082F5B253}" type="presParOf" srcId="{B1E41E3B-712F-4373-A4C6-3009D4E3C3A1}" destId="{BF8604EE-BD95-4D27-AAAB-C7E1A7A0D209}"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4F2CE47-F409-4B5D-A35D-5D67CA599F5B}" type="doc">
      <dgm:prSet loTypeId="urn:microsoft.com/office/officeart/2005/8/layout/hierarchy2" loCatId="hierarchy" qsTypeId="urn:microsoft.com/office/officeart/2005/8/quickstyle/simple2" qsCatId="simple" csTypeId="urn:microsoft.com/office/officeart/2005/8/colors/accent0_2" csCatId="mainScheme" phldr="1"/>
      <dgm:spPr/>
      <dgm:t>
        <a:bodyPr/>
        <a:lstStyle/>
        <a:p>
          <a:endParaRPr lang="en-ID"/>
        </a:p>
      </dgm:t>
    </dgm:pt>
    <dgm:pt modelId="{EF64A062-4D4E-43CA-ACAA-3F6310B24345}">
      <dgm:prSet phldrT="[Text]"/>
      <dgm:spPr/>
      <dgm:t>
        <a:bodyPr/>
        <a:lstStyle/>
        <a:p>
          <a:r>
            <a:rPr lang="en-US" dirty="0" err="1"/>
            <a:t>Pidana</a:t>
          </a:r>
          <a:endParaRPr lang="en-ID" dirty="0"/>
        </a:p>
      </dgm:t>
    </dgm:pt>
    <dgm:pt modelId="{0F2C3E87-832A-4784-9C33-5796107E0C9C}" type="parTrans" cxnId="{19AB4006-E8A2-4528-851E-AB3492086966}">
      <dgm:prSet/>
      <dgm:spPr/>
      <dgm:t>
        <a:bodyPr/>
        <a:lstStyle/>
        <a:p>
          <a:endParaRPr lang="en-ID"/>
        </a:p>
      </dgm:t>
    </dgm:pt>
    <dgm:pt modelId="{F06A6421-C2D4-42FC-B557-671C93305B68}" type="sibTrans" cxnId="{19AB4006-E8A2-4528-851E-AB3492086966}">
      <dgm:prSet/>
      <dgm:spPr/>
      <dgm:t>
        <a:bodyPr/>
        <a:lstStyle/>
        <a:p>
          <a:endParaRPr lang="en-ID"/>
        </a:p>
      </dgm:t>
    </dgm:pt>
    <dgm:pt modelId="{A929B2A6-994B-4FCD-B2F2-8C78522241D1}">
      <dgm:prSet phldrT="[Text]"/>
      <dgm:spPr>
        <a:ln>
          <a:solidFill>
            <a:srgbClr val="C00000"/>
          </a:solidFill>
        </a:ln>
      </dgm:spPr>
      <dgm:t>
        <a:bodyPr/>
        <a:lstStyle/>
        <a:p>
          <a:r>
            <a:rPr lang="en-US" dirty="0" err="1"/>
            <a:t>Pidana</a:t>
          </a:r>
          <a:r>
            <a:rPr lang="en-US" dirty="0"/>
            <a:t> </a:t>
          </a:r>
          <a:r>
            <a:rPr lang="en-US" dirty="0" err="1"/>
            <a:t>Pokok</a:t>
          </a:r>
          <a:endParaRPr lang="en-ID" dirty="0"/>
        </a:p>
      </dgm:t>
    </dgm:pt>
    <dgm:pt modelId="{17EF31BF-4036-4CF0-837D-C442188E02E3}" type="parTrans" cxnId="{AA8AF916-68E5-41CB-8463-5842C234C051}">
      <dgm:prSet/>
      <dgm:spPr/>
      <dgm:t>
        <a:bodyPr/>
        <a:lstStyle/>
        <a:p>
          <a:endParaRPr lang="en-ID"/>
        </a:p>
      </dgm:t>
    </dgm:pt>
    <dgm:pt modelId="{3E61AA9C-4174-47B6-8E76-D775FBBE8592}" type="sibTrans" cxnId="{AA8AF916-68E5-41CB-8463-5842C234C051}">
      <dgm:prSet/>
      <dgm:spPr/>
      <dgm:t>
        <a:bodyPr/>
        <a:lstStyle/>
        <a:p>
          <a:endParaRPr lang="en-ID"/>
        </a:p>
      </dgm:t>
    </dgm:pt>
    <dgm:pt modelId="{473A4AF0-BDC2-46EC-AB91-427662A00C2C}">
      <dgm:prSet phldrT="[Text]"/>
      <dgm:spPr/>
      <dgm:t>
        <a:bodyPr/>
        <a:lstStyle/>
        <a:p>
          <a:r>
            <a:rPr lang="en-US" dirty="0" err="1"/>
            <a:t>Penjara</a:t>
          </a:r>
          <a:endParaRPr lang="en-ID" dirty="0"/>
        </a:p>
      </dgm:t>
    </dgm:pt>
    <dgm:pt modelId="{DE3EDF4F-C1E6-4C94-9C69-7A03C63BEC53}" type="parTrans" cxnId="{B1C6B76E-31EE-46FC-8F3E-9A53649B451E}">
      <dgm:prSet/>
      <dgm:spPr/>
      <dgm:t>
        <a:bodyPr/>
        <a:lstStyle/>
        <a:p>
          <a:endParaRPr lang="en-ID"/>
        </a:p>
      </dgm:t>
    </dgm:pt>
    <dgm:pt modelId="{E418079F-98E7-4546-A27F-86CDEAE3743B}" type="sibTrans" cxnId="{B1C6B76E-31EE-46FC-8F3E-9A53649B451E}">
      <dgm:prSet/>
      <dgm:spPr/>
      <dgm:t>
        <a:bodyPr/>
        <a:lstStyle/>
        <a:p>
          <a:endParaRPr lang="en-ID"/>
        </a:p>
      </dgm:t>
    </dgm:pt>
    <dgm:pt modelId="{D3C3D2A7-D83B-4165-AE72-79938CE77A98}">
      <dgm:prSet phldrT="[Text]"/>
      <dgm:spPr/>
      <dgm:t>
        <a:bodyPr/>
        <a:lstStyle/>
        <a:p>
          <a:r>
            <a:rPr lang="en-US" dirty="0" err="1"/>
            <a:t>Kerja</a:t>
          </a:r>
          <a:r>
            <a:rPr lang="en-US" dirty="0"/>
            <a:t> </a:t>
          </a:r>
          <a:r>
            <a:rPr lang="en-US" dirty="0" err="1"/>
            <a:t>sosial</a:t>
          </a:r>
          <a:endParaRPr lang="en-ID" dirty="0"/>
        </a:p>
      </dgm:t>
    </dgm:pt>
    <dgm:pt modelId="{E3D93FCD-8FC0-4F43-BCDA-063F573ADDC3}" type="parTrans" cxnId="{5F5416B6-325D-4EBF-BADA-A94F1EDE3AF1}">
      <dgm:prSet/>
      <dgm:spPr/>
      <dgm:t>
        <a:bodyPr/>
        <a:lstStyle/>
        <a:p>
          <a:endParaRPr lang="en-ID"/>
        </a:p>
      </dgm:t>
    </dgm:pt>
    <dgm:pt modelId="{2C319FAD-AE45-4D62-B014-BF1ED0409C68}" type="sibTrans" cxnId="{5F5416B6-325D-4EBF-BADA-A94F1EDE3AF1}">
      <dgm:prSet/>
      <dgm:spPr/>
      <dgm:t>
        <a:bodyPr/>
        <a:lstStyle/>
        <a:p>
          <a:endParaRPr lang="en-ID"/>
        </a:p>
      </dgm:t>
    </dgm:pt>
    <dgm:pt modelId="{D0F5EF29-7D72-4AF5-B092-AF80E13CDEF7}">
      <dgm:prSet phldrT="[Text]"/>
      <dgm:spPr>
        <a:ln>
          <a:solidFill>
            <a:srgbClr val="00B050"/>
          </a:solidFill>
        </a:ln>
      </dgm:spPr>
      <dgm:t>
        <a:bodyPr/>
        <a:lstStyle/>
        <a:p>
          <a:r>
            <a:rPr lang="en-US" dirty="0" err="1"/>
            <a:t>Pidana</a:t>
          </a:r>
          <a:r>
            <a:rPr lang="en-US" dirty="0"/>
            <a:t> </a:t>
          </a:r>
          <a:r>
            <a:rPr lang="en-US" dirty="0" err="1"/>
            <a:t>Tambahan</a:t>
          </a:r>
          <a:endParaRPr lang="en-ID" dirty="0"/>
        </a:p>
      </dgm:t>
    </dgm:pt>
    <dgm:pt modelId="{E04C9A3C-DD85-4E89-BD67-62A5D8FD82FE}" type="parTrans" cxnId="{94F889FB-5EF3-4B1D-8DC8-25F47BBF950C}">
      <dgm:prSet/>
      <dgm:spPr/>
      <dgm:t>
        <a:bodyPr/>
        <a:lstStyle/>
        <a:p>
          <a:endParaRPr lang="en-ID"/>
        </a:p>
      </dgm:t>
    </dgm:pt>
    <dgm:pt modelId="{615887CF-1F9C-4050-BACB-7B288F02404A}" type="sibTrans" cxnId="{94F889FB-5EF3-4B1D-8DC8-25F47BBF950C}">
      <dgm:prSet/>
      <dgm:spPr/>
      <dgm:t>
        <a:bodyPr/>
        <a:lstStyle/>
        <a:p>
          <a:endParaRPr lang="en-ID"/>
        </a:p>
      </dgm:t>
    </dgm:pt>
    <dgm:pt modelId="{374A1698-EC5C-4731-9924-F19AD70744AE}">
      <dgm:prSet phldrT="[Text]"/>
      <dgm:spPr/>
      <dgm:t>
        <a:bodyPr/>
        <a:lstStyle/>
        <a:p>
          <a:r>
            <a:rPr lang="es-ES" dirty="0" err="1"/>
            <a:t>Pasal</a:t>
          </a:r>
          <a:r>
            <a:rPr lang="es-ES" dirty="0"/>
            <a:t> 66 </a:t>
          </a:r>
          <a:r>
            <a:rPr lang="es-ES" dirty="0" err="1"/>
            <a:t>ayat</a:t>
          </a:r>
          <a:r>
            <a:rPr lang="es-ES" dirty="0"/>
            <a:t> (1) KUHP </a:t>
          </a:r>
          <a:r>
            <a:rPr lang="es-ES" dirty="0" err="1"/>
            <a:t>Nasional</a:t>
          </a:r>
          <a:endParaRPr lang="en-ID" dirty="0"/>
        </a:p>
      </dgm:t>
    </dgm:pt>
    <dgm:pt modelId="{688C71FA-91A3-40BB-AB0B-1520A15FC0B4}" type="parTrans" cxnId="{9E85413E-8EA2-4097-84F0-FC07674EDA1A}">
      <dgm:prSet/>
      <dgm:spPr/>
      <dgm:t>
        <a:bodyPr/>
        <a:lstStyle/>
        <a:p>
          <a:endParaRPr lang="en-ID"/>
        </a:p>
      </dgm:t>
    </dgm:pt>
    <dgm:pt modelId="{FE0606D5-56DF-495D-B906-2244BAA3CFFC}" type="sibTrans" cxnId="{9E85413E-8EA2-4097-84F0-FC07674EDA1A}">
      <dgm:prSet/>
      <dgm:spPr/>
      <dgm:t>
        <a:bodyPr/>
        <a:lstStyle/>
        <a:p>
          <a:endParaRPr lang="en-ID"/>
        </a:p>
      </dgm:t>
    </dgm:pt>
    <dgm:pt modelId="{68D12017-4674-4075-8576-B721CC0BEB16}">
      <dgm:prSet phldrT="[Text]"/>
      <dgm:spPr/>
      <dgm:t>
        <a:bodyPr/>
        <a:lstStyle/>
        <a:p>
          <a:r>
            <a:rPr lang="en-US" dirty="0" err="1"/>
            <a:t>Tutupan</a:t>
          </a:r>
          <a:endParaRPr lang="en-ID" dirty="0"/>
        </a:p>
      </dgm:t>
    </dgm:pt>
    <dgm:pt modelId="{51E16C7E-3AAE-4F40-9680-535F4CCCECD4}" type="parTrans" cxnId="{2B9AB0CA-17AD-4608-85B0-6F87B9C65BE5}">
      <dgm:prSet/>
      <dgm:spPr/>
      <dgm:t>
        <a:bodyPr/>
        <a:lstStyle/>
        <a:p>
          <a:endParaRPr lang="en-ID"/>
        </a:p>
      </dgm:t>
    </dgm:pt>
    <dgm:pt modelId="{796DA4B3-1D20-42AC-8A90-32E4C80637B9}" type="sibTrans" cxnId="{2B9AB0CA-17AD-4608-85B0-6F87B9C65BE5}">
      <dgm:prSet/>
      <dgm:spPr/>
      <dgm:t>
        <a:bodyPr/>
        <a:lstStyle/>
        <a:p>
          <a:endParaRPr lang="en-ID"/>
        </a:p>
      </dgm:t>
    </dgm:pt>
    <dgm:pt modelId="{0316A944-771F-48E1-A663-89B65E72F16F}">
      <dgm:prSet phldrT="[Text]"/>
      <dgm:spPr/>
      <dgm:t>
        <a:bodyPr/>
        <a:lstStyle/>
        <a:p>
          <a:r>
            <a:rPr lang="en-US" dirty="0" err="1"/>
            <a:t>Pengawasan</a:t>
          </a:r>
          <a:endParaRPr lang="en-ID" dirty="0"/>
        </a:p>
      </dgm:t>
    </dgm:pt>
    <dgm:pt modelId="{E579070A-3162-4767-B08E-33A4C25FCC3B}" type="parTrans" cxnId="{AC4C6595-8430-470F-B4F9-F48853153134}">
      <dgm:prSet/>
      <dgm:spPr/>
      <dgm:t>
        <a:bodyPr/>
        <a:lstStyle/>
        <a:p>
          <a:endParaRPr lang="en-ID"/>
        </a:p>
      </dgm:t>
    </dgm:pt>
    <dgm:pt modelId="{3AD35881-1BE2-4E48-9D3A-234E550BA39E}" type="sibTrans" cxnId="{AC4C6595-8430-470F-B4F9-F48853153134}">
      <dgm:prSet/>
      <dgm:spPr/>
      <dgm:t>
        <a:bodyPr/>
        <a:lstStyle/>
        <a:p>
          <a:endParaRPr lang="en-ID"/>
        </a:p>
      </dgm:t>
    </dgm:pt>
    <dgm:pt modelId="{EAF4BAFA-576E-4EFD-9BFB-86D8EFFEEE41}">
      <dgm:prSet phldrT="[Text]"/>
      <dgm:spPr/>
      <dgm:t>
        <a:bodyPr/>
        <a:lstStyle/>
        <a:p>
          <a:r>
            <a:rPr lang="en-US" dirty="0" err="1"/>
            <a:t>Denda</a:t>
          </a:r>
          <a:endParaRPr lang="en-ID" dirty="0"/>
        </a:p>
      </dgm:t>
    </dgm:pt>
    <dgm:pt modelId="{7B13510C-362F-48D3-BF0A-ECECC86A30B5}" type="parTrans" cxnId="{2C4AD6B6-2BE8-4978-A7A9-3CEF39295611}">
      <dgm:prSet/>
      <dgm:spPr/>
      <dgm:t>
        <a:bodyPr/>
        <a:lstStyle/>
        <a:p>
          <a:endParaRPr lang="en-ID"/>
        </a:p>
      </dgm:t>
    </dgm:pt>
    <dgm:pt modelId="{99FD7F23-3F04-4017-AD31-027AEDBE4BF7}" type="sibTrans" cxnId="{2C4AD6B6-2BE8-4978-A7A9-3CEF39295611}">
      <dgm:prSet/>
      <dgm:spPr/>
      <dgm:t>
        <a:bodyPr/>
        <a:lstStyle/>
        <a:p>
          <a:endParaRPr lang="en-ID"/>
        </a:p>
      </dgm:t>
    </dgm:pt>
    <dgm:pt modelId="{14457895-77A1-4D2D-ACAC-D68384A22B15}" type="pres">
      <dgm:prSet presAssocID="{A4F2CE47-F409-4B5D-A35D-5D67CA599F5B}" presName="diagram" presStyleCnt="0">
        <dgm:presLayoutVars>
          <dgm:chPref val="1"/>
          <dgm:dir/>
          <dgm:animOne val="branch"/>
          <dgm:animLvl val="lvl"/>
          <dgm:resizeHandles val="exact"/>
        </dgm:presLayoutVars>
      </dgm:prSet>
      <dgm:spPr/>
    </dgm:pt>
    <dgm:pt modelId="{55156379-EB04-47A7-ACD3-794D670736AF}" type="pres">
      <dgm:prSet presAssocID="{EF64A062-4D4E-43CA-ACAA-3F6310B24345}" presName="root1" presStyleCnt="0"/>
      <dgm:spPr/>
    </dgm:pt>
    <dgm:pt modelId="{E9A67B29-AD80-450F-A1AB-6278CF4DF8D7}" type="pres">
      <dgm:prSet presAssocID="{EF64A062-4D4E-43CA-ACAA-3F6310B24345}" presName="LevelOneTextNode" presStyleLbl="node0" presStyleIdx="0" presStyleCnt="1">
        <dgm:presLayoutVars>
          <dgm:chPref val="3"/>
        </dgm:presLayoutVars>
      </dgm:prSet>
      <dgm:spPr/>
    </dgm:pt>
    <dgm:pt modelId="{F1DE5D0A-9DEA-4E1D-813F-94883CB7C6A0}" type="pres">
      <dgm:prSet presAssocID="{EF64A062-4D4E-43CA-ACAA-3F6310B24345}" presName="level2hierChild" presStyleCnt="0"/>
      <dgm:spPr/>
    </dgm:pt>
    <dgm:pt modelId="{8AA52E48-4054-4D73-86DD-ED11A18670E1}" type="pres">
      <dgm:prSet presAssocID="{17EF31BF-4036-4CF0-837D-C442188E02E3}" presName="conn2-1" presStyleLbl="parChTrans1D2" presStyleIdx="0" presStyleCnt="2"/>
      <dgm:spPr/>
    </dgm:pt>
    <dgm:pt modelId="{245EBCA0-9712-474C-9F33-7720DD079E62}" type="pres">
      <dgm:prSet presAssocID="{17EF31BF-4036-4CF0-837D-C442188E02E3}" presName="connTx" presStyleLbl="parChTrans1D2" presStyleIdx="0" presStyleCnt="2"/>
      <dgm:spPr/>
    </dgm:pt>
    <dgm:pt modelId="{B97F07C9-B85D-40E7-B22C-BDD4F4E0C5E5}" type="pres">
      <dgm:prSet presAssocID="{A929B2A6-994B-4FCD-B2F2-8C78522241D1}" presName="root2" presStyleCnt="0"/>
      <dgm:spPr/>
    </dgm:pt>
    <dgm:pt modelId="{895FA3D2-ADB5-4B7E-9BFF-EC4FAEBD586D}" type="pres">
      <dgm:prSet presAssocID="{A929B2A6-994B-4FCD-B2F2-8C78522241D1}" presName="LevelTwoTextNode" presStyleLbl="node2" presStyleIdx="0" presStyleCnt="2">
        <dgm:presLayoutVars>
          <dgm:chPref val="3"/>
        </dgm:presLayoutVars>
      </dgm:prSet>
      <dgm:spPr/>
    </dgm:pt>
    <dgm:pt modelId="{4A559C4D-5CDD-4F07-8437-539761F35846}" type="pres">
      <dgm:prSet presAssocID="{A929B2A6-994B-4FCD-B2F2-8C78522241D1}" presName="level3hierChild" presStyleCnt="0"/>
      <dgm:spPr/>
    </dgm:pt>
    <dgm:pt modelId="{2B882F90-DCDD-47B9-BBC3-B0053D2425F4}" type="pres">
      <dgm:prSet presAssocID="{DE3EDF4F-C1E6-4C94-9C69-7A03C63BEC53}" presName="conn2-1" presStyleLbl="parChTrans1D3" presStyleIdx="0" presStyleCnt="6"/>
      <dgm:spPr/>
    </dgm:pt>
    <dgm:pt modelId="{E8686476-7955-45BA-A235-D3AE9A376211}" type="pres">
      <dgm:prSet presAssocID="{DE3EDF4F-C1E6-4C94-9C69-7A03C63BEC53}" presName="connTx" presStyleLbl="parChTrans1D3" presStyleIdx="0" presStyleCnt="6"/>
      <dgm:spPr/>
    </dgm:pt>
    <dgm:pt modelId="{F9426417-BD07-46BE-8AD5-B007B5AB3B24}" type="pres">
      <dgm:prSet presAssocID="{473A4AF0-BDC2-46EC-AB91-427662A00C2C}" presName="root2" presStyleCnt="0"/>
      <dgm:spPr/>
    </dgm:pt>
    <dgm:pt modelId="{B5B6EEFB-3D9B-451C-A654-368A6BBF0498}" type="pres">
      <dgm:prSet presAssocID="{473A4AF0-BDC2-46EC-AB91-427662A00C2C}" presName="LevelTwoTextNode" presStyleLbl="node3" presStyleIdx="0" presStyleCnt="6">
        <dgm:presLayoutVars>
          <dgm:chPref val="3"/>
        </dgm:presLayoutVars>
      </dgm:prSet>
      <dgm:spPr/>
    </dgm:pt>
    <dgm:pt modelId="{4B3FE49A-B9F5-4375-888D-D7DB3C6A9FA9}" type="pres">
      <dgm:prSet presAssocID="{473A4AF0-BDC2-46EC-AB91-427662A00C2C}" presName="level3hierChild" presStyleCnt="0"/>
      <dgm:spPr/>
    </dgm:pt>
    <dgm:pt modelId="{2EB66F20-FA45-4E64-942F-AE442F9CF18D}" type="pres">
      <dgm:prSet presAssocID="{51E16C7E-3AAE-4F40-9680-535F4CCCECD4}" presName="conn2-1" presStyleLbl="parChTrans1D3" presStyleIdx="1" presStyleCnt="6"/>
      <dgm:spPr/>
    </dgm:pt>
    <dgm:pt modelId="{6594D9F5-AB95-406D-80DC-F40E162AD8C1}" type="pres">
      <dgm:prSet presAssocID="{51E16C7E-3AAE-4F40-9680-535F4CCCECD4}" presName="connTx" presStyleLbl="parChTrans1D3" presStyleIdx="1" presStyleCnt="6"/>
      <dgm:spPr/>
    </dgm:pt>
    <dgm:pt modelId="{E27EE220-9105-421E-B5E0-824F7ED65AA2}" type="pres">
      <dgm:prSet presAssocID="{68D12017-4674-4075-8576-B721CC0BEB16}" presName="root2" presStyleCnt="0"/>
      <dgm:spPr/>
    </dgm:pt>
    <dgm:pt modelId="{80628A2B-0800-44AF-9705-2107B058DCF2}" type="pres">
      <dgm:prSet presAssocID="{68D12017-4674-4075-8576-B721CC0BEB16}" presName="LevelTwoTextNode" presStyleLbl="node3" presStyleIdx="1" presStyleCnt="6">
        <dgm:presLayoutVars>
          <dgm:chPref val="3"/>
        </dgm:presLayoutVars>
      </dgm:prSet>
      <dgm:spPr/>
    </dgm:pt>
    <dgm:pt modelId="{5B208AA8-278B-4EAB-9612-FEEDC0997C09}" type="pres">
      <dgm:prSet presAssocID="{68D12017-4674-4075-8576-B721CC0BEB16}" presName="level3hierChild" presStyleCnt="0"/>
      <dgm:spPr/>
    </dgm:pt>
    <dgm:pt modelId="{58707272-5560-4C34-9127-07ADC1E9218E}" type="pres">
      <dgm:prSet presAssocID="{E579070A-3162-4767-B08E-33A4C25FCC3B}" presName="conn2-1" presStyleLbl="parChTrans1D3" presStyleIdx="2" presStyleCnt="6"/>
      <dgm:spPr/>
    </dgm:pt>
    <dgm:pt modelId="{F69B8F8A-22DC-49C1-BBD9-9F419596CF76}" type="pres">
      <dgm:prSet presAssocID="{E579070A-3162-4767-B08E-33A4C25FCC3B}" presName="connTx" presStyleLbl="parChTrans1D3" presStyleIdx="2" presStyleCnt="6"/>
      <dgm:spPr/>
    </dgm:pt>
    <dgm:pt modelId="{54B71BED-17EB-4D34-B4F5-08E7C880357A}" type="pres">
      <dgm:prSet presAssocID="{0316A944-771F-48E1-A663-89B65E72F16F}" presName="root2" presStyleCnt="0"/>
      <dgm:spPr/>
    </dgm:pt>
    <dgm:pt modelId="{3B73F91C-D9D6-4462-BC20-A33897C6EBBE}" type="pres">
      <dgm:prSet presAssocID="{0316A944-771F-48E1-A663-89B65E72F16F}" presName="LevelTwoTextNode" presStyleLbl="node3" presStyleIdx="2" presStyleCnt="6">
        <dgm:presLayoutVars>
          <dgm:chPref val="3"/>
        </dgm:presLayoutVars>
      </dgm:prSet>
      <dgm:spPr/>
    </dgm:pt>
    <dgm:pt modelId="{8BF50C7B-1CE1-47C4-AFBB-46F81ADC467C}" type="pres">
      <dgm:prSet presAssocID="{0316A944-771F-48E1-A663-89B65E72F16F}" presName="level3hierChild" presStyleCnt="0"/>
      <dgm:spPr/>
    </dgm:pt>
    <dgm:pt modelId="{5352302F-D2FB-40E6-BA6B-3AEE6DF44B81}" type="pres">
      <dgm:prSet presAssocID="{7B13510C-362F-48D3-BF0A-ECECC86A30B5}" presName="conn2-1" presStyleLbl="parChTrans1D3" presStyleIdx="3" presStyleCnt="6"/>
      <dgm:spPr/>
    </dgm:pt>
    <dgm:pt modelId="{263EB677-EC06-4213-A402-B6373A27E88C}" type="pres">
      <dgm:prSet presAssocID="{7B13510C-362F-48D3-BF0A-ECECC86A30B5}" presName="connTx" presStyleLbl="parChTrans1D3" presStyleIdx="3" presStyleCnt="6"/>
      <dgm:spPr/>
    </dgm:pt>
    <dgm:pt modelId="{DE1BDBDB-F085-4021-9542-B05F2FC6EA48}" type="pres">
      <dgm:prSet presAssocID="{EAF4BAFA-576E-4EFD-9BFB-86D8EFFEEE41}" presName="root2" presStyleCnt="0"/>
      <dgm:spPr/>
    </dgm:pt>
    <dgm:pt modelId="{36F3A598-FE28-435C-B92D-C7E0A2677E00}" type="pres">
      <dgm:prSet presAssocID="{EAF4BAFA-576E-4EFD-9BFB-86D8EFFEEE41}" presName="LevelTwoTextNode" presStyleLbl="node3" presStyleIdx="3" presStyleCnt="6">
        <dgm:presLayoutVars>
          <dgm:chPref val="3"/>
        </dgm:presLayoutVars>
      </dgm:prSet>
      <dgm:spPr/>
    </dgm:pt>
    <dgm:pt modelId="{9D4AD299-B405-41D6-A9A9-049F0A625A1B}" type="pres">
      <dgm:prSet presAssocID="{EAF4BAFA-576E-4EFD-9BFB-86D8EFFEEE41}" presName="level3hierChild" presStyleCnt="0"/>
      <dgm:spPr/>
    </dgm:pt>
    <dgm:pt modelId="{5DE1BC09-62C4-4938-A082-99D104960289}" type="pres">
      <dgm:prSet presAssocID="{E3D93FCD-8FC0-4F43-BCDA-063F573ADDC3}" presName="conn2-1" presStyleLbl="parChTrans1D3" presStyleIdx="4" presStyleCnt="6"/>
      <dgm:spPr/>
    </dgm:pt>
    <dgm:pt modelId="{99EA2D33-2685-4BCC-BA6C-91F2D66EBD8F}" type="pres">
      <dgm:prSet presAssocID="{E3D93FCD-8FC0-4F43-BCDA-063F573ADDC3}" presName="connTx" presStyleLbl="parChTrans1D3" presStyleIdx="4" presStyleCnt="6"/>
      <dgm:spPr/>
    </dgm:pt>
    <dgm:pt modelId="{F1793CD6-E7B1-490F-AA96-0636A633424C}" type="pres">
      <dgm:prSet presAssocID="{D3C3D2A7-D83B-4165-AE72-79938CE77A98}" presName="root2" presStyleCnt="0"/>
      <dgm:spPr/>
    </dgm:pt>
    <dgm:pt modelId="{52B84BF4-5BF5-43E9-B7E9-CC2B2A624EAD}" type="pres">
      <dgm:prSet presAssocID="{D3C3D2A7-D83B-4165-AE72-79938CE77A98}" presName="LevelTwoTextNode" presStyleLbl="node3" presStyleIdx="4" presStyleCnt="6">
        <dgm:presLayoutVars>
          <dgm:chPref val="3"/>
        </dgm:presLayoutVars>
      </dgm:prSet>
      <dgm:spPr/>
    </dgm:pt>
    <dgm:pt modelId="{C2359562-69C9-4715-B039-B974062965A7}" type="pres">
      <dgm:prSet presAssocID="{D3C3D2A7-D83B-4165-AE72-79938CE77A98}" presName="level3hierChild" presStyleCnt="0"/>
      <dgm:spPr/>
    </dgm:pt>
    <dgm:pt modelId="{146D4A3D-69AC-49D7-A0AD-4112ABCCF017}" type="pres">
      <dgm:prSet presAssocID="{E04C9A3C-DD85-4E89-BD67-62A5D8FD82FE}" presName="conn2-1" presStyleLbl="parChTrans1D2" presStyleIdx="1" presStyleCnt="2"/>
      <dgm:spPr/>
    </dgm:pt>
    <dgm:pt modelId="{F428BBA3-B0B0-49F1-BC80-5059EB1E45E8}" type="pres">
      <dgm:prSet presAssocID="{E04C9A3C-DD85-4E89-BD67-62A5D8FD82FE}" presName="connTx" presStyleLbl="parChTrans1D2" presStyleIdx="1" presStyleCnt="2"/>
      <dgm:spPr/>
    </dgm:pt>
    <dgm:pt modelId="{82EF942C-9382-4EC5-B8F5-3837F995BF5F}" type="pres">
      <dgm:prSet presAssocID="{D0F5EF29-7D72-4AF5-B092-AF80E13CDEF7}" presName="root2" presStyleCnt="0"/>
      <dgm:spPr/>
    </dgm:pt>
    <dgm:pt modelId="{BDF59445-425D-42DE-9D20-4FD09918906E}" type="pres">
      <dgm:prSet presAssocID="{D0F5EF29-7D72-4AF5-B092-AF80E13CDEF7}" presName="LevelTwoTextNode" presStyleLbl="node2" presStyleIdx="1" presStyleCnt="2">
        <dgm:presLayoutVars>
          <dgm:chPref val="3"/>
        </dgm:presLayoutVars>
      </dgm:prSet>
      <dgm:spPr/>
    </dgm:pt>
    <dgm:pt modelId="{F63B9143-DB07-4651-B2C7-773CE181C8A9}" type="pres">
      <dgm:prSet presAssocID="{D0F5EF29-7D72-4AF5-B092-AF80E13CDEF7}" presName="level3hierChild" presStyleCnt="0"/>
      <dgm:spPr/>
    </dgm:pt>
    <dgm:pt modelId="{01C464AE-2610-4243-BF51-006DAC1B7669}" type="pres">
      <dgm:prSet presAssocID="{688C71FA-91A3-40BB-AB0B-1520A15FC0B4}" presName="conn2-1" presStyleLbl="parChTrans1D3" presStyleIdx="5" presStyleCnt="6"/>
      <dgm:spPr/>
    </dgm:pt>
    <dgm:pt modelId="{36E18985-8894-48D5-B0CB-933A1D415EC5}" type="pres">
      <dgm:prSet presAssocID="{688C71FA-91A3-40BB-AB0B-1520A15FC0B4}" presName="connTx" presStyleLbl="parChTrans1D3" presStyleIdx="5" presStyleCnt="6"/>
      <dgm:spPr/>
    </dgm:pt>
    <dgm:pt modelId="{DB9AE1C5-2DDA-41DA-97C7-3302AE548E3E}" type="pres">
      <dgm:prSet presAssocID="{374A1698-EC5C-4731-9924-F19AD70744AE}" presName="root2" presStyleCnt="0"/>
      <dgm:spPr/>
    </dgm:pt>
    <dgm:pt modelId="{F520FC85-9442-4E0A-8507-3AB5F40A17E6}" type="pres">
      <dgm:prSet presAssocID="{374A1698-EC5C-4731-9924-F19AD70744AE}" presName="LevelTwoTextNode" presStyleLbl="node3" presStyleIdx="5" presStyleCnt="6">
        <dgm:presLayoutVars>
          <dgm:chPref val="3"/>
        </dgm:presLayoutVars>
      </dgm:prSet>
      <dgm:spPr/>
    </dgm:pt>
    <dgm:pt modelId="{D4E001BC-B259-4F86-8024-FBB84CED0054}" type="pres">
      <dgm:prSet presAssocID="{374A1698-EC5C-4731-9924-F19AD70744AE}" presName="level3hierChild" presStyleCnt="0"/>
      <dgm:spPr/>
    </dgm:pt>
  </dgm:ptLst>
  <dgm:cxnLst>
    <dgm:cxn modelId="{5A9B9201-480B-4B03-BCD6-DFF27890737E}" type="presOf" srcId="{473A4AF0-BDC2-46EC-AB91-427662A00C2C}" destId="{B5B6EEFB-3D9B-451C-A654-368A6BBF0498}" srcOrd="0" destOrd="0" presId="urn:microsoft.com/office/officeart/2005/8/layout/hierarchy2"/>
    <dgm:cxn modelId="{19AB4006-E8A2-4528-851E-AB3492086966}" srcId="{A4F2CE47-F409-4B5D-A35D-5D67CA599F5B}" destId="{EF64A062-4D4E-43CA-ACAA-3F6310B24345}" srcOrd="0" destOrd="0" parTransId="{0F2C3E87-832A-4784-9C33-5796107E0C9C}" sibTransId="{F06A6421-C2D4-42FC-B557-671C93305B68}"/>
    <dgm:cxn modelId="{CFE7CD14-7091-4B00-AE0A-141A0CE2D9AD}" type="presOf" srcId="{E579070A-3162-4767-B08E-33A4C25FCC3B}" destId="{58707272-5560-4C34-9127-07ADC1E9218E}" srcOrd="0" destOrd="0" presId="urn:microsoft.com/office/officeart/2005/8/layout/hierarchy2"/>
    <dgm:cxn modelId="{AA8AF916-68E5-41CB-8463-5842C234C051}" srcId="{EF64A062-4D4E-43CA-ACAA-3F6310B24345}" destId="{A929B2A6-994B-4FCD-B2F2-8C78522241D1}" srcOrd="0" destOrd="0" parTransId="{17EF31BF-4036-4CF0-837D-C442188E02E3}" sibTransId="{3E61AA9C-4174-47B6-8E76-D775FBBE8592}"/>
    <dgm:cxn modelId="{33A5671A-EF96-4008-8225-CF0CB5A38B43}" type="presOf" srcId="{E3D93FCD-8FC0-4F43-BCDA-063F573ADDC3}" destId="{99EA2D33-2685-4BCC-BA6C-91F2D66EBD8F}" srcOrd="1" destOrd="0" presId="urn:microsoft.com/office/officeart/2005/8/layout/hierarchy2"/>
    <dgm:cxn modelId="{E458C61C-5AD3-4E22-BB8C-73BBF701832F}" type="presOf" srcId="{E579070A-3162-4767-B08E-33A4C25FCC3B}" destId="{F69B8F8A-22DC-49C1-BBD9-9F419596CF76}" srcOrd="1" destOrd="0" presId="urn:microsoft.com/office/officeart/2005/8/layout/hierarchy2"/>
    <dgm:cxn modelId="{F4DF682F-1550-42B1-87C1-8E5493B682FA}" type="presOf" srcId="{DE3EDF4F-C1E6-4C94-9C69-7A03C63BEC53}" destId="{2B882F90-DCDD-47B9-BBC3-B0053D2425F4}" srcOrd="0" destOrd="0" presId="urn:microsoft.com/office/officeart/2005/8/layout/hierarchy2"/>
    <dgm:cxn modelId="{9E85413E-8EA2-4097-84F0-FC07674EDA1A}" srcId="{D0F5EF29-7D72-4AF5-B092-AF80E13CDEF7}" destId="{374A1698-EC5C-4731-9924-F19AD70744AE}" srcOrd="0" destOrd="0" parTransId="{688C71FA-91A3-40BB-AB0B-1520A15FC0B4}" sibTransId="{FE0606D5-56DF-495D-B906-2244BAA3CFFC}"/>
    <dgm:cxn modelId="{88D93766-467C-480B-A578-E45B97354B85}" type="presOf" srcId="{E04C9A3C-DD85-4E89-BD67-62A5D8FD82FE}" destId="{F428BBA3-B0B0-49F1-BC80-5059EB1E45E8}" srcOrd="1" destOrd="0" presId="urn:microsoft.com/office/officeart/2005/8/layout/hierarchy2"/>
    <dgm:cxn modelId="{EBC16167-8F86-4BCE-BAB1-A1BD3CEE0481}" type="presOf" srcId="{688C71FA-91A3-40BB-AB0B-1520A15FC0B4}" destId="{01C464AE-2610-4243-BF51-006DAC1B7669}" srcOrd="0" destOrd="0" presId="urn:microsoft.com/office/officeart/2005/8/layout/hierarchy2"/>
    <dgm:cxn modelId="{54FA8167-E04B-480A-8F56-B08E0EE8331F}" type="presOf" srcId="{EAF4BAFA-576E-4EFD-9BFB-86D8EFFEEE41}" destId="{36F3A598-FE28-435C-B92D-C7E0A2677E00}" srcOrd="0" destOrd="0" presId="urn:microsoft.com/office/officeart/2005/8/layout/hierarchy2"/>
    <dgm:cxn modelId="{EB6F4C6B-A06A-4159-A57D-3E5E925F7FDE}" type="presOf" srcId="{E3D93FCD-8FC0-4F43-BCDA-063F573ADDC3}" destId="{5DE1BC09-62C4-4938-A082-99D104960289}" srcOrd="0" destOrd="0" presId="urn:microsoft.com/office/officeart/2005/8/layout/hierarchy2"/>
    <dgm:cxn modelId="{07D1024D-47D3-4194-BD5F-75C8FB88A6A9}" type="presOf" srcId="{A4F2CE47-F409-4B5D-A35D-5D67CA599F5B}" destId="{14457895-77A1-4D2D-ACAC-D68384A22B15}" srcOrd="0" destOrd="0" presId="urn:microsoft.com/office/officeart/2005/8/layout/hierarchy2"/>
    <dgm:cxn modelId="{B41DAC4E-7F4C-4F2E-BBC5-88A30E116C2E}" type="presOf" srcId="{51E16C7E-3AAE-4F40-9680-535F4CCCECD4}" destId="{2EB66F20-FA45-4E64-942F-AE442F9CF18D}" srcOrd="0" destOrd="0" presId="urn:microsoft.com/office/officeart/2005/8/layout/hierarchy2"/>
    <dgm:cxn modelId="{B1C6B76E-31EE-46FC-8F3E-9A53649B451E}" srcId="{A929B2A6-994B-4FCD-B2F2-8C78522241D1}" destId="{473A4AF0-BDC2-46EC-AB91-427662A00C2C}" srcOrd="0" destOrd="0" parTransId="{DE3EDF4F-C1E6-4C94-9C69-7A03C63BEC53}" sibTransId="{E418079F-98E7-4546-A27F-86CDEAE3743B}"/>
    <dgm:cxn modelId="{1AB79251-DFFE-4171-87AE-0DC789EB662E}" type="presOf" srcId="{D0F5EF29-7D72-4AF5-B092-AF80E13CDEF7}" destId="{BDF59445-425D-42DE-9D20-4FD09918906E}" srcOrd="0" destOrd="0" presId="urn:microsoft.com/office/officeart/2005/8/layout/hierarchy2"/>
    <dgm:cxn modelId="{2C649252-0E90-4378-81C5-E1096F9F6B4F}" type="presOf" srcId="{51E16C7E-3AAE-4F40-9680-535F4CCCECD4}" destId="{6594D9F5-AB95-406D-80DC-F40E162AD8C1}" srcOrd="1" destOrd="0" presId="urn:microsoft.com/office/officeart/2005/8/layout/hierarchy2"/>
    <dgm:cxn modelId="{B10B0A79-E5FA-48FD-8AED-254A0EDB7B0F}" type="presOf" srcId="{0316A944-771F-48E1-A663-89B65E72F16F}" destId="{3B73F91C-D9D6-4462-BC20-A33897C6EBBE}" srcOrd="0" destOrd="0" presId="urn:microsoft.com/office/officeart/2005/8/layout/hierarchy2"/>
    <dgm:cxn modelId="{EDC33B83-0316-4D89-A9DB-2BAC64AB5DE5}" type="presOf" srcId="{7B13510C-362F-48D3-BF0A-ECECC86A30B5}" destId="{263EB677-EC06-4213-A402-B6373A27E88C}" srcOrd="1" destOrd="0" presId="urn:microsoft.com/office/officeart/2005/8/layout/hierarchy2"/>
    <dgm:cxn modelId="{2B583094-525E-4F2D-AD70-5D9502F0A7B1}" type="presOf" srcId="{374A1698-EC5C-4731-9924-F19AD70744AE}" destId="{F520FC85-9442-4E0A-8507-3AB5F40A17E6}" srcOrd="0" destOrd="0" presId="urn:microsoft.com/office/officeart/2005/8/layout/hierarchy2"/>
    <dgm:cxn modelId="{AC4C6595-8430-470F-B4F9-F48853153134}" srcId="{A929B2A6-994B-4FCD-B2F2-8C78522241D1}" destId="{0316A944-771F-48E1-A663-89B65E72F16F}" srcOrd="2" destOrd="0" parTransId="{E579070A-3162-4767-B08E-33A4C25FCC3B}" sibTransId="{3AD35881-1BE2-4E48-9D3A-234E550BA39E}"/>
    <dgm:cxn modelId="{62E1AA9E-11F1-42B9-BCEF-C2B53CE09F1F}" type="presOf" srcId="{68D12017-4674-4075-8576-B721CC0BEB16}" destId="{80628A2B-0800-44AF-9705-2107B058DCF2}" srcOrd="0" destOrd="0" presId="urn:microsoft.com/office/officeart/2005/8/layout/hierarchy2"/>
    <dgm:cxn modelId="{75BDA6A3-9E7F-413C-B043-B431F54B9824}" type="presOf" srcId="{E04C9A3C-DD85-4E89-BD67-62A5D8FD82FE}" destId="{146D4A3D-69AC-49D7-A0AD-4112ABCCF017}" srcOrd="0" destOrd="0" presId="urn:microsoft.com/office/officeart/2005/8/layout/hierarchy2"/>
    <dgm:cxn modelId="{09DC3BA7-F1FE-4E8F-BFEB-3D66049F912A}" type="presOf" srcId="{17EF31BF-4036-4CF0-837D-C442188E02E3}" destId="{245EBCA0-9712-474C-9F33-7720DD079E62}" srcOrd="1" destOrd="0" presId="urn:microsoft.com/office/officeart/2005/8/layout/hierarchy2"/>
    <dgm:cxn modelId="{1A3938B4-875B-407C-9C82-328B345EAEF3}" type="presOf" srcId="{688C71FA-91A3-40BB-AB0B-1520A15FC0B4}" destId="{36E18985-8894-48D5-B0CB-933A1D415EC5}" srcOrd="1" destOrd="0" presId="urn:microsoft.com/office/officeart/2005/8/layout/hierarchy2"/>
    <dgm:cxn modelId="{5F5416B6-325D-4EBF-BADA-A94F1EDE3AF1}" srcId="{A929B2A6-994B-4FCD-B2F2-8C78522241D1}" destId="{D3C3D2A7-D83B-4165-AE72-79938CE77A98}" srcOrd="4" destOrd="0" parTransId="{E3D93FCD-8FC0-4F43-BCDA-063F573ADDC3}" sibTransId="{2C319FAD-AE45-4D62-B014-BF1ED0409C68}"/>
    <dgm:cxn modelId="{2C4AD6B6-2BE8-4978-A7A9-3CEF39295611}" srcId="{A929B2A6-994B-4FCD-B2F2-8C78522241D1}" destId="{EAF4BAFA-576E-4EFD-9BFB-86D8EFFEEE41}" srcOrd="3" destOrd="0" parTransId="{7B13510C-362F-48D3-BF0A-ECECC86A30B5}" sibTransId="{99FD7F23-3F04-4017-AD31-027AEDBE4BF7}"/>
    <dgm:cxn modelId="{93A6EAC1-D842-4FF0-A2F8-630695C53ED6}" type="presOf" srcId="{DE3EDF4F-C1E6-4C94-9C69-7A03C63BEC53}" destId="{E8686476-7955-45BA-A235-D3AE9A376211}" srcOrd="1" destOrd="0" presId="urn:microsoft.com/office/officeart/2005/8/layout/hierarchy2"/>
    <dgm:cxn modelId="{7BBD54C6-277D-41F7-906C-EC01A2357976}" type="presOf" srcId="{A929B2A6-994B-4FCD-B2F2-8C78522241D1}" destId="{895FA3D2-ADB5-4B7E-9BFF-EC4FAEBD586D}" srcOrd="0" destOrd="0" presId="urn:microsoft.com/office/officeart/2005/8/layout/hierarchy2"/>
    <dgm:cxn modelId="{7F4155C7-6FED-41CC-A05D-9D4438D40B8C}" type="presOf" srcId="{EF64A062-4D4E-43CA-ACAA-3F6310B24345}" destId="{E9A67B29-AD80-450F-A1AB-6278CF4DF8D7}" srcOrd="0" destOrd="0" presId="urn:microsoft.com/office/officeart/2005/8/layout/hierarchy2"/>
    <dgm:cxn modelId="{817FDBC9-841B-4053-AB8A-C059862561DF}" type="presOf" srcId="{7B13510C-362F-48D3-BF0A-ECECC86A30B5}" destId="{5352302F-D2FB-40E6-BA6B-3AEE6DF44B81}" srcOrd="0" destOrd="0" presId="urn:microsoft.com/office/officeart/2005/8/layout/hierarchy2"/>
    <dgm:cxn modelId="{2B9AB0CA-17AD-4608-85B0-6F87B9C65BE5}" srcId="{A929B2A6-994B-4FCD-B2F2-8C78522241D1}" destId="{68D12017-4674-4075-8576-B721CC0BEB16}" srcOrd="1" destOrd="0" parTransId="{51E16C7E-3AAE-4F40-9680-535F4CCCECD4}" sibTransId="{796DA4B3-1D20-42AC-8A90-32E4C80637B9}"/>
    <dgm:cxn modelId="{3435C5ED-AF30-43C0-8578-14CB5ED645BA}" type="presOf" srcId="{D3C3D2A7-D83B-4165-AE72-79938CE77A98}" destId="{52B84BF4-5BF5-43E9-B7E9-CC2B2A624EAD}" srcOrd="0" destOrd="0" presId="urn:microsoft.com/office/officeart/2005/8/layout/hierarchy2"/>
    <dgm:cxn modelId="{A6F1D6F9-E525-42C0-A3DC-61987426CBF1}" type="presOf" srcId="{17EF31BF-4036-4CF0-837D-C442188E02E3}" destId="{8AA52E48-4054-4D73-86DD-ED11A18670E1}" srcOrd="0" destOrd="0" presId="urn:microsoft.com/office/officeart/2005/8/layout/hierarchy2"/>
    <dgm:cxn modelId="{94F889FB-5EF3-4B1D-8DC8-25F47BBF950C}" srcId="{EF64A062-4D4E-43CA-ACAA-3F6310B24345}" destId="{D0F5EF29-7D72-4AF5-B092-AF80E13CDEF7}" srcOrd="1" destOrd="0" parTransId="{E04C9A3C-DD85-4E89-BD67-62A5D8FD82FE}" sibTransId="{615887CF-1F9C-4050-BACB-7B288F02404A}"/>
    <dgm:cxn modelId="{397E26A5-788E-4258-8C57-99373E05B56A}" type="presParOf" srcId="{14457895-77A1-4D2D-ACAC-D68384A22B15}" destId="{55156379-EB04-47A7-ACD3-794D670736AF}" srcOrd="0" destOrd="0" presId="urn:microsoft.com/office/officeart/2005/8/layout/hierarchy2"/>
    <dgm:cxn modelId="{BA6A3665-C375-4E74-9D4F-8E2A7948D563}" type="presParOf" srcId="{55156379-EB04-47A7-ACD3-794D670736AF}" destId="{E9A67B29-AD80-450F-A1AB-6278CF4DF8D7}" srcOrd="0" destOrd="0" presId="urn:microsoft.com/office/officeart/2005/8/layout/hierarchy2"/>
    <dgm:cxn modelId="{98988365-B49F-4EE3-B28A-4DD2EE851C1A}" type="presParOf" srcId="{55156379-EB04-47A7-ACD3-794D670736AF}" destId="{F1DE5D0A-9DEA-4E1D-813F-94883CB7C6A0}" srcOrd="1" destOrd="0" presId="urn:microsoft.com/office/officeart/2005/8/layout/hierarchy2"/>
    <dgm:cxn modelId="{5CC90C72-0D97-4426-BF02-607E74743CF2}" type="presParOf" srcId="{F1DE5D0A-9DEA-4E1D-813F-94883CB7C6A0}" destId="{8AA52E48-4054-4D73-86DD-ED11A18670E1}" srcOrd="0" destOrd="0" presId="urn:microsoft.com/office/officeart/2005/8/layout/hierarchy2"/>
    <dgm:cxn modelId="{845B7662-792D-4315-8CD4-53C3A1C31B40}" type="presParOf" srcId="{8AA52E48-4054-4D73-86DD-ED11A18670E1}" destId="{245EBCA0-9712-474C-9F33-7720DD079E62}" srcOrd="0" destOrd="0" presId="urn:microsoft.com/office/officeart/2005/8/layout/hierarchy2"/>
    <dgm:cxn modelId="{3168AD89-81A4-4D92-85D8-C93E599F44E7}" type="presParOf" srcId="{F1DE5D0A-9DEA-4E1D-813F-94883CB7C6A0}" destId="{B97F07C9-B85D-40E7-B22C-BDD4F4E0C5E5}" srcOrd="1" destOrd="0" presId="urn:microsoft.com/office/officeart/2005/8/layout/hierarchy2"/>
    <dgm:cxn modelId="{C2787EC1-3E99-4D76-B649-97D2BE3A2152}" type="presParOf" srcId="{B97F07C9-B85D-40E7-B22C-BDD4F4E0C5E5}" destId="{895FA3D2-ADB5-4B7E-9BFF-EC4FAEBD586D}" srcOrd="0" destOrd="0" presId="urn:microsoft.com/office/officeart/2005/8/layout/hierarchy2"/>
    <dgm:cxn modelId="{FDB81AFC-FB1E-4094-B31A-B98DF80F4245}" type="presParOf" srcId="{B97F07C9-B85D-40E7-B22C-BDD4F4E0C5E5}" destId="{4A559C4D-5CDD-4F07-8437-539761F35846}" srcOrd="1" destOrd="0" presId="urn:microsoft.com/office/officeart/2005/8/layout/hierarchy2"/>
    <dgm:cxn modelId="{6659D997-7647-48A5-888F-C024016C51C7}" type="presParOf" srcId="{4A559C4D-5CDD-4F07-8437-539761F35846}" destId="{2B882F90-DCDD-47B9-BBC3-B0053D2425F4}" srcOrd="0" destOrd="0" presId="urn:microsoft.com/office/officeart/2005/8/layout/hierarchy2"/>
    <dgm:cxn modelId="{E080F31A-08E1-4A07-9F7E-E6CE3A8676F2}" type="presParOf" srcId="{2B882F90-DCDD-47B9-BBC3-B0053D2425F4}" destId="{E8686476-7955-45BA-A235-D3AE9A376211}" srcOrd="0" destOrd="0" presId="urn:microsoft.com/office/officeart/2005/8/layout/hierarchy2"/>
    <dgm:cxn modelId="{6B74F853-DB8A-4ABD-8906-E992B4FE1282}" type="presParOf" srcId="{4A559C4D-5CDD-4F07-8437-539761F35846}" destId="{F9426417-BD07-46BE-8AD5-B007B5AB3B24}" srcOrd="1" destOrd="0" presId="urn:microsoft.com/office/officeart/2005/8/layout/hierarchy2"/>
    <dgm:cxn modelId="{DE408F1C-23C4-4DDF-970C-B586127198BC}" type="presParOf" srcId="{F9426417-BD07-46BE-8AD5-B007B5AB3B24}" destId="{B5B6EEFB-3D9B-451C-A654-368A6BBF0498}" srcOrd="0" destOrd="0" presId="urn:microsoft.com/office/officeart/2005/8/layout/hierarchy2"/>
    <dgm:cxn modelId="{DA08F200-122C-445E-B279-F62C617BFB1F}" type="presParOf" srcId="{F9426417-BD07-46BE-8AD5-B007B5AB3B24}" destId="{4B3FE49A-B9F5-4375-888D-D7DB3C6A9FA9}" srcOrd="1" destOrd="0" presId="urn:microsoft.com/office/officeart/2005/8/layout/hierarchy2"/>
    <dgm:cxn modelId="{E8AEA5E9-0DAD-4316-B7A4-FD00F338BDA2}" type="presParOf" srcId="{4A559C4D-5CDD-4F07-8437-539761F35846}" destId="{2EB66F20-FA45-4E64-942F-AE442F9CF18D}" srcOrd="2" destOrd="0" presId="urn:microsoft.com/office/officeart/2005/8/layout/hierarchy2"/>
    <dgm:cxn modelId="{3FA8CFA5-3B5A-48D2-B2D3-FA0E3677D824}" type="presParOf" srcId="{2EB66F20-FA45-4E64-942F-AE442F9CF18D}" destId="{6594D9F5-AB95-406D-80DC-F40E162AD8C1}" srcOrd="0" destOrd="0" presId="urn:microsoft.com/office/officeart/2005/8/layout/hierarchy2"/>
    <dgm:cxn modelId="{7E73E891-3F45-4EED-9752-1717812970AD}" type="presParOf" srcId="{4A559C4D-5CDD-4F07-8437-539761F35846}" destId="{E27EE220-9105-421E-B5E0-824F7ED65AA2}" srcOrd="3" destOrd="0" presId="urn:microsoft.com/office/officeart/2005/8/layout/hierarchy2"/>
    <dgm:cxn modelId="{6BFD053C-5B0E-4E63-9EB3-003DB5B9DD98}" type="presParOf" srcId="{E27EE220-9105-421E-B5E0-824F7ED65AA2}" destId="{80628A2B-0800-44AF-9705-2107B058DCF2}" srcOrd="0" destOrd="0" presId="urn:microsoft.com/office/officeart/2005/8/layout/hierarchy2"/>
    <dgm:cxn modelId="{FD51946C-AC34-4B1B-B15B-FEB97B86BB9D}" type="presParOf" srcId="{E27EE220-9105-421E-B5E0-824F7ED65AA2}" destId="{5B208AA8-278B-4EAB-9612-FEEDC0997C09}" srcOrd="1" destOrd="0" presId="urn:microsoft.com/office/officeart/2005/8/layout/hierarchy2"/>
    <dgm:cxn modelId="{15695EEE-163D-4111-9492-50141DD97BD8}" type="presParOf" srcId="{4A559C4D-5CDD-4F07-8437-539761F35846}" destId="{58707272-5560-4C34-9127-07ADC1E9218E}" srcOrd="4" destOrd="0" presId="urn:microsoft.com/office/officeart/2005/8/layout/hierarchy2"/>
    <dgm:cxn modelId="{609AD8BE-8816-4F8C-B0B9-3B7897DF67BD}" type="presParOf" srcId="{58707272-5560-4C34-9127-07ADC1E9218E}" destId="{F69B8F8A-22DC-49C1-BBD9-9F419596CF76}" srcOrd="0" destOrd="0" presId="urn:microsoft.com/office/officeart/2005/8/layout/hierarchy2"/>
    <dgm:cxn modelId="{390F5536-6018-4E63-8936-A9C1E29446B5}" type="presParOf" srcId="{4A559C4D-5CDD-4F07-8437-539761F35846}" destId="{54B71BED-17EB-4D34-B4F5-08E7C880357A}" srcOrd="5" destOrd="0" presId="urn:microsoft.com/office/officeart/2005/8/layout/hierarchy2"/>
    <dgm:cxn modelId="{3A981B9D-442D-4D31-B622-DF9BB2C607B1}" type="presParOf" srcId="{54B71BED-17EB-4D34-B4F5-08E7C880357A}" destId="{3B73F91C-D9D6-4462-BC20-A33897C6EBBE}" srcOrd="0" destOrd="0" presId="urn:microsoft.com/office/officeart/2005/8/layout/hierarchy2"/>
    <dgm:cxn modelId="{2CC2354C-CF34-45A4-B003-4A6D67989CA3}" type="presParOf" srcId="{54B71BED-17EB-4D34-B4F5-08E7C880357A}" destId="{8BF50C7B-1CE1-47C4-AFBB-46F81ADC467C}" srcOrd="1" destOrd="0" presId="urn:microsoft.com/office/officeart/2005/8/layout/hierarchy2"/>
    <dgm:cxn modelId="{C5777867-80FE-48CF-BF01-06B6C64815F1}" type="presParOf" srcId="{4A559C4D-5CDD-4F07-8437-539761F35846}" destId="{5352302F-D2FB-40E6-BA6B-3AEE6DF44B81}" srcOrd="6" destOrd="0" presId="urn:microsoft.com/office/officeart/2005/8/layout/hierarchy2"/>
    <dgm:cxn modelId="{EF9E0025-54F9-4043-9246-CE6BDC7CE618}" type="presParOf" srcId="{5352302F-D2FB-40E6-BA6B-3AEE6DF44B81}" destId="{263EB677-EC06-4213-A402-B6373A27E88C}" srcOrd="0" destOrd="0" presId="urn:microsoft.com/office/officeart/2005/8/layout/hierarchy2"/>
    <dgm:cxn modelId="{331FEA52-6760-4EB9-8DCB-1BCF46FAC427}" type="presParOf" srcId="{4A559C4D-5CDD-4F07-8437-539761F35846}" destId="{DE1BDBDB-F085-4021-9542-B05F2FC6EA48}" srcOrd="7" destOrd="0" presId="urn:microsoft.com/office/officeart/2005/8/layout/hierarchy2"/>
    <dgm:cxn modelId="{916F731C-F3AE-4780-A5C4-826C2216A994}" type="presParOf" srcId="{DE1BDBDB-F085-4021-9542-B05F2FC6EA48}" destId="{36F3A598-FE28-435C-B92D-C7E0A2677E00}" srcOrd="0" destOrd="0" presId="urn:microsoft.com/office/officeart/2005/8/layout/hierarchy2"/>
    <dgm:cxn modelId="{49C26D7E-67EA-4F41-A464-61032E641977}" type="presParOf" srcId="{DE1BDBDB-F085-4021-9542-B05F2FC6EA48}" destId="{9D4AD299-B405-41D6-A9A9-049F0A625A1B}" srcOrd="1" destOrd="0" presId="urn:microsoft.com/office/officeart/2005/8/layout/hierarchy2"/>
    <dgm:cxn modelId="{CEA2884B-18A1-4F80-B096-25606AD8887E}" type="presParOf" srcId="{4A559C4D-5CDD-4F07-8437-539761F35846}" destId="{5DE1BC09-62C4-4938-A082-99D104960289}" srcOrd="8" destOrd="0" presId="urn:microsoft.com/office/officeart/2005/8/layout/hierarchy2"/>
    <dgm:cxn modelId="{F3B74989-17D6-49CE-B3CA-A18A6993609D}" type="presParOf" srcId="{5DE1BC09-62C4-4938-A082-99D104960289}" destId="{99EA2D33-2685-4BCC-BA6C-91F2D66EBD8F}" srcOrd="0" destOrd="0" presId="urn:microsoft.com/office/officeart/2005/8/layout/hierarchy2"/>
    <dgm:cxn modelId="{909194BC-D63F-4EB6-AFE5-D76B9FDEFDAC}" type="presParOf" srcId="{4A559C4D-5CDD-4F07-8437-539761F35846}" destId="{F1793CD6-E7B1-490F-AA96-0636A633424C}" srcOrd="9" destOrd="0" presId="urn:microsoft.com/office/officeart/2005/8/layout/hierarchy2"/>
    <dgm:cxn modelId="{B16CFB56-C140-43AC-8538-10762C805EDE}" type="presParOf" srcId="{F1793CD6-E7B1-490F-AA96-0636A633424C}" destId="{52B84BF4-5BF5-43E9-B7E9-CC2B2A624EAD}" srcOrd="0" destOrd="0" presId="urn:microsoft.com/office/officeart/2005/8/layout/hierarchy2"/>
    <dgm:cxn modelId="{2F92209E-AE8D-4454-B225-32A5E7C49592}" type="presParOf" srcId="{F1793CD6-E7B1-490F-AA96-0636A633424C}" destId="{C2359562-69C9-4715-B039-B974062965A7}" srcOrd="1" destOrd="0" presId="urn:microsoft.com/office/officeart/2005/8/layout/hierarchy2"/>
    <dgm:cxn modelId="{E1092D77-1DAC-4005-86C3-13A5277F5525}" type="presParOf" srcId="{F1DE5D0A-9DEA-4E1D-813F-94883CB7C6A0}" destId="{146D4A3D-69AC-49D7-A0AD-4112ABCCF017}" srcOrd="2" destOrd="0" presId="urn:microsoft.com/office/officeart/2005/8/layout/hierarchy2"/>
    <dgm:cxn modelId="{BEA5CF76-9453-4945-A365-E80D3382601A}" type="presParOf" srcId="{146D4A3D-69AC-49D7-A0AD-4112ABCCF017}" destId="{F428BBA3-B0B0-49F1-BC80-5059EB1E45E8}" srcOrd="0" destOrd="0" presId="urn:microsoft.com/office/officeart/2005/8/layout/hierarchy2"/>
    <dgm:cxn modelId="{998E8E5E-2479-4B49-980A-473414D8C821}" type="presParOf" srcId="{F1DE5D0A-9DEA-4E1D-813F-94883CB7C6A0}" destId="{82EF942C-9382-4EC5-B8F5-3837F995BF5F}" srcOrd="3" destOrd="0" presId="urn:microsoft.com/office/officeart/2005/8/layout/hierarchy2"/>
    <dgm:cxn modelId="{3DCCF560-3E38-43AB-89B1-F3323B761D84}" type="presParOf" srcId="{82EF942C-9382-4EC5-B8F5-3837F995BF5F}" destId="{BDF59445-425D-42DE-9D20-4FD09918906E}" srcOrd="0" destOrd="0" presId="urn:microsoft.com/office/officeart/2005/8/layout/hierarchy2"/>
    <dgm:cxn modelId="{9D7D2E23-14E2-48A2-A8AB-398BC87985D1}" type="presParOf" srcId="{82EF942C-9382-4EC5-B8F5-3837F995BF5F}" destId="{F63B9143-DB07-4651-B2C7-773CE181C8A9}" srcOrd="1" destOrd="0" presId="urn:microsoft.com/office/officeart/2005/8/layout/hierarchy2"/>
    <dgm:cxn modelId="{413A843E-3A14-4565-99A5-901CA4B0CBC7}" type="presParOf" srcId="{F63B9143-DB07-4651-B2C7-773CE181C8A9}" destId="{01C464AE-2610-4243-BF51-006DAC1B7669}" srcOrd="0" destOrd="0" presId="urn:microsoft.com/office/officeart/2005/8/layout/hierarchy2"/>
    <dgm:cxn modelId="{3E818442-F9B8-43A0-A918-D822224ADAB7}" type="presParOf" srcId="{01C464AE-2610-4243-BF51-006DAC1B7669}" destId="{36E18985-8894-48D5-B0CB-933A1D415EC5}" srcOrd="0" destOrd="0" presId="urn:microsoft.com/office/officeart/2005/8/layout/hierarchy2"/>
    <dgm:cxn modelId="{AA21B6C7-CA28-4826-A0A3-B2D15E81F77A}" type="presParOf" srcId="{F63B9143-DB07-4651-B2C7-773CE181C8A9}" destId="{DB9AE1C5-2DDA-41DA-97C7-3302AE548E3E}" srcOrd="1" destOrd="0" presId="urn:microsoft.com/office/officeart/2005/8/layout/hierarchy2"/>
    <dgm:cxn modelId="{8EE74989-998F-4F81-A97F-D49E04B55B21}" type="presParOf" srcId="{DB9AE1C5-2DDA-41DA-97C7-3302AE548E3E}" destId="{F520FC85-9442-4E0A-8507-3AB5F40A17E6}" srcOrd="0" destOrd="0" presId="urn:microsoft.com/office/officeart/2005/8/layout/hierarchy2"/>
    <dgm:cxn modelId="{7EE353C6-2481-41E7-AD95-199BD44388D6}" type="presParOf" srcId="{DB9AE1C5-2DDA-41DA-97C7-3302AE548E3E}" destId="{D4E001BC-B259-4F86-8024-FBB84CED0054}"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1AE1CCD-7C1E-44A9-9E62-73859967B09C}" type="doc">
      <dgm:prSet loTypeId="urn:microsoft.com/office/officeart/2005/8/layout/vList5" loCatId="list" qsTypeId="urn:microsoft.com/office/officeart/2005/8/quickstyle/simple2" qsCatId="simple" csTypeId="urn:microsoft.com/office/officeart/2005/8/colors/accent0_1" csCatId="mainScheme" phldr="1"/>
      <dgm:spPr/>
      <dgm:t>
        <a:bodyPr/>
        <a:lstStyle/>
        <a:p>
          <a:endParaRPr lang="en-ID"/>
        </a:p>
      </dgm:t>
    </dgm:pt>
    <dgm:pt modelId="{13274A07-92B8-4E64-9922-BDC2089AE1EB}">
      <dgm:prSet phldrT="[Text]"/>
      <dgm:spPr/>
      <dgm:t>
        <a:bodyPr/>
        <a:lstStyle/>
        <a:p>
          <a:r>
            <a:rPr lang="en-US" dirty="0"/>
            <a:t>Concursus </a:t>
          </a:r>
          <a:r>
            <a:rPr lang="en-US" dirty="0" err="1"/>
            <a:t>idealis</a:t>
          </a:r>
          <a:endParaRPr lang="en-ID" dirty="0"/>
        </a:p>
      </dgm:t>
    </dgm:pt>
    <dgm:pt modelId="{2DD222A5-05D9-42F5-9402-B5D0885FABC8}" type="parTrans" cxnId="{0AB391E6-458E-4A1A-99CB-236FEFC443FA}">
      <dgm:prSet/>
      <dgm:spPr/>
      <dgm:t>
        <a:bodyPr/>
        <a:lstStyle/>
        <a:p>
          <a:endParaRPr lang="en-ID"/>
        </a:p>
      </dgm:t>
    </dgm:pt>
    <dgm:pt modelId="{BDCAF397-139D-4654-A5EC-994420BA9A8E}" type="sibTrans" cxnId="{0AB391E6-458E-4A1A-99CB-236FEFC443FA}">
      <dgm:prSet/>
      <dgm:spPr/>
      <dgm:t>
        <a:bodyPr/>
        <a:lstStyle/>
        <a:p>
          <a:endParaRPr lang="en-ID"/>
        </a:p>
      </dgm:t>
    </dgm:pt>
    <dgm:pt modelId="{30420735-794F-4F12-A4EF-495F324773F6}">
      <dgm:prSet phldrT="[Text]"/>
      <dgm:spPr/>
      <dgm:t>
        <a:bodyPr/>
        <a:lstStyle/>
        <a:p>
          <a:r>
            <a:rPr lang="en-US" dirty="0"/>
            <a:t>Satu </a:t>
          </a:r>
          <a:r>
            <a:rPr lang="en-US" dirty="0" err="1"/>
            <a:t>tindak</a:t>
          </a:r>
          <a:r>
            <a:rPr lang="en-US" dirty="0"/>
            <a:t> </a:t>
          </a:r>
          <a:r>
            <a:rPr lang="en-US" dirty="0" err="1"/>
            <a:t>pidana</a:t>
          </a:r>
          <a:r>
            <a:rPr lang="en-US" dirty="0"/>
            <a:t> </a:t>
          </a:r>
          <a:r>
            <a:rPr lang="en-US" dirty="0" err="1"/>
            <a:t>melanggar</a:t>
          </a:r>
          <a:r>
            <a:rPr lang="en-US" dirty="0"/>
            <a:t> </a:t>
          </a:r>
          <a:r>
            <a:rPr lang="en-US" dirty="0" err="1"/>
            <a:t>beberapa</a:t>
          </a:r>
          <a:r>
            <a:rPr lang="en-US" dirty="0"/>
            <a:t> </a:t>
          </a:r>
          <a:r>
            <a:rPr lang="en-US" dirty="0" err="1"/>
            <a:t>aturan</a:t>
          </a:r>
          <a:endParaRPr lang="en-ID" dirty="0"/>
        </a:p>
      </dgm:t>
    </dgm:pt>
    <dgm:pt modelId="{A57EE814-640E-42E8-BBD0-FC0FB88F9B32}" type="parTrans" cxnId="{1905F440-0A94-44C6-B32D-100917181D5A}">
      <dgm:prSet/>
      <dgm:spPr/>
      <dgm:t>
        <a:bodyPr/>
        <a:lstStyle/>
        <a:p>
          <a:endParaRPr lang="en-ID"/>
        </a:p>
      </dgm:t>
    </dgm:pt>
    <dgm:pt modelId="{283CB8A9-23BD-414F-9D9F-6846B8E2C4CA}" type="sibTrans" cxnId="{1905F440-0A94-44C6-B32D-100917181D5A}">
      <dgm:prSet/>
      <dgm:spPr/>
      <dgm:t>
        <a:bodyPr/>
        <a:lstStyle/>
        <a:p>
          <a:endParaRPr lang="en-ID"/>
        </a:p>
      </dgm:t>
    </dgm:pt>
    <dgm:pt modelId="{4B926B85-74BC-4822-A301-E73E1B7005A1}">
      <dgm:prSet phldrT="[Text]"/>
      <dgm:spPr/>
      <dgm:t>
        <a:bodyPr/>
        <a:lstStyle/>
        <a:p>
          <a:r>
            <a:rPr lang="en-US" dirty="0"/>
            <a:t>Concursus realis</a:t>
          </a:r>
          <a:endParaRPr lang="en-ID" dirty="0"/>
        </a:p>
      </dgm:t>
    </dgm:pt>
    <dgm:pt modelId="{3A2DE421-7E97-49CA-B492-EC2CB1595527}" type="parTrans" cxnId="{868C7D63-1908-4006-8479-4743BBA5AA62}">
      <dgm:prSet/>
      <dgm:spPr/>
      <dgm:t>
        <a:bodyPr/>
        <a:lstStyle/>
        <a:p>
          <a:endParaRPr lang="en-ID"/>
        </a:p>
      </dgm:t>
    </dgm:pt>
    <dgm:pt modelId="{E860C298-4862-4312-B73B-9716B462881F}" type="sibTrans" cxnId="{868C7D63-1908-4006-8479-4743BBA5AA62}">
      <dgm:prSet/>
      <dgm:spPr/>
      <dgm:t>
        <a:bodyPr/>
        <a:lstStyle/>
        <a:p>
          <a:endParaRPr lang="en-ID"/>
        </a:p>
      </dgm:t>
    </dgm:pt>
    <dgm:pt modelId="{F220ABFC-92DF-4E86-A02D-169A7A68235A}">
      <dgm:prSet phldrT="[Text]"/>
      <dgm:spPr/>
      <dgm:t>
        <a:bodyPr/>
        <a:lstStyle/>
        <a:p>
          <a:r>
            <a:rPr lang="en-US" dirty="0"/>
            <a:t>Satu orang </a:t>
          </a:r>
          <a:r>
            <a:rPr lang="en-US" dirty="0" err="1"/>
            <a:t>melakukan</a:t>
          </a:r>
          <a:r>
            <a:rPr lang="en-US" dirty="0"/>
            <a:t> </a:t>
          </a:r>
          <a:r>
            <a:rPr lang="en-US" dirty="0" err="1"/>
            <a:t>beberapa</a:t>
          </a:r>
          <a:r>
            <a:rPr lang="en-US" dirty="0"/>
            <a:t> </a:t>
          </a:r>
          <a:r>
            <a:rPr lang="en-US" dirty="0" err="1"/>
            <a:t>tindak</a:t>
          </a:r>
          <a:r>
            <a:rPr lang="en-US" dirty="0"/>
            <a:t> </a:t>
          </a:r>
          <a:r>
            <a:rPr lang="en-US" dirty="0" err="1"/>
            <a:t>pidana</a:t>
          </a:r>
          <a:endParaRPr lang="en-ID" dirty="0"/>
        </a:p>
      </dgm:t>
    </dgm:pt>
    <dgm:pt modelId="{4A7E9092-85F0-4590-8D77-4E83A24876B1}" type="parTrans" cxnId="{28180372-F08A-4A3F-875E-B0E138E1BA3D}">
      <dgm:prSet/>
      <dgm:spPr/>
      <dgm:t>
        <a:bodyPr/>
        <a:lstStyle/>
        <a:p>
          <a:endParaRPr lang="en-ID"/>
        </a:p>
      </dgm:t>
    </dgm:pt>
    <dgm:pt modelId="{AD4B8CED-47BD-49BE-A639-CD7DF8EA0EF1}" type="sibTrans" cxnId="{28180372-F08A-4A3F-875E-B0E138E1BA3D}">
      <dgm:prSet/>
      <dgm:spPr/>
      <dgm:t>
        <a:bodyPr/>
        <a:lstStyle/>
        <a:p>
          <a:endParaRPr lang="en-ID"/>
        </a:p>
      </dgm:t>
    </dgm:pt>
    <dgm:pt modelId="{B34B81AF-D837-4CF8-AE04-30F0A3105008}" type="pres">
      <dgm:prSet presAssocID="{21AE1CCD-7C1E-44A9-9E62-73859967B09C}" presName="Name0" presStyleCnt="0">
        <dgm:presLayoutVars>
          <dgm:dir/>
          <dgm:animLvl val="lvl"/>
          <dgm:resizeHandles val="exact"/>
        </dgm:presLayoutVars>
      </dgm:prSet>
      <dgm:spPr/>
    </dgm:pt>
    <dgm:pt modelId="{E7F619AD-D759-4861-858D-8C3A7DAA1CBD}" type="pres">
      <dgm:prSet presAssocID="{13274A07-92B8-4E64-9922-BDC2089AE1EB}" presName="linNode" presStyleCnt="0"/>
      <dgm:spPr/>
    </dgm:pt>
    <dgm:pt modelId="{E9148595-6396-4021-ABBC-FF1D35BE8B7E}" type="pres">
      <dgm:prSet presAssocID="{13274A07-92B8-4E64-9922-BDC2089AE1EB}" presName="parentText" presStyleLbl="node1" presStyleIdx="0" presStyleCnt="2">
        <dgm:presLayoutVars>
          <dgm:chMax val="1"/>
          <dgm:bulletEnabled val="1"/>
        </dgm:presLayoutVars>
      </dgm:prSet>
      <dgm:spPr/>
    </dgm:pt>
    <dgm:pt modelId="{B2709733-824C-4FEA-8E16-5F741299DCCB}" type="pres">
      <dgm:prSet presAssocID="{13274A07-92B8-4E64-9922-BDC2089AE1EB}" presName="descendantText" presStyleLbl="alignAccFollowNode1" presStyleIdx="0" presStyleCnt="2">
        <dgm:presLayoutVars>
          <dgm:bulletEnabled val="1"/>
        </dgm:presLayoutVars>
      </dgm:prSet>
      <dgm:spPr/>
    </dgm:pt>
    <dgm:pt modelId="{EF1A602C-992E-45E9-BE97-D8FEBB549AD6}" type="pres">
      <dgm:prSet presAssocID="{BDCAF397-139D-4654-A5EC-994420BA9A8E}" presName="sp" presStyleCnt="0"/>
      <dgm:spPr/>
    </dgm:pt>
    <dgm:pt modelId="{B7710A17-BF9E-4E88-8816-B4F94F6CB5D2}" type="pres">
      <dgm:prSet presAssocID="{4B926B85-74BC-4822-A301-E73E1B7005A1}" presName="linNode" presStyleCnt="0"/>
      <dgm:spPr/>
    </dgm:pt>
    <dgm:pt modelId="{69DB86CA-9BC8-495C-A9CA-0F0F31916D16}" type="pres">
      <dgm:prSet presAssocID="{4B926B85-74BC-4822-A301-E73E1B7005A1}" presName="parentText" presStyleLbl="node1" presStyleIdx="1" presStyleCnt="2">
        <dgm:presLayoutVars>
          <dgm:chMax val="1"/>
          <dgm:bulletEnabled val="1"/>
        </dgm:presLayoutVars>
      </dgm:prSet>
      <dgm:spPr/>
    </dgm:pt>
    <dgm:pt modelId="{B69CDF10-7672-4851-B7F6-80FA8F2D85B4}" type="pres">
      <dgm:prSet presAssocID="{4B926B85-74BC-4822-A301-E73E1B7005A1}" presName="descendantText" presStyleLbl="alignAccFollowNode1" presStyleIdx="1" presStyleCnt="2">
        <dgm:presLayoutVars>
          <dgm:bulletEnabled val="1"/>
        </dgm:presLayoutVars>
      </dgm:prSet>
      <dgm:spPr/>
    </dgm:pt>
  </dgm:ptLst>
  <dgm:cxnLst>
    <dgm:cxn modelId="{BDFE263E-4FF0-4A06-ABA4-5BC2EB8F18AB}" type="presOf" srcId="{F220ABFC-92DF-4E86-A02D-169A7A68235A}" destId="{B69CDF10-7672-4851-B7F6-80FA8F2D85B4}" srcOrd="0" destOrd="0" presId="urn:microsoft.com/office/officeart/2005/8/layout/vList5"/>
    <dgm:cxn modelId="{1905F440-0A94-44C6-B32D-100917181D5A}" srcId="{13274A07-92B8-4E64-9922-BDC2089AE1EB}" destId="{30420735-794F-4F12-A4EF-495F324773F6}" srcOrd="0" destOrd="0" parTransId="{A57EE814-640E-42E8-BBD0-FC0FB88F9B32}" sibTransId="{283CB8A9-23BD-414F-9D9F-6846B8E2C4CA}"/>
    <dgm:cxn modelId="{868C7D63-1908-4006-8479-4743BBA5AA62}" srcId="{21AE1CCD-7C1E-44A9-9E62-73859967B09C}" destId="{4B926B85-74BC-4822-A301-E73E1B7005A1}" srcOrd="1" destOrd="0" parTransId="{3A2DE421-7E97-49CA-B492-EC2CB1595527}" sibTransId="{E860C298-4862-4312-B73B-9716B462881F}"/>
    <dgm:cxn modelId="{03682770-57FE-47B9-A7ED-5567A2709B39}" type="presOf" srcId="{21AE1CCD-7C1E-44A9-9E62-73859967B09C}" destId="{B34B81AF-D837-4CF8-AE04-30F0A3105008}" srcOrd="0" destOrd="0" presId="urn:microsoft.com/office/officeart/2005/8/layout/vList5"/>
    <dgm:cxn modelId="{28180372-F08A-4A3F-875E-B0E138E1BA3D}" srcId="{4B926B85-74BC-4822-A301-E73E1B7005A1}" destId="{F220ABFC-92DF-4E86-A02D-169A7A68235A}" srcOrd="0" destOrd="0" parTransId="{4A7E9092-85F0-4590-8D77-4E83A24876B1}" sibTransId="{AD4B8CED-47BD-49BE-A639-CD7DF8EA0EF1}"/>
    <dgm:cxn modelId="{6957847E-C72E-4CE7-B253-F9E3604B9A9D}" type="presOf" srcId="{4B926B85-74BC-4822-A301-E73E1B7005A1}" destId="{69DB86CA-9BC8-495C-A9CA-0F0F31916D16}" srcOrd="0" destOrd="0" presId="urn:microsoft.com/office/officeart/2005/8/layout/vList5"/>
    <dgm:cxn modelId="{213338D4-D8D4-47E2-B8EA-811E5DE2503B}" type="presOf" srcId="{30420735-794F-4F12-A4EF-495F324773F6}" destId="{B2709733-824C-4FEA-8E16-5F741299DCCB}" srcOrd="0" destOrd="0" presId="urn:microsoft.com/office/officeart/2005/8/layout/vList5"/>
    <dgm:cxn modelId="{A82777E3-1C26-497B-88DD-B6F3180B2B2D}" type="presOf" srcId="{13274A07-92B8-4E64-9922-BDC2089AE1EB}" destId="{E9148595-6396-4021-ABBC-FF1D35BE8B7E}" srcOrd="0" destOrd="0" presId="urn:microsoft.com/office/officeart/2005/8/layout/vList5"/>
    <dgm:cxn modelId="{0AB391E6-458E-4A1A-99CB-236FEFC443FA}" srcId="{21AE1CCD-7C1E-44A9-9E62-73859967B09C}" destId="{13274A07-92B8-4E64-9922-BDC2089AE1EB}" srcOrd="0" destOrd="0" parTransId="{2DD222A5-05D9-42F5-9402-B5D0885FABC8}" sibTransId="{BDCAF397-139D-4654-A5EC-994420BA9A8E}"/>
    <dgm:cxn modelId="{6A69FD85-C912-4C61-BC94-2B534BD91ADF}" type="presParOf" srcId="{B34B81AF-D837-4CF8-AE04-30F0A3105008}" destId="{E7F619AD-D759-4861-858D-8C3A7DAA1CBD}" srcOrd="0" destOrd="0" presId="urn:microsoft.com/office/officeart/2005/8/layout/vList5"/>
    <dgm:cxn modelId="{F0CDAB87-CE8B-417E-8A9D-140A50FE468D}" type="presParOf" srcId="{E7F619AD-D759-4861-858D-8C3A7DAA1CBD}" destId="{E9148595-6396-4021-ABBC-FF1D35BE8B7E}" srcOrd="0" destOrd="0" presId="urn:microsoft.com/office/officeart/2005/8/layout/vList5"/>
    <dgm:cxn modelId="{C3673E32-19E8-4F3C-8EC1-BD63B0EA4F45}" type="presParOf" srcId="{E7F619AD-D759-4861-858D-8C3A7DAA1CBD}" destId="{B2709733-824C-4FEA-8E16-5F741299DCCB}" srcOrd="1" destOrd="0" presId="urn:microsoft.com/office/officeart/2005/8/layout/vList5"/>
    <dgm:cxn modelId="{5A4198CB-C7BB-4F9B-B3C6-D52F35DFEF8C}" type="presParOf" srcId="{B34B81AF-D837-4CF8-AE04-30F0A3105008}" destId="{EF1A602C-992E-45E9-BE97-D8FEBB549AD6}" srcOrd="1" destOrd="0" presId="urn:microsoft.com/office/officeart/2005/8/layout/vList5"/>
    <dgm:cxn modelId="{761987E5-0D69-4EAA-A762-9042FF862226}" type="presParOf" srcId="{B34B81AF-D837-4CF8-AE04-30F0A3105008}" destId="{B7710A17-BF9E-4E88-8816-B4F94F6CB5D2}" srcOrd="2" destOrd="0" presId="urn:microsoft.com/office/officeart/2005/8/layout/vList5"/>
    <dgm:cxn modelId="{BAD656A8-A59D-4962-A3A5-2E98B10D70B0}" type="presParOf" srcId="{B7710A17-BF9E-4E88-8816-B4F94F6CB5D2}" destId="{69DB86CA-9BC8-495C-A9CA-0F0F31916D16}" srcOrd="0" destOrd="0" presId="urn:microsoft.com/office/officeart/2005/8/layout/vList5"/>
    <dgm:cxn modelId="{8091DD66-06C0-43C1-8376-1BA0BBF6DEDF}" type="presParOf" srcId="{B7710A17-BF9E-4E88-8816-B4F94F6CB5D2}" destId="{B69CDF10-7672-4851-B7F6-80FA8F2D85B4}"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7185DA-899F-4E5B-9B22-2F270C7A6448}">
      <dsp:nvSpPr>
        <dsp:cNvPr id="0" name=""/>
        <dsp:cNvSpPr/>
      </dsp:nvSpPr>
      <dsp:spPr>
        <a:xfrm>
          <a:off x="194140" y="2081"/>
          <a:ext cx="2020161" cy="1212097"/>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err="1"/>
            <a:t>Permufakatan</a:t>
          </a:r>
          <a:r>
            <a:rPr lang="en-US" sz="2400" kern="1200" dirty="0"/>
            <a:t> </a:t>
          </a:r>
          <a:r>
            <a:rPr lang="en-US" sz="2400" kern="1200" dirty="0" err="1"/>
            <a:t>Jahat</a:t>
          </a:r>
          <a:endParaRPr lang="en-ID" sz="2400" kern="1200" dirty="0"/>
        </a:p>
      </dsp:txBody>
      <dsp:txXfrm>
        <a:off x="229641" y="37582"/>
        <a:ext cx="1949159" cy="1141095"/>
      </dsp:txXfrm>
    </dsp:sp>
    <dsp:sp modelId="{4E48A164-E424-4ABE-AC9A-594EF17D87FD}">
      <dsp:nvSpPr>
        <dsp:cNvPr id="0" name=""/>
        <dsp:cNvSpPr/>
      </dsp:nvSpPr>
      <dsp:spPr>
        <a:xfrm>
          <a:off x="2392076" y="357629"/>
          <a:ext cx="428274" cy="501000"/>
        </a:xfrm>
        <a:prstGeom prst="rightArrow">
          <a:avLst>
            <a:gd name="adj1" fmla="val 60000"/>
            <a:gd name="adj2" fmla="val 50000"/>
          </a:avLst>
        </a:prstGeom>
        <a:solidFill>
          <a:schemeClr val="accent3">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ID" sz="1900" kern="1200"/>
        </a:p>
      </dsp:txBody>
      <dsp:txXfrm>
        <a:off x="2392076" y="457829"/>
        <a:ext cx="299792" cy="300600"/>
      </dsp:txXfrm>
    </dsp:sp>
    <dsp:sp modelId="{A3294753-5E5D-4917-B54D-15D95007C503}">
      <dsp:nvSpPr>
        <dsp:cNvPr id="0" name=""/>
        <dsp:cNvSpPr/>
      </dsp:nvSpPr>
      <dsp:spPr>
        <a:xfrm>
          <a:off x="3022367" y="2081"/>
          <a:ext cx="2020161" cy="1212097"/>
        </a:xfrm>
        <a:prstGeom prst="roundRect">
          <a:avLst>
            <a:gd name="adj" fmla="val 10000"/>
          </a:avLst>
        </a:prstGeom>
        <a:solidFill>
          <a:schemeClr val="accent3">
            <a:hueOff val="1875044"/>
            <a:satOff val="-2813"/>
            <a:lumOff val="-458"/>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err="1"/>
            <a:t>Persiapan</a:t>
          </a:r>
          <a:endParaRPr lang="en-ID" sz="2400" kern="1200" dirty="0"/>
        </a:p>
      </dsp:txBody>
      <dsp:txXfrm>
        <a:off x="3057868" y="37582"/>
        <a:ext cx="1949159" cy="1141095"/>
      </dsp:txXfrm>
    </dsp:sp>
    <dsp:sp modelId="{EFC24BEA-907B-4F4B-AF31-7C04B1567871}">
      <dsp:nvSpPr>
        <dsp:cNvPr id="0" name=""/>
        <dsp:cNvSpPr/>
      </dsp:nvSpPr>
      <dsp:spPr>
        <a:xfrm>
          <a:off x="5220303" y="357629"/>
          <a:ext cx="428274" cy="501000"/>
        </a:xfrm>
        <a:prstGeom prst="rightArrow">
          <a:avLst>
            <a:gd name="adj1" fmla="val 60000"/>
            <a:gd name="adj2" fmla="val 50000"/>
          </a:avLst>
        </a:prstGeom>
        <a:solidFill>
          <a:schemeClr val="accent3">
            <a:hueOff val="2250053"/>
            <a:satOff val="-3376"/>
            <a:lumOff val="-549"/>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ID" sz="1900" kern="1200"/>
        </a:p>
      </dsp:txBody>
      <dsp:txXfrm>
        <a:off x="5220303" y="457829"/>
        <a:ext cx="299792" cy="300600"/>
      </dsp:txXfrm>
    </dsp:sp>
    <dsp:sp modelId="{3DF710ED-173E-4067-9AE2-21040B994053}">
      <dsp:nvSpPr>
        <dsp:cNvPr id="0" name=""/>
        <dsp:cNvSpPr/>
      </dsp:nvSpPr>
      <dsp:spPr>
        <a:xfrm>
          <a:off x="5850593" y="2081"/>
          <a:ext cx="2020161" cy="1212097"/>
        </a:xfrm>
        <a:prstGeom prst="roundRect">
          <a:avLst>
            <a:gd name="adj" fmla="val 10000"/>
          </a:avLst>
        </a:prstGeom>
        <a:solidFill>
          <a:schemeClr val="accent3">
            <a:hueOff val="3750088"/>
            <a:satOff val="-5627"/>
            <a:lumOff val="-915"/>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err="1"/>
            <a:t>Percobaan</a:t>
          </a:r>
          <a:endParaRPr lang="en-ID" sz="2400" kern="1200" dirty="0"/>
        </a:p>
      </dsp:txBody>
      <dsp:txXfrm>
        <a:off x="5886094" y="37582"/>
        <a:ext cx="1949159" cy="1141095"/>
      </dsp:txXfrm>
    </dsp:sp>
    <dsp:sp modelId="{646830A3-1685-4CB0-80F6-8D990CCCD7B5}">
      <dsp:nvSpPr>
        <dsp:cNvPr id="0" name=""/>
        <dsp:cNvSpPr/>
      </dsp:nvSpPr>
      <dsp:spPr>
        <a:xfrm rot="5400000">
          <a:off x="6646537" y="1355589"/>
          <a:ext cx="428274" cy="501000"/>
        </a:xfrm>
        <a:prstGeom prst="rightArrow">
          <a:avLst>
            <a:gd name="adj1" fmla="val 60000"/>
            <a:gd name="adj2" fmla="val 50000"/>
          </a:avLst>
        </a:prstGeom>
        <a:solidFill>
          <a:schemeClr val="accent3">
            <a:hueOff val="4500106"/>
            <a:satOff val="-6752"/>
            <a:lumOff val="-1098"/>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ID" sz="1900" kern="1200"/>
        </a:p>
      </dsp:txBody>
      <dsp:txXfrm rot="-5400000">
        <a:off x="6710374" y="1391952"/>
        <a:ext cx="300600" cy="299792"/>
      </dsp:txXfrm>
    </dsp:sp>
    <dsp:sp modelId="{D3222871-36AF-4762-AB67-971C78BCC4FD}">
      <dsp:nvSpPr>
        <dsp:cNvPr id="0" name=""/>
        <dsp:cNvSpPr/>
      </dsp:nvSpPr>
      <dsp:spPr>
        <a:xfrm>
          <a:off x="5850593" y="2022243"/>
          <a:ext cx="2020161" cy="1212097"/>
        </a:xfrm>
        <a:prstGeom prst="roundRect">
          <a:avLst>
            <a:gd name="adj" fmla="val 10000"/>
          </a:avLst>
        </a:prstGeom>
        <a:solidFill>
          <a:schemeClr val="accent3">
            <a:hueOff val="5625132"/>
            <a:satOff val="-8440"/>
            <a:lumOff val="-1373"/>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err="1"/>
            <a:t>Penyertaan</a:t>
          </a:r>
          <a:endParaRPr lang="en-ID" sz="2400" kern="1200" dirty="0"/>
        </a:p>
      </dsp:txBody>
      <dsp:txXfrm>
        <a:off x="5886094" y="2057744"/>
        <a:ext cx="1949159" cy="1141095"/>
      </dsp:txXfrm>
    </dsp:sp>
    <dsp:sp modelId="{F6972171-73CA-40A6-AADF-0EB8C7E418DF}">
      <dsp:nvSpPr>
        <dsp:cNvPr id="0" name=""/>
        <dsp:cNvSpPr/>
      </dsp:nvSpPr>
      <dsp:spPr>
        <a:xfrm rot="10800000">
          <a:off x="5244545" y="2377791"/>
          <a:ext cx="428274" cy="501000"/>
        </a:xfrm>
        <a:prstGeom prst="rightArrow">
          <a:avLst>
            <a:gd name="adj1" fmla="val 60000"/>
            <a:gd name="adj2" fmla="val 50000"/>
          </a:avLst>
        </a:prstGeom>
        <a:solidFill>
          <a:schemeClr val="accent3">
            <a:hueOff val="6750158"/>
            <a:satOff val="-10128"/>
            <a:lumOff val="-1647"/>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ID" sz="1900" kern="1200"/>
        </a:p>
      </dsp:txBody>
      <dsp:txXfrm rot="10800000">
        <a:off x="5373027" y="2477991"/>
        <a:ext cx="299792" cy="300600"/>
      </dsp:txXfrm>
    </dsp:sp>
    <dsp:sp modelId="{BD073A7A-7F9D-4F26-9F83-E612D8764009}">
      <dsp:nvSpPr>
        <dsp:cNvPr id="0" name=""/>
        <dsp:cNvSpPr/>
      </dsp:nvSpPr>
      <dsp:spPr>
        <a:xfrm>
          <a:off x="3022367" y="2022243"/>
          <a:ext cx="2020161" cy="1212097"/>
        </a:xfrm>
        <a:prstGeom prst="roundRect">
          <a:avLst>
            <a:gd name="adj" fmla="val 10000"/>
          </a:avLst>
        </a:prstGeom>
        <a:solidFill>
          <a:schemeClr val="accent3">
            <a:hueOff val="7500176"/>
            <a:satOff val="-11253"/>
            <a:lumOff val="-183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err="1"/>
            <a:t>Pengulangan</a:t>
          </a:r>
          <a:endParaRPr lang="en-ID" sz="2400" kern="1200" dirty="0"/>
        </a:p>
      </dsp:txBody>
      <dsp:txXfrm>
        <a:off x="3057868" y="2057744"/>
        <a:ext cx="1949159" cy="1141095"/>
      </dsp:txXfrm>
    </dsp:sp>
    <dsp:sp modelId="{F99F5F77-9249-424A-9754-7F1FA3C98E1A}">
      <dsp:nvSpPr>
        <dsp:cNvPr id="0" name=""/>
        <dsp:cNvSpPr/>
      </dsp:nvSpPr>
      <dsp:spPr>
        <a:xfrm rot="10800000">
          <a:off x="2416318" y="2377791"/>
          <a:ext cx="428274" cy="501000"/>
        </a:xfrm>
        <a:prstGeom prst="rightArrow">
          <a:avLst>
            <a:gd name="adj1" fmla="val 60000"/>
            <a:gd name="adj2" fmla="val 50000"/>
          </a:avLst>
        </a:prstGeom>
        <a:solidFill>
          <a:schemeClr val="accent3">
            <a:hueOff val="9000211"/>
            <a:satOff val="-13504"/>
            <a:lumOff val="-2196"/>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ID" sz="1900" kern="1200"/>
        </a:p>
      </dsp:txBody>
      <dsp:txXfrm rot="10800000">
        <a:off x="2544800" y="2477991"/>
        <a:ext cx="299792" cy="300600"/>
      </dsp:txXfrm>
    </dsp:sp>
    <dsp:sp modelId="{AD409717-6FD5-4805-A21E-86A8F74314DA}">
      <dsp:nvSpPr>
        <dsp:cNvPr id="0" name=""/>
        <dsp:cNvSpPr/>
      </dsp:nvSpPr>
      <dsp:spPr>
        <a:xfrm>
          <a:off x="194140" y="2022243"/>
          <a:ext cx="2020161" cy="1212097"/>
        </a:xfrm>
        <a:prstGeom prst="roundRect">
          <a:avLst>
            <a:gd name="adj" fmla="val 10000"/>
          </a:avLst>
        </a:prstGeom>
        <a:solidFill>
          <a:schemeClr val="accent3">
            <a:hueOff val="9375220"/>
            <a:satOff val="-14067"/>
            <a:lumOff val="-2288"/>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err="1"/>
            <a:t>Delik</a:t>
          </a:r>
          <a:r>
            <a:rPr lang="en-US" sz="2400" kern="1200" dirty="0"/>
            <a:t> </a:t>
          </a:r>
          <a:r>
            <a:rPr lang="en-US" sz="2400" kern="1200" dirty="0" err="1"/>
            <a:t>Aduan</a:t>
          </a:r>
          <a:endParaRPr lang="en-ID" sz="2400" kern="1200" dirty="0"/>
        </a:p>
      </dsp:txBody>
      <dsp:txXfrm>
        <a:off x="229641" y="2057744"/>
        <a:ext cx="1949159" cy="1141095"/>
      </dsp:txXfrm>
    </dsp:sp>
    <dsp:sp modelId="{924E2A00-7BE7-4AFF-B9A2-180FD2078A09}">
      <dsp:nvSpPr>
        <dsp:cNvPr id="0" name=""/>
        <dsp:cNvSpPr/>
      </dsp:nvSpPr>
      <dsp:spPr>
        <a:xfrm rot="5400000">
          <a:off x="990084" y="3375751"/>
          <a:ext cx="428274" cy="501000"/>
        </a:xfrm>
        <a:prstGeom prst="rightArrow">
          <a:avLst>
            <a:gd name="adj1" fmla="val 60000"/>
            <a:gd name="adj2" fmla="val 50000"/>
          </a:avLst>
        </a:prstGeom>
        <a:solidFill>
          <a:schemeClr val="accent3">
            <a:hueOff val="11250264"/>
            <a:satOff val="-16880"/>
            <a:lumOff val="-2745"/>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ID" sz="1900" kern="1200"/>
        </a:p>
      </dsp:txBody>
      <dsp:txXfrm rot="-5400000">
        <a:off x="1053921" y="3412114"/>
        <a:ext cx="300600" cy="299792"/>
      </dsp:txXfrm>
    </dsp:sp>
    <dsp:sp modelId="{FECC64B3-68C8-4EEB-856C-75D9C0696D98}">
      <dsp:nvSpPr>
        <dsp:cNvPr id="0" name=""/>
        <dsp:cNvSpPr/>
      </dsp:nvSpPr>
      <dsp:spPr>
        <a:xfrm>
          <a:off x="194140" y="4042405"/>
          <a:ext cx="2020161" cy="1212097"/>
        </a:xfrm>
        <a:prstGeom prst="roundRect">
          <a:avLst>
            <a:gd name="adj" fmla="val 10000"/>
          </a:avLst>
        </a:prstGeom>
        <a:solidFill>
          <a:schemeClr val="accent3">
            <a:hueOff val="11250264"/>
            <a:satOff val="-16880"/>
            <a:lumOff val="-2745"/>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err="1"/>
            <a:t>Alasan</a:t>
          </a:r>
          <a:r>
            <a:rPr lang="en-US" sz="2400" kern="1200" dirty="0"/>
            <a:t> </a:t>
          </a:r>
          <a:r>
            <a:rPr lang="en-US" sz="2400" kern="1200" dirty="0" err="1"/>
            <a:t>Pembenar</a:t>
          </a:r>
          <a:endParaRPr lang="en-ID" sz="2400" kern="1200" dirty="0"/>
        </a:p>
      </dsp:txBody>
      <dsp:txXfrm>
        <a:off x="229641" y="4077906"/>
        <a:ext cx="1949159" cy="114109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DD0E3A-CED0-48CA-8911-C099D062E99C}">
      <dsp:nvSpPr>
        <dsp:cNvPr id="0" name=""/>
        <dsp:cNvSpPr/>
      </dsp:nvSpPr>
      <dsp:spPr>
        <a:xfrm>
          <a:off x="3027673" y="2593290"/>
          <a:ext cx="2174253" cy="2174253"/>
        </a:xfrm>
        <a:prstGeom prst="ellipse">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9845" tIns="29845" rIns="29845" bIns="29845" numCol="1" spcCol="1270" anchor="ctr" anchorCtr="0">
          <a:noAutofit/>
        </a:bodyPr>
        <a:lstStyle/>
        <a:p>
          <a:pPr marL="0" lvl="0" indent="0" algn="ctr" defTabSz="2089150">
            <a:lnSpc>
              <a:spcPct val="90000"/>
            </a:lnSpc>
            <a:spcBef>
              <a:spcPct val="0"/>
            </a:spcBef>
            <a:spcAft>
              <a:spcPct val="35000"/>
            </a:spcAft>
            <a:buNone/>
          </a:pPr>
          <a:r>
            <a:rPr lang="en-US" sz="4700" kern="1200" dirty="0" err="1"/>
            <a:t>Unsur</a:t>
          </a:r>
          <a:endParaRPr lang="en-ID" sz="4700" kern="1200" dirty="0"/>
        </a:p>
      </dsp:txBody>
      <dsp:txXfrm>
        <a:off x="3346085" y="2911702"/>
        <a:ext cx="1537429" cy="1537429"/>
      </dsp:txXfrm>
    </dsp:sp>
    <dsp:sp modelId="{873B9065-49B8-4E24-B460-1EB615329EEB}">
      <dsp:nvSpPr>
        <dsp:cNvPr id="0" name=""/>
        <dsp:cNvSpPr/>
      </dsp:nvSpPr>
      <dsp:spPr>
        <a:xfrm rot="12900000">
          <a:off x="1626464" y="2212617"/>
          <a:ext cx="1669167" cy="619662"/>
        </a:xfrm>
        <a:prstGeom prst="leftArrow">
          <a:avLst>
            <a:gd name="adj1" fmla="val 60000"/>
            <a:gd name="adj2" fmla="val 50000"/>
          </a:avLst>
        </a:prstGeom>
        <a:solidFill>
          <a:schemeClr val="dk2">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7DD06659-036C-4F75-B63E-76AB133940CD}">
      <dsp:nvSpPr>
        <dsp:cNvPr id="0" name=""/>
        <dsp:cNvSpPr/>
      </dsp:nvSpPr>
      <dsp:spPr>
        <a:xfrm>
          <a:off x="744626" y="1217534"/>
          <a:ext cx="2065541" cy="1652432"/>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933450">
            <a:lnSpc>
              <a:spcPct val="90000"/>
            </a:lnSpc>
            <a:spcBef>
              <a:spcPct val="0"/>
            </a:spcBef>
            <a:spcAft>
              <a:spcPct val="35000"/>
            </a:spcAft>
            <a:buNone/>
          </a:pPr>
          <a:r>
            <a:rPr lang="en-US" sz="2100" kern="1200" dirty="0" err="1"/>
            <a:t>Niat</a:t>
          </a:r>
          <a:endParaRPr lang="en-ID" sz="2100" kern="1200" dirty="0"/>
        </a:p>
      </dsp:txBody>
      <dsp:txXfrm>
        <a:off x="793024" y="1265932"/>
        <a:ext cx="1968745" cy="1555636"/>
      </dsp:txXfrm>
    </dsp:sp>
    <dsp:sp modelId="{5797DC43-EB8D-43A7-98E8-84692316F6CF}">
      <dsp:nvSpPr>
        <dsp:cNvPr id="0" name=""/>
        <dsp:cNvSpPr/>
      </dsp:nvSpPr>
      <dsp:spPr>
        <a:xfrm rot="16200000">
          <a:off x="3280216" y="1351728"/>
          <a:ext cx="1669167" cy="619662"/>
        </a:xfrm>
        <a:prstGeom prst="leftArrow">
          <a:avLst>
            <a:gd name="adj1" fmla="val 60000"/>
            <a:gd name="adj2" fmla="val 50000"/>
          </a:avLst>
        </a:prstGeom>
        <a:solidFill>
          <a:schemeClr val="dk2">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45D9D817-5D6F-45C3-8F85-9A26BB5949E6}">
      <dsp:nvSpPr>
        <dsp:cNvPr id="0" name=""/>
        <dsp:cNvSpPr/>
      </dsp:nvSpPr>
      <dsp:spPr>
        <a:xfrm>
          <a:off x="3082029" y="759"/>
          <a:ext cx="2065541" cy="1652432"/>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933450">
            <a:lnSpc>
              <a:spcPct val="90000"/>
            </a:lnSpc>
            <a:spcBef>
              <a:spcPct val="0"/>
            </a:spcBef>
            <a:spcAft>
              <a:spcPct val="35000"/>
            </a:spcAft>
            <a:buNone/>
          </a:pPr>
          <a:r>
            <a:rPr lang="en-US" sz="2100" kern="1200" dirty="0" err="1"/>
            <a:t>Permulaan</a:t>
          </a:r>
          <a:r>
            <a:rPr lang="en-US" sz="2100" kern="1200" dirty="0"/>
            <a:t> </a:t>
          </a:r>
          <a:r>
            <a:rPr lang="en-US" sz="2100" kern="1200" dirty="0" err="1"/>
            <a:t>pelaksanaan</a:t>
          </a:r>
          <a:endParaRPr lang="en-ID" sz="2100" kern="1200" dirty="0"/>
        </a:p>
      </dsp:txBody>
      <dsp:txXfrm>
        <a:off x="3130427" y="49157"/>
        <a:ext cx="1968745" cy="1555636"/>
      </dsp:txXfrm>
    </dsp:sp>
    <dsp:sp modelId="{AB6CFB17-AB4E-4896-98E1-1C770434469D}">
      <dsp:nvSpPr>
        <dsp:cNvPr id="0" name=""/>
        <dsp:cNvSpPr/>
      </dsp:nvSpPr>
      <dsp:spPr>
        <a:xfrm rot="19500000">
          <a:off x="4933967" y="2212617"/>
          <a:ext cx="1669167" cy="619662"/>
        </a:xfrm>
        <a:prstGeom prst="leftArrow">
          <a:avLst>
            <a:gd name="adj1" fmla="val 60000"/>
            <a:gd name="adj2" fmla="val 50000"/>
          </a:avLst>
        </a:prstGeom>
        <a:solidFill>
          <a:schemeClr val="dk2">
            <a:tint val="6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sp>
    <dsp:sp modelId="{CE6139D7-2CD6-4432-9EC0-0CC702D15CD2}">
      <dsp:nvSpPr>
        <dsp:cNvPr id="0" name=""/>
        <dsp:cNvSpPr/>
      </dsp:nvSpPr>
      <dsp:spPr>
        <a:xfrm>
          <a:off x="5419432" y="1217534"/>
          <a:ext cx="2065541" cy="1652432"/>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933450">
            <a:lnSpc>
              <a:spcPct val="90000"/>
            </a:lnSpc>
            <a:spcBef>
              <a:spcPct val="0"/>
            </a:spcBef>
            <a:spcAft>
              <a:spcPct val="35000"/>
            </a:spcAft>
            <a:buNone/>
          </a:pPr>
          <a:r>
            <a:rPr lang="en-US" sz="2100" kern="1200" dirty="0" err="1"/>
            <a:t>Pelaksanaan</a:t>
          </a:r>
          <a:r>
            <a:rPr lang="en-US" sz="2100" kern="1200" dirty="0"/>
            <a:t> </a:t>
          </a:r>
          <a:r>
            <a:rPr lang="en-US" sz="2100" kern="1200" dirty="0" err="1"/>
            <a:t>tdk</a:t>
          </a:r>
          <a:r>
            <a:rPr lang="en-US" sz="2100" kern="1200" dirty="0"/>
            <a:t> </a:t>
          </a:r>
          <a:r>
            <a:rPr lang="en-US" sz="2100" kern="1200" dirty="0" err="1"/>
            <a:t>selesai</a:t>
          </a:r>
          <a:r>
            <a:rPr lang="en-US" sz="2100" kern="1200" dirty="0"/>
            <a:t> </a:t>
          </a:r>
          <a:r>
            <a:rPr lang="en-US" sz="2100" kern="1200" dirty="0" err="1"/>
            <a:t>bukan</a:t>
          </a:r>
          <a:r>
            <a:rPr lang="en-US" sz="2100" kern="1200" dirty="0"/>
            <a:t> </a:t>
          </a:r>
          <a:r>
            <a:rPr lang="en-US" sz="2100" kern="1200" dirty="0" err="1"/>
            <a:t>karena</a:t>
          </a:r>
          <a:r>
            <a:rPr lang="en-US" sz="2100" kern="1200" dirty="0"/>
            <a:t> </a:t>
          </a:r>
          <a:r>
            <a:rPr lang="en-US" sz="2100" kern="1200" dirty="0" err="1"/>
            <a:t>kehendak</a:t>
          </a:r>
          <a:r>
            <a:rPr lang="en-US" sz="2100" kern="1200" dirty="0"/>
            <a:t> </a:t>
          </a:r>
          <a:r>
            <a:rPr lang="en-US" sz="2100" kern="1200" dirty="0" err="1"/>
            <a:t>pelaku</a:t>
          </a:r>
          <a:endParaRPr lang="en-ID" sz="2100" kern="1200" dirty="0"/>
        </a:p>
      </dsp:txBody>
      <dsp:txXfrm>
        <a:off x="5467830" y="1265932"/>
        <a:ext cx="1968745" cy="155563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750534-D151-4CF0-81D9-014510F02AC4}">
      <dsp:nvSpPr>
        <dsp:cNvPr id="0" name=""/>
        <dsp:cNvSpPr/>
      </dsp:nvSpPr>
      <dsp:spPr>
        <a:xfrm rot="5400000">
          <a:off x="4444429" y="-1281076"/>
          <a:ext cx="2079399" cy="5161533"/>
        </a:xfrm>
        <a:prstGeom prst="round2Same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59055" rIns="118110" bIns="59055" numCol="1" spcCol="1270" anchor="ctr" anchorCtr="0">
          <a:noAutofit/>
        </a:bodyPr>
        <a:lstStyle/>
        <a:p>
          <a:pPr marL="285750" lvl="1" indent="-285750" algn="l" defTabSz="1377950">
            <a:lnSpc>
              <a:spcPct val="90000"/>
            </a:lnSpc>
            <a:spcBef>
              <a:spcPct val="0"/>
            </a:spcBef>
            <a:spcAft>
              <a:spcPct val="15000"/>
            </a:spcAft>
            <a:buChar char="•"/>
          </a:pPr>
          <a:r>
            <a:rPr lang="en-ID" sz="3100" kern="1200" dirty="0" err="1"/>
            <a:t>Penuntutannya</a:t>
          </a:r>
          <a:r>
            <a:rPr lang="en-ID" sz="3100" kern="1200" dirty="0"/>
            <a:t> </a:t>
          </a:r>
          <a:r>
            <a:rPr lang="en-ID" sz="3100" b="1" kern="1200" dirty="0" err="1"/>
            <a:t>semata-mata</a:t>
          </a:r>
          <a:r>
            <a:rPr lang="en-ID" sz="3100" kern="1200" dirty="0"/>
            <a:t> </a:t>
          </a:r>
          <a:r>
            <a:rPr lang="en-ID" sz="3100" kern="1200" dirty="0" err="1"/>
            <a:t>dilakukan</a:t>
          </a:r>
          <a:r>
            <a:rPr lang="en-ID" sz="3100" kern="1200" dirty="0"/>
            <a:t> </a:t>
          </a:r>
          <a:r>
            <a:rPr lang="en-ID" sz="3100" kern="1200" dirty="0" err="1"/>
            <a:t>jika</a:t>
          </a:r>
          <a:r>
            <a:rPr lang="en-ID" sz="3100" kern="1200" dirty="0"/>
            <a:t> </a:t>
          </a:r>
          <a:r>
            <a:rPr lang="en-ID" sz="3100" kern="1200" dirty="0" err="1"/>
            <a:t>ada</a:t>
          </a:r>
          <a:r>
            <a:rPr lang="en-ID" sz="3100" kern="1200" dirty="0"/>
            <a:t> </a:t>
          </a:r>
          <a:r>
            <a:rPr lang="en-ID" sz="3100" kern="1200" dirty="0" err="1"/>
            <a:t>pengaduan</a:t>
          </a:r>
          <a:r>
            <a:rPr lang="en-ID" sz="3100" kern="1200" dirty="0"/>
            <a:t> </a:t>
          </a:r>
          <a:r>
            <a:rPr lang="en-ID" sz="3100" kern="1200" dirty="0" err="1"/>
            <a:t>dari</a:t>
          </a:r>
          <a:r>
            <a:rPr lang="en-ID" sz="3100" kern="1200" dirty="0"/>
            <a:t> </a:t>
          </a:r>
          <a:r>
            <a:rPr lang="en-ID" sz="3100" kern="1200" dirty="0" err="1"/>
            <a:t>pihak</a:t>
          </a:r>
          <a:r>
            <a:rPr lang="en-ID" sz="3100" kern="1200" dirty="0"/>
            <a:t> </a:t>
          </a:r>
          <a:r>
            <a:rPr lang="en-ID" sz="3100" kern="1200" dirty="0" err="1"/>
            <a:t>si</a:t>
          </a:r>
          <a:r>
            <a:rPr lang="en-ID" sz="3100" kern="1200" dirty="0"/>
            <a:t> korban. </a:t>
          </a:r>
          <a:r>
            <a:rPr lang="en-ID" sz="3100" kern="1200" dirty="0" err="1"/>
            <a:t>Contoh</a:t>
          </a:r>
          <a:r>
            <a:rPr lang="en-ID" sz="3100" kern="1200" dirty="0"/>
            <a:t>: </a:t>
          </a:r>
          <a:r>
            <a:rPr lang="en-ID" sz="3100" kern="1200" dirty="0" err="1"/>
            <a:t>Perzinahan</a:t>
          </a:r>
          <a:endParaRPr lang="en-ID" sz="3100" kern="1200" dirty="0"/>
        </a:p>
      </dsp:txBody>
      <dsp:txXfrm rot="-5400000">
        <a:off x="2903362" y="361499"/>
        <a:ext cx="5060025" cy="1876383"/>
      </dsp:txXfrm>
    </dsp:sp>
    <dsp:sp modelId="{468CA3CE-A092-418D-A9C2-6EE8D683F235}">
      <dsp:nvSpPr>
        <dsp:cNvPr id="0" name=""/>
        <dsp:cNvSpPr/>
      </dsp:nvSpPr>
      <dsp:spPr>
        <a:xfrm>
          <a:off x="0" y="65"/>
          <a:ext cx="2903362" cy="2599249"/>
        </a:xfrm>
        <a:prstGeom prst="roundRect">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94310" tIns="97155" rIns="194310" bIns="97155" numCol="1" spcCol="1270" anchor="ctr" anchorCtr="0">
          <a:noAutofit/>
        </a:bodyPr>
        <a:lstStyle/>
        <a:p>
          <a:pPr marL="0" lvl="0" indent="0" algn="ctr" defTabSz="2266950">
            <a:lnSpc>
              <a:spcPct val="90000"/>
            </a:lnSpc>
            <a:spcBef>
              <a:spcPct val="0"/>
            </a:spcBef>
            <a:spcAft>
              <a:spcPct val="35000"/>
            </a:spcAft>
            <a:buNone/>
          </a:pPr>
          <a:r>
            <a:rPr lang="en-US" sz="5100" kern="1200" dirty="0" err="1"/>
            <a:t>Delik</a:t>
          </a:r>
          <a:r>
            <a:rPr lang="en-US" sz="5100" kern="1200" dirty="0"/>
            <a:t> </a:t>
          </a:r>
          <a:r>
            <a:rPr lang="en-US" sz="5100" kern="1200" dirty="0" err="1"/>
            <a:t>aduan</a:t>
          </a:r>
          <a:r>
            <a:rPr lang="en-US" sz="5100" kern="1200" dirty="0"/>
            <a:t> </a:t>
          </a:r>
          <a:r>
            <a:rPr lang="en-US" sz="5100" kern="1200" dirty="0" err="1"/>
            <a:t>absolut</a:t>
          </a:r>
          <a:endParaRPr lang="en-ID" sz="5100" kern="1200" dirty="0"/>
        </a:p>
      </dsp:txBody>
      <dsp:txXfrm>
        <a:off x="126885" y="126950"/>
        <a:ext cx="2649592" cy="2345479"/>
      </dsp:txXfrm>
    </dsp:sp>
    <dsp:sp modelId="{98D55AE9-24FD-4602-A3BD-D63FFC7B7336}">
      <dsp:nvSpPr>
        <dsp:cNvPr id="0" name=""/>
        <dsp:cNvSpPr/>
      </dsp:nvSpPr>
      <dsp:spPr>
        <a:xfrm rot="5400000">
          <a:off x="4444429" y="1448135"/>
          <a:ext cx="2079399" cy="5161533"/>
        </a:xfrm>
        <a:prstGeom prst="round2SameRect">
          <a:avLst/>
        </a:prstGeom>
        <a:solidFill>
          <a:schemeClr val="dk2">
            <a:alpha val="90000"/>
            <a:tint val="40000"/>
            <a:hueOff val="0"/>
            <a:satOff val="0"/>
            <a:lumOff val="0"/>
            <a:alphaOff val="0"/>
          </a:schemeClr>
        </a:solidFill>
        <a:ln w="25400" cap="flat" cmpd="sng" algn="ctr">
          <a:solidFill>
            <a:schemeClr val="dk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59055" rIns="118110" bIns="59055" numCol="1" spcCol="1270" anchor="ctr" anchorCtr="0">
          <a:noAutofit/>
        </a:bodyPr>
        <a:lstStyle/>
        <a:p>
          <a:pPr marL="285750" lvl="1" indent="-285750" algn="l" defTabSz="1377950">
            <a:lnSpc>
              <a:spcPct val="90000"/>
            </a:lnSpc>
            <a:spcBef>
              <a:spcPct val="0"/>
            </a:spcBef>
            <a:spcAft>
              <a:spcPct val="15000"/>
            </a:spcAft>
            <a:buChar char="•"/>
          </a:pPr>
          <a:r>
            <a:rPr lang="en-US" sz="3100" kern="1200" dirty="0" err="1"/>
            <a:t>Penuntutan</a:t>
          </a:r>
          <a:r>
            <a:rPr lang="en-US" sz="3100" kern="1200" dirty="0"/>
            <a:t> </a:t>
          </a:r>
          <a:r>
            <a:rPr lang="en-US" sz="3100" kern="1200" dirty="0" err="1"/>
            <a:t>dapat</a:t>
          </a:r>
          <a:r>
            <a:rPr lang="en-US" sz="3100" kern="1200" dirty="0"/>
            <a:t> </a:t>
          </a:r>
          <a:r>
            <a:rPr lang="en-US" sz="3100" kern="1200" dirty="0" err="1"/>
            <a:t>dilakukan</a:t>
          </a:r>
          <a:r>
            <a:rPr lang="en-US" sz="3100" kern="1200" dirty="0"/>
            <a:t> </a:t>
          </a:r>
          <a:r>
            <a:rPr lang="en-US" sz="3100" kern="1200" dirty="0" err="1"/>
            <a:t>melalui</a:t>
          </a:r>
          <a:r>
            <a:rPr lang="en-US" sz="3100" kern="1200" dirty="0"/>
            <a:t> </a:t>
          </a:r>
          <a:r>
            <a:rPr lang="en-US" sz="3100" kern="1200" dirty="0" err="1"/>
            <a:t>pengaduan</a:t>
          </a:r>
          <a:r>
            <a:rPr lang="en-US" sz="3100" kern="1200" dirty="0"/>
            <a:t> orang </a:t>
          </a:r>
          <a:r>
            <a:rPr lang="en-US" sz="3100" kern="1200" dirty="0" err="1"/>
            <a:t>terdekat</a:t>
          </a:r>
          <a:r>
            <a:rPr lang="en-US" sz="3100" kern="1200" dirty="0"/>
            <a:t> korban. </a:t>
          </a:r>
          <a:r>
            <a:rPr lang="en-US" sz="3100" kern="1200" dirty="0" err="1"/>
            <a:t>Contoh</a:t>
          </a:r>
          <a:r>
            <a:rPr lang="en-US" sz="3100" kern="1200" dirty="0"/>
            <a:t>: </a:t>
          </a:r>
          <a:r>
            <a:rPr lang="en-US" sz="3100" kern="1200" dirty="0" err="1"/>
            <a:t>Pencurian</a:t>
          </a:r>
          <a:r>
            <a:rPr lang="en-US" sz="3100" kern="1200" dirty="0"/>
            <a:t> </a:t>
          </a:r>
          <a:r>
            <a:rPr lang="en-US" sz="3100" kern="1200" dirty="0" err="1"/>
            <a:t>dlm</a:t>
          </a:r>
          <a:r>
            <a:rPr lang="en-US" sz="3100" kern="1200" dirty="0"/>
            <a:t> </a:t>
          </a:r>
          <a:r>
            <a:rPr lang="en-US" sz="3100" kern="1200" dirty="0" err="1"/>
            <a:t>keluarga</a:t>
          </a:r>
          <a:endParaRPr lang="en-ID" sz="3100" kern="1200" dirty="0"/>
        </a:p>
      </dsp:txBody>
      <dsp:txXfrm rot="-5400000">
        <a:off x="2903362" y="3090710"/>
        <a:ext cx="5060025" cy="1876383"/>
      </dsp:txXfrm>
    </dsp:sp>
    <dsp:sp modelId="{7EDE6CE4-5F59-4448-8C8B-8CA124414BD5}">
      <dsp:nvSpPr>
        <dsp:cNvPr id="0" name=""/>
        <dsp:cNvSpPr/>
      </dsp:nvSpPr>
      <dsp:spPr>
        <a:xfrm>
          <a:off x="0" y="2729277"/>
          <a:ext cx="2903362" cy="2599249"/>
        </a:xfrm>
        <a:prstGeom prst="roundRect">
          <a:avLst/>
        </a:prstGeom>
        <a:solidFill>
          <a:schemeClr val="dk2">
            <a:hueOff val="0"/>
            <a:satOff val="0"/>
            <a:lumOff val="0"/>
            <a:alphaOff val="0"/>
          </a:schemeClr>
        </a:solidFill>
        <a:ln w="38100" cap="flat" cmpd="sng" algn="ctr">
          <a:solidFill>
            <a:schemeClr val="lt2">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94310" tIns="97155" rIns="194310" bIns="97155" numCol="1" spcCol="1270" anchor="ctr" anchorCtr="0">
          <a:noAutofit/>
        </a:bodyPr>
        <a:lstStyle/>
        <a:p>
          <a:pPr marL="0" lvl="0" indent="0" algn="ctr" defTabSz="2266950">
            <a:lnSpc>
              <a:spcPct val="90000"/>
            </a:lnSpc>
            <a:spcBef>
              <a:spcPct val="0"/>
            </a:spcBef>
            <a:spcAft>
              <a:spcPct val="35000"/>
            </a:spcAft>
            <a:buNone/>
          </a:pPr>
          <a:r>
            <a:rPr lang="en-US" sz="5100" kern="1200" dirty="0" err="1"/>
            <a:t>Delik</a:t>
          </a:r>
          <a:r>
            <a:rPr lang="en-US" sz="5100" kern="1200" dirty="0"/>
            <a:t> </a:t>
          </a:r>
          <a:r>
            <a:rPr lang="en-US" sz="5100" kern="1200" dirty="0" err="1"/>
            <a:t>aduan</a:t>
          </a:r>
          <a:r>
            <a:rPr lang="en-US" sz="5100" kern="1200" dirty="0"/>
            <a:t> </a:t>
          </a:r>
          <a:r>
            <a:rPr lang="en-US" sz="5100" kern="1200" dirty="0" err="1"/>
            <a:t>relatif</a:t>
          </a:r>
          <a:endParaRPr lang="en-ID" sz="5100" kern="1200" dirty="0"/>
        </a:p>
      </dsp:txBody>
      <dsp:txXfrm>
        <a:off x="126885" y="2856162"/>
        <a:ext cx="2649592" cy="234547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74AAEE-70B0-4ADC-8F2A-2BFCDCE701DB}">
      <dsp:nvSpPr>
        <dsp:cNvPr id="0" name=""/>
        <dsp:cNvSpPr/>
      </dsp:nvSpPr>
      <dsp:spPr>
        <a:xfrm rot="5400000">
          <a:off x="4756646" y="-1513216"/>
          <a:ext cx="1860756" cy="5352494"/>
        </a:xfrm>
        <a:prstGeom prst="round2SameRect">
          <a:avLst/>
        </a:prstGeom>
        <a:solidFill>
          <a:schemeClr val="lt1">
            <a:alpha val="90000"/>
            <a:tint val="40000"/>
            <a:hueOff val="0"/>
            <a:satOff val="0"/>
            <a:lumOff val="0"/>
            <a:alphaOff val="0"/>
          </a:schemeClr>
        </a:solidFill>
        <a:ln w="25400" cap="flat" cmpd="sng" algn="ctr">
          <a:solidFill>
            <a:schemeClr val="dk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just" defTabSz="933450">
            <a:lnSpc>
              <a:spcPct val="90000"/>
            </a:lnSpc>
            <a:spcBef>
              <a:spcPct val="0"/>
            </a:spcBef>
            <a:spcAft>
              <a:spcPct val="15000"/>
            </a:spcAft>
            <a:buChar char="•"/>
          </a:pPr>
          <a:r>
            <a:rPr lang="en-ID" sz="2100" kern="1200" dirty="0" err="1"/>
            <a:t>Pelaku</a:t>
          </a:r>
          <a:r>
            <a:rPr lang="en-ID" sz="2100" kern="1200" dirty="0"/>
            <a:t> </a:t>
          </a:r>
          <a:r>
            <a:rPr lang="en-ID" sz="2100" kern="1200" dirty="0" err="1"/>
            <a:t>sudah</a:t>
          </a:r>
          <a:r>
            <a:rPr lang="en-ID" sz="2100" kern="1200" dirty="0"/>
            <a:t> </a:t>
          </a:r>
          <a:r>
            <a:rPr lang="en-ID" sz="2100" kern="1200" dirty="0" err="1"/>
            <a:t>dapat</a:t>
          </a:r>
          <a:r>
            <a:rPr lang="en-ID" sz="2100" kern="1200" dirty="0"/>
            <a:t> </a:t>
          </a:r>
          <a:r>
            <a:rPr lang="en-ID" sz="2100" kern="1200" dirty="0" err="1"/>
            <a:t>dipidana</a:t>
          </a:r>
          <a:r>
            <a:rPr lang="en-ID" sz="2100" kern="1200" dirty="0"/>
            <a:t> </a:t>
          </a:r>
          <a:r>
            <a:rPr lang="en-ID" sz="2100" kern="1200" dirty="0" err="1"/>
            <a:t>jika</a:t>
          </a:r>
          <a:r>
            <a:rPr lang="en-ID" sz="2100" kern="1200" dirty="0"/>
            <a:t> </a:t>
          </a:r>
          <a:r>
            <a:rPr lang="en-ID" sz="2100" kern="1200" dirty="0" err="1"/>
            <a:t>melakukan</a:t>
          </a:r>
          <a:r>
            <a:rPr lang="en-ID" sz="2100" kern="1200" dirty="0"/>
            <a:t> </a:t>
          </a:r>
          <a:r>
            <a:rPr lang="en-ID" sz="2100" kern="1200" dirty="0" err="1"/>
            <a:t>perbuatan</a:t>
          </a:r>
          <a:r>
            <a:rPr lang="en-ID" sz="2100" kern="1200" dirty="0"/>
            <a:t> </a:t>
          </a:r>
          <a:r>
            <a:rPr lang="en-ID" sz="2100" kern="1200" dirty="0" err="1"/>
            <a:t>sebagaimana</a:t>
          </a:r>
          <a:r>
            <a:rPr lang="en-ID" sz="2100" kern="1200" dirty="0"/>
            <a:t> yang </a:t>
          </a:r>
          <a:r>
            <a:rPr lang="en-ID" sz="2100" kern="1200" dirty="0" err="1"/>
            <a:t>telah</a:t>
          </a:r>
          <a:r>
            <a:rPr lang="en-ID" sz="2100" kern="1200" dirty="0"/>
            <a:t> </a:t>
          </a:r>
          <a:r>
            <a:rPr lang="en-ID" sz="2100" kern="1200" dirty="0" err="1"/>
            <a:t>dirumuskan</a:t>
          </a:r>
          <a:r>
            <a:rPr lang="en-ID" sz="2100" kern="1200" dirty="0"/>
            <a:t> </a:t>
          </a:r>
          <a:r>
            <a:rPr lang="en-ID" sz="2100" kern="1200" dirty="0" err="1"/>
            <a:t>dalam</a:t>
          </a:r>
          <a:r>
            <a:rPr lang="en-ID" sz="2100" kern="1200" dirty="0"/>
            <a:t> </a:t>
          </a:r>
          <a:r>
            <a:rPr lang="en-ID" sz="2100" kern="1200" dirty="0" err="1"/>
            <a:t>undang-undang</a:t>
          </a:r>
          <a:r>
            <a:rPr lang="en-ID" sz="2100" kern="1200" dirty="0"/>
            <a:t> </a:t>
          </a:r>
          <a:r>
            <a:rPr lang="en-ID" sz="2100" kern="1200" dirty="0" err="1"/>
            <a:t>tanpa</a:t>
          </a:r>
          <a:r>
            <a:rPr lang="en-ID" sz="2100" kern="1200" dirty="0"/>
            <a:t> </a:t>
          </a:r>
          <a:r>
            <a:rPr lang="en-ID" sz="2100" kern="1200" dirty="0" err="1"/>
            <a:t>melihat</a:t>
          </a:r>
          <a:r>
            <a:rPr lang="en-ID" sz="2100" kern="1200" dirty="0"/>
            <a:t> </a:t>
          </a:r>
          <a:r>
            <a:rPr lang="en-ID" sz="2100" kern="1200" dirty="0" err="1"/>
            <a:t>kesalahannya</a:t>
          </a:r>
          <a:r>
            <a:rPr lang="en-ID" sz="2100" kern="1200" dirty="0"/>
            <a:t>/</a:t>
          </a:r>
          <a:r>
            <a:rPr lang="en-ID" sz="2100" kern="1200" dirty="0" err="1"/>
            <a:t>sikap</a:t>
          </a:r>
          <a:r>
            <a:rPr lang="en-ID" sz="2100" kern="1200" dirty="0"/>
            <a:t> </a:t>
          </a:r>
          <a:r>
            <a:rPr lang="en-ID" sz="2100" kern="1200" dirty="0" err="1"/>
            <a:t>batin</a:t>
          </a:r>
          <a:r>
            <a:rPr lang="en-ID" sz="2100" kern="1200" dirty="0"/>
            <a:t>. </a:t>
          </a:r>
          <a:r>
            <a:rPr lang="en-ID" sz="2100" kern="1200" dirty="0" err="1"/>
            <a:t>Contoh</a:t>
          </a:r>
          <a:r>
            <a:rPr lang="en-ID" sz="2100" kern="1200" dirty="0"/>
            <a:t>: </a:t>
          </a:r>
          <a:r>
            <a:rPr lang="en-ID" sz="2100" kern="1200" dirty="0" err="1"/>
            <a:t>Pencemaran</a:t>
          </a:r>
          <a:r>
            <a:rPr lang="en-ID" sz="2100" kern="1200" dirty="0"/>
            <a:t> dan </a:t>
          </a:r>
          <a:r>
            <a:rPr lang="en-ID" sz="2100" kern="1200" dirty="0" err="1"/>
            <a:t>perusakan</a:t>
          </a:r>
          <a:r>
            <a:rPr lang="en-ID" sz="2100" kern="1200" dirty="0"/>
            <a:t> </a:t>
          </a:r>
          <a:r>
            <a:rPr lang="en-ID" sz="2100" kern="1200" dirty="0" err="1"/>
            <a:t>lingkungan</a:t>
          </a:r>
          <a:endParaRPr lang="en-ID" sz="2100" kern="1200" dirty="0"/>
        </a:p>
      </dsp:txBody>
      <dsp:txXfrm rot="-5400000">
        <a:off x="3010778" y="323487"/>
        <a:ext cx="5261659" cy="1679086"/>
      </dsp:txXfrm>
    </dsp:sp>
    <dsp:sp modelId="{84CEA7EC-1027-424F-B734-C9715CFB20D8}">
      <dsp:nvSpPr>
        <dsp:cNvPr id="0" name=""/>
        <dsp:cNvSpPr/>
      </dsp:nvSpPr>
      <dsp:spPr>
        <a:xfrm>
          <a:off x="0" y="58"/>
          <a:ext cx="3010777" cy="2325945"/>
        </a:xfrm>
        <a:prstGeom prst="roundRect">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ID" sz="2300" kern="1200" dirty="0" err="1"/>
            <a:t>Pertanggungjawaban</a:t>
          </a:r>
          <a:r>
            <a:rPr lang="en-ID" sz="2300" kern="1200" dirty="0"/>
            <a:t> </a:t>
          </a:r>
          <a:r>
            <a:rPr lang="en-ID" sz="2300" kern="1200" dirty="0" err="1"/>
            <a:t>mutlak</a:t>
          </a:r>
          <a:r>
            <a:rPr lang="en-ID" sz="2300" kern="1200" dirty="0"/>
            <a:t> (strict liability)</a:t>
          </a:r>
        </a:p>
      </dsp:txBody>
      <dsp:txXfrm>
        <a:off x="113543" y="113601"/>
        <a:ext cx="2783691" cy="2098859"/>
      </dsp:txXfrm>
    </dsp:sp>
    <dsp:sp modelId="{BF8604EE-BD95-4D27-AAAB-C7E1A7A0D209}">
      <dsp:nvSpPr>
        <dsp:cNvPr id="0" name=""/>
        <dsp:cNvSpPr/>
      </dsp:nvSpPr>
      <dsp:spPr>
        <a:xfrm rot="5400000">
          <a:off x="4756646" y="929026"/>
          <a:ext cx="1860756" cy="5352494"/>
        </a:xfrm>
        <a:prstGeom prst="round2SameRect">
          <a:avLst/>
        </a:prstGeom>
        <a:solidFill>
          <a:schemeClr val="lt1">
            <a:alpha val="90000"/>
            <a:tint val="40000"/>
            <a:hueOff val="0"/>
            <a:satOff val="0"/>
            <a:lumOff val="0"/>
            <a:alphaOff val="0"/>
          </a:schemeClr>
        </a:solidFill>
        <a:ln w="25400" cap="flat" cmpd="sng" algn="ctr">
          <a:solidFill>
            <a:schemeClr val="dk2">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just" defTabSz="933450">
            <a:lnSpc>
              <a:spcPct val="90000"/>
            </a:lnSpc>
            <a:spcBef>
              <a:spcPct val="0"/>
            </a:spcBef>
            <a:spcAft>
              <a:spcPct val="15000"/>
            </a:spcAft>
            <a:buChar char="•"/>
          </a:pPr>
          <a:r>
            <a:rPr lang="en-ID" sz="2100" kern="1200" dirty="0" err="1"/>
            <a:t>Pertanggungjawaban</a:t>
          </a:r>
          <a:r>
            <a:rPr lang="en-ID" sz="2100" kern="1200" dirty="0"/>
            <a:t> </a:t>
          </a:r>
          <a:r>
            <a:rPr lang="en-ID" sz="2100" kern="1200" dirty="0" err="1"/>
            <a:t>seseorang</a:t>
          </a:r>
          <a:r>
            <a:rPr lang="en-ID" sz="2100" kern="1200" dirty="0"/>
            <a:t> </a:t>
          </a:r>
          <a:r>
            <a:rPr lang="en-ID" sz="2100" kern="1200" dirty="0" err="1"/>
            <a:t>atas</a:t>
          </a:r>
          <a:r>
            <a:rPr lang="en-ID" sz="2100" kern="1200" dirty="0"/>
            <a:t> </a:t>
          </a:r>
          <a:r>
            <a:rPr lang="en-ID" sz="2100" kern="1200" dirty="0" err="1"/>
            <a:t>perbuatan</a:t>
          </a:r>
          <a:r>
            <a:rPr lang="en-ID" sz="2100" kern="1200" dirty="0"/>
            <a:t> </a:t>
          </a:r>
          <a:r>
            <a:rPr lang="en-ID" sz="2100" kern="1200" dirty="0" err="1"/>
            <a:t>pidana</a:t>
          </a:r>
          <a:r>
            <a:rPr lang="en-ID" sz="2100" kern="1200" dirty="0"/>
            <a:t> yang </a:t>
          </a:r>
          <a:r>
            <a:rPr lang="en-ID" sz="2100" kern="1200" dirty="0" err="1"/>
            <a:t>dilakukan</a:t>
          </a:r>
          <a:r>
            <a:rPr lang="en-ID" sz="2100" kern="1200" dirty="0"/>
            <a:t> oleh orang lain. </a:t>
          </a:r>
          <a:r>
            <a:rPr lang="en-ID" sz="2100" kern="1200" dirty="0" err="1"/>
            <a:t>Contoh</a:t>
          </a:r>
          <a:r>
            <a:rPr lang="en-ID" sz="2100" kern="1200" dirty="0"/>
            <a:t>: </a:t>
          </a:r>
          <a:r>
            <a:rPr lang="en-ID" sz="2100" kern="1200" dirty="0" err="1"/>
            <a:t>Pengurus</a:t>
          </a:r>
          <a:r>
            <a:rPr lang="en-ID" sz="2100" kern="1200" dirty="0"/>
            <a:t> </a:t>
          </a:r>
          <a:r>
            <a:rPr lang="en-ID" sz="2100" kern="1200" dirty="0" err="1"/>
            <a:t>korporasi</a:t>
          </a:r>
          <a:r>
            <a:rPr lang="en-ID" sz="2100" kern="1200" dirty="0"/>
            <a:t>, </a:t>
          </a:r>
          <a:r>
            <a:rPr lang="en-ID" sz="2100" kern="1200" dirty="0" err="1"/>
            <a:t>komandan</a:t>
          </a:r>
          <a:r>
            <a:rPr lang="en-ID" sz="2100" kern="1200" dirty="0"/>
            <a:t> </a:t>
          </a:r>
          <a:r>
            <a:rPr lang="en-ID" sz="2100" kern="1200" dirty="0" err="1"/>
            <a:t>militer</a:t>
          </a:r>
          <a:r>
            <a:rPr lang="en-ID" sz="2100" kern="1200" dirty="0"/>
            <a:t>.</a:t>
          </a:r>
        </a:p>
      </dsp:txBody>
      <dsp:txXfrm rot="-5400000">
        <a:off x="3010778" y="2765730"/>
        <a:ext cx="5261659" cy="1679086"/>
      </dsp:txXfrm>
    </dsp:sp>
    <dsp:sp modelId="{1D966275-63CC-43C2-B98B-266B663532B4}">
      <dsp:nvSpPr>
        <dsp:cNvPr id="0" name=""/>
        <dsp:cNvSpPr/>
      </dsp:nvSpPr>
      <dsp:spPr>
        <a:xfrm>
          <a:off x="0" y="2442300"/>
          <a:ext cx="3010777" cy="2325945"/>
        </a:xfrm>
        <a:prstGeom prst="roundRect">
          <a:avLst/>
        </a:prstGeom>
        <a:solidFill>
          <a:schemeClr val="lt1">
            <a:hueOff val="0"/>
            <a:satOff val="0"/>
            <a:lumOff val="0"/>
            <a:alphaOff val="0"/>
          </a:schemeClr>
        </a:solidFill>
        <a:ln w="25400" cap="flat"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ID" sz="2300" kern="1200" dirty="0" err="1"/>
            <a:t>Pertanggungjawaban</a:t>
          </a:r>
          <a:r>
            <a:rPr lang="en-ID" sz="2300" kern="1200" dirty="0"/>
            <a:t> </a:t>
          </a:r>
          <a:r>
            <a:rPr lang="en-ID" sz="2300" kern="1200" dirty="0" err="1"/>
            <a:t>pengganti</a:t>
          </a:r>
          <a:r>
            <a:rPr lang="en-ID" sz="2300" kern="1200" dirty="0"/>
            <a:t> (vicarious liability)</a:t>
          </a:r>
        </a:p>
      </dsp:txBody>
      <dsp:txXfrm>
        <a:off x="113543" y="2555843"/>
        <a:ext cx="2783691" cy="209885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A67B29-AD80-450F-A1AB-6278CF4DF8D7}">
      <dsp:nvSpPr>
        <dsp:cNvPr id="0" name=""/>
        <dsp:cNvSpPr/>
      </dsp:nvSpPr>
      <dsp:spPr>
        <a:xfrm>
          <a:off x="1230134" y="3047944"/>
          <a:ext cx="1512800" cy="756400"/>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err="1"/>
            <a:t>Pidana</a:t>
          </a:r>
          <a:endParaRPr lang="en-ID" sz="1700" kern="1200" dirty="0"/>
        </a:p>
      </dsp:txBody>
      <dsp:txXfrm>
        <a:off x="1252288" y="3070098"/>
        <a:ext cx="1468492" cy="712092"/>
      </dsp:txXfrm>
    </dsp:sp>
    <dsp:sp modelId="{8AA52E48-4054-4D73-86DD-ED11A18670E1}">
      <dsp:nvSpPr>
        <dsp:cNvPr id="0" name=""/>
        <dsp:cNvSpPr/>
      </dsp:nvSpPr>
      <dsp:spPr>
        <a:xfrm rot="17692822">
          <a:off x="2326355" y="2760433"/>
          <a:ext cx="1438280" cy="26630"/>
        </a:xfrm>
        <a:custGeom>
          <a:avLst/>
          <a:gdLst/>
          <a:ahLst/>
          <a:cxnLst/>
          <a:rect l="0" t="0" r="0" b="0"/>
          <a:pathLst>
            <a:path>
              <a:moveTo>
                <a:pt x="0" y="13315"/>
              </a:moveTo>
              <a:lnTo>
                <a:pt x="1438280" y="13315"/>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D" sz="500" kern="1200"/>
        </a:p>
      </dsp:txBody>
      <dsp:txXfrm>
        <a:off x="3009538" y="2737792"/>
        <a:ext cx="71914" cy="71914"/>
      </dsp:txXfrm>
    </dsp:sp>
    <dsp:sp modelId="{895FA3D2-ADB5-4B7E-9BFF-EC4FAEBD586D}">
      <dsp:nvSpPr>
        <dsp:cNvPr id="0" name=""/>
        <dsp:cNvSpPr/>
      </dsp:nvSpPr>
      <dsp:spPr>
        <a:xfrm>
          <a:off x="3348055" y="1743153"/>
          <a:ext cx="1512800" cy="756400"/>
        </a:xfrm>
        <a:prstGeom prst="roundRect">
          <a:avLst>
            <a:gd name="adj" fmla="val 10000"/>
          </a:avLst>
        </a:prstGeom>
        <a:solidFill>
          <a:schemeClr val="lt1">
            <a:hueOff val="0"/>
            <a:satOff val="0"/>
            <a:lumOff val="0"/>
            <a:alphaOff val="0"/>
          </a:schemeClr>
        </a:solidFill>
        <a:ln w="38100" cap="flat" cmpd="sng" algn="ctr">
          <a:solidFill>
            <a:srgbClr val="C00000"/>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err="1"/>
            <a:t>Pidana</a:t>
          </a:r>
          <a:r>
            <a:rPr lang="en-US" sz="1700" kern="1200" dirty="0"/>
            <a:t> </a:t>
          </a:r>
          <a:r>
            <a:rPr lang="en-US" sz="1700" kern="1200" dirty="0" err="1"/>
            <a:t>Pokok</a:t>
          </a:r>
          <a:endParaRPr lang="en-ID" sz="1700" kern="1200" dirty="0"/>
        </a:p>
      </dsp:txBody>
      <dsp:txXfrm>
        <a:off x="3370209" y="1765307"/>
        <a:ext cx="1468492" cy="712092"/>
      </dsp:txXfrm>
    </dsp:sp>
    <dsp:sp modelId="{2B882F90-DCDD-47B9-BBC3-B0053D2425F4}">
      <dsp:nvSpPr>
        <dsp:cNvPr id="0" name=""/>
        <dsp:cNvSpPr/>
      </dsp:nvSpPr>
      <dsp:spPr>
        <a:xfrm rot="17350740">
          <a:off x="4242438" y="1238177"/>
          <a:ext cx="1841955" cy="26630"/>
        </a:xfrm>
        <a:custGeom>
          <a:avLst/>
          <a:gdLst/>
          <a:ahLst/>
          <a:cxnLst/>
          <a:rect l="0" t="0" r="0" b="0"/>
          <a:pathLst>
            <a:path>
              <a:moveTo>
                <a:pt x="0" y="13315"/>
              </a:moveTo>
              <a:lnTo>
                <a:pt x="1841955" y="13315"/>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ID" sz="600" kern="1200"/>
        </a:p>
      </dsp:txBody>
      <dsp:txXfrm>
        <a:off x="5117367" y="1205444"/>
        <a:ext cx="92097" cy="92097"/>
      </dsp:txXfrm>
    </dsp:sp>
    <dsp:sp modelId="{B5B6EEFB-3D9B-451C-A654-368A6BBF0498}">
      <dsp:nvSpPr>
        <dsp:cNvPr id="0" name=""/>
        <dsp:cNvSpPr/>
      </dsp:nvSpPr>
      <dsp:spPr>
        <a:xfrm>
          <a:off x="5465976" y="3432"/>
          <a:ext cx="1512800" cy="756400"/>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err="1"/>
            <a:t>Penjara</a:t>
          </a:r>
          <a:endParaRPr lang="en-ID" sz="1700" kern="1200" dirty="0"/>
        </a:p>
      </dsp:txBody>
      <dsp:txXfrm>
        <a:off x="5488130" y="25586"/>
        <a:ext cx="1468492" cy="712092"/>
      </dsp:txXfrm>
    </dsp:sp>
    <dsp:sp modelId="{2EB66F20-FA45-4E64-942F-AE442F9CF18D}">
      <dsp:nvSpPr>
        <dsp:cNvPr id="0" name=""/>
        <dsp:cNvSpPr/>
      </dsp:nvSpPr>
      <dsp:spPr>
        <a:xfrm rot="18289469">
          <a:off x="4633598" y="1673108"/>
          <a:ext cx="1059635" cy="26630"/>
        </a:xfrm>
        <a:custGeom>
          <a:avLst/>
          <a:gdLst/>
          <a:ahLst/>
          <a:cxnLst/>
          <a:rect l="0" t="0" r="0" b="0"/>
          <a:pathLst>
            <a:path>
              <a:moveTo>
                <a:pt x="0" y="13315"/>
              </a:moveTo>
              <a:lnTo>
                <a:pt x="1059635" y="13315"/>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D" sz="500" kern="1200"/>
        </a:p>
      </dsp:txBody>
      <dsp:txXfrm>
        <a:off x="5136925" y="1659932"/>
        <a:ext cx="52981" cy="52981"/>
      </dsp:txXfrm>
    </dsp:sp>
    <dsp:sp modelId="{80628A2B-0800-44AF-9705-2107B058DCF2}">
      <dsp:nvSpPr>
        <dsp:cNvPr id="0" name=""/>
        <dsp:cNvSpPr/>
      </dsp:nvSpPr>
      <dsp:spPr>
        <a:xfrm>
          <a:off x="5465976" y="873293"/>
          <a:ext cx="1512800" cy="756400"/>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err="1"/>
            <a:t>Tutupan</a:t>
          </a:r>
          <a:endParaRPr lang="en-ID" sz="1700" kern="1200" dirty="0"/>
        </a:p>
      </dsp:txBody>
      <dsp:txXfrm>
        <a:off x="5488130" y="895447"/>
        <a:ext cx="1468492" cy="712092"/>
      </dsp:txXfrm>
    </dsp:sp>
    <dsp:sp modelId="{58707272-5560-4C34-9127-07ADC1E9218E}">
      <dsp:nvSpPr>
        <dsp:cNvPr id="0" name=""/>
        <dsp:cNvSpPr/>
      </dsp:nvSpPr>
      <dsp:spPr>
        <a:xfrm>
          <a:off x="4860856" y="2108038"/>
          <a:ext cx="605120" cy="26630"/>
        </a:xfrm>
        <a:custGeom>
          <a:avLst/>
          <a:gdLst/>
          <a:ahLst/>
          <a:cxnLst/>
          <a:rect l="0" t="0" r="0" b="0"/>
          <a:pathLst>
            <a:path>
              <a:moveTo>
                <a:pt x="0" y="13315"/>
              </a:moveTo>
              <a:lnTo>
                <a:pt x="605120" y="13315"/>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D" sz="500" kern="1200"/>
        </a:p>
      </dsp:txBody>
      <dsp:txXfrm>
        <a:off x="5148288" y="2106225"/>
        <a:ext cx="30256" cy="30256"/>
      </dsp:txXfrm>
    </dsp:sp>
    <dsp:sp modelId="{3B73F91C-D9D6-4462-BC20-A33897C6EBBE}">
      <dsp:nvSpPr>
        <dsp:cNvPr id="0" name=""/>
        <dsp:cNvSpPr/>
      </dsp:nvSpPr>
      <dsp:spPr>
        <a:xfrm>
          <a:off x="5465976" y="1743153"/>
          <a:ext cx="1512800" cy="756400"/>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err="1"/>
            <a:t>Pengawasan</a:t>
          </a:r>
          <a:endParaRPr lang="en-ID" sz="1700" kern="1200" dirty="0"/>
        </a:p>
      </dsp:txBody>
      <dsp:txXfrm>
        <a:off x="5488130" y="1765307"/>
        <a:ext cx="1468492" cy="712092"/>
      </dsp:txXfrm>
    </dsp:sp>
    <dsp:sp modelId="{5352302F-D2FB-40E6-BA6B-3AEE6DF44B81}">
      <dsp:nvSpPr>
        <dsp:cNvPr id="0" name=""/>
        <dsp:cNvSpPr/>
      </dsp:nvSpPr>
      <dsp:spPr>
        <a:xfrm rot="3310531">
          <a:off x="4633598" y="2542968"/>
          <a:ext cx="1059635" cy="26630"/>
        </a:xfrm>
        <a:custGeom>
          <a:avLst/>
          <a:gdLst/>
          <a:ahLst/>
          <a:cxnLst/>
          <a:rect l="0" t="0" r="0" b="0"/>
          <a:pathLst>
            <a:path>
              <a:moveTo>
                <a:pt x="0" y="13315"/>
              </a:moveTo>
              <a:lnTo>
                <a:pt x="1059635" y="13315"/>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D" sz="500" kern="1200"/>
        </a:p>
      </dsp:txBody>
      <dsp:txXfrm>
        <a:off x="5136925" y="2529793"/>
        <a:ext cx="52981" cy="52981"/>
      </dsp:txXfrm>
    </dsp:sp>
    <dsp:sp modelId="{36F3A598-FE28-435C-B92D-C7E0A2677E00}">
      <dsp:nvSpPr>
        <dsp:cNvPr id="0" name=""/>
        <dsp:cNvSpPr/>
      </dsp:nvSpPr>
      <dsp:spPr>
        <a:xfrm>
          <a:off x="5465976" y="2613014"/>
          <a:ext cx="1512800" cy="756400"/>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err="1"/>
            <a:t>Denda</a:t>
          </a:r>
          <a:endParaRPr lang="en-ID" sz="1700" kern="1200" dirty="0"/>
        </a:p>
      </dsp:txBody>
      <dsp:txXfrm>
        <a:off x="5488130" y="2635168"/>
        <a:ext cx="1468492" cy="712092"/>
      </dsp:txXfrm>
    </dsp:sp>
    <dsp:sp modelId="{5DE1BC09-62C4-4938-A082-99D104960289}">
      <dsp:nvSpPr>
        <dsp:cNvPr id="0" name=""/>
        <dsp:cNvSpPr/>
      </dsp:nvSpPr>
      <dsp:spPr>
        <a:xfrm rot="4249260">
          <a:off x="4242438" y="2977898"/>
          <a:ext cx="1841955" cy="26630"/>
        </a:xfrm>
        <a:custGeom>
          <a:avLst/>
          <a:gdLst/>
          <a:ahLst/>
          <a:cxnLst/>
          <a:rect l="0" t="0" r="0" b="0"/>
          <a:pathLst>
            <a:path>
              <a:moveTo>
                <a:pt x="0" y="13315"/>
              </a:moveTo>
              <a:lnTo>
                <a:pt x="1841955" y="13315"/>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66700">
            <a:lnSpc>
              <a:spcPct val="90000"/>
            </a:lnSpc>
            <a:spcBef>
              <a:spcPct val="0"/>
            </a:spcBef>
            <a:spcAft>
              <a:spcPct val="35000"/>
            </a:spcAft>
            <a:buNone/>
          </a:pPr>
          <a:endParaRPr lang="en-ID" sz="600" kern="1200"/>
        </a:p>
      </dsp:txBody>
      <dsp:txXfrm>
        <a:off x="5117367" y="2945165"/>
        <a:ext cx="92097" cy="92097"/>
      </dsp:txXfrm>
    </dsp:sp>
    <dsp:sp modelId="{52B84BF4-5BF5-43E9-B7E9-CC2B2A624EAD}">
      <dsp:nvSpPr>
        <dsp:cNvPr id="0" name=""/>
        <dsp:cNvSpPr/>
      </dsp:nvSpPr>
      <dsp:spPr>
        <a:xfrm>
          <a:off x="5465976" y="3482874"/>
          <a:ext cx="1512800" cy="756400"/>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err="1"/>
            <a:t>Kerja</a:t>
          </a:r>
          <a:r>
            <a:rPr lang="en-US" sz="1700" kern="1200" dirty="0"/>
            <a:t> </a:t>
          </a:r>
          <a:r>
            <a:rPr lang="en-US" sz="1700" kern="1200" dirty="0" err="1"/>
            <a:t>sosial</a:t>
          </a:r>
          <a:endParaRPr lang="en-ID" sz="1700" kern="1200" dirty="0"/>
        </a:p>
      </dsp:txBody>
      <dsp:txXfrm>
        <a:off x="5488130" y="3505028"/>
        <a:ext cx="1468492" cy="712092"/>
      </dsp:txXfrm>
    </dsp:sp>
    <dsp:sp modelId="{146D4A3D-69AC-49D7-A0AD-4112ABCCF017}">
      <dsp:nvSpPr>
        <dsp:cNvPr id="0" name=""/>
        <dsp:cNvSpPr/>
      </dsp:nvSpPr>
      <dsp:spPr>
        <a:xfrm rot="3907178">
          <a:off x="2326355" y="4065224"/>
          <a:ext cx="1438280" cy="26630"/>
        </a:xfrm>
        <a:custGeom>
          <a:avLst/>
          <a:gdLst/>
          <a:ahLst/>
          <a:cxnLst/>
          <a:rect l="0" t="0" r="0" b="0"/>
          <a:pathLst>
            <a:path>
              <a:moveTo>
                <a:pt x="0" y="13315"/>
              </a:moveTo>
              <a:lnTo>
                <a:pt x="1438280" y="13315"/>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D" sz="500" kern="1200"/>
        </a:p>
      </dsp:txBody>
      <dsp:txXfrm>
        <a:off x="3009538" y="4042582"/>
        <a:ext cx="71914" cy="71914"/>
      </dsp:txXfrm>
    </dsp:sp>
    <dsp:sp modelId="{BDF59445-425D-42DE-9D20-4FD09918906E}">
      <dsp:nvSpPr>
        <dsp:cNvPr id="0" name=""/>
        <dsp:cNvSpPr/>
      </dsp:nvSpPr>
      <dsp:spPr>
        <a:xfrm>
          <a:off x="3348055" y="4352735"/>
          <a:ext cx="1512800" cy="756400"/>
        </a:xfrm>
        <a:prstGeom prst="roundRect">
          <a:avLst>
            <a:gd name="adj" fmla="val 10000"/>
          </a:avLst>
        </a:prstGeom>
        <a:solidFill>
          <a:schemeClr val="lt1">
            <a:hueOff val="0"/>
            <a:satOff val="0"/>
            <a:lumOff val="0"/>
            <a:alphaOff val="0"/>
          </a:schemeClr>
        </a:solidFill>
        <a:ln w="38100" cap="flat" cmpd="sng" algn="ctr">
          <a:solidFill>
            <a:srgbClr val="00B050"/>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err="1"/>
            <a:t>Pidana</a:t>
          </a:r>
          <a:r>
            <a:rPr lang="en-US" sz="1700" kern="1200" dirty="0"/>
            <a:t> </a:t>
          </a:r>
          <a:r>
            <a:rPr lang="en-US" sz="1700" kern="1200" dirty="0" err="1"/>
            <a:t>Tambahan</a:t>
          </a:r>
          <a:endParaRPr lang="en-ID" sz="1700" kern="1200" dirty="0"/>
        </a:p>
      </dsp:txBody>
      <dsp:txXfrm>
        <a:off x="3370209" y="4374889"/>
        <a:ext cx="1468492" cy="712092"/>
      </dsp:txXfrm>
    </dsp:sp>
    <dsp:sp modelId="{01C464AE-2610-4243-BF51-006DAC1B7669}">
      <dsp:nvSpPr>
        <dsp:cNvPr id="0" name=""/>
        <dsp:cNvSpPr/>
      </dsp:nvSpPr>
      <dsp:spPr>
        <a:xfrm>
          <a:off x="4860856" y="4717619"/>
          <a:ext cx="605120" cy="26630"/>
        </a:xfrm>
        <a:custGeom>
          <a:avLst/>
          <a:gdLst/>
          <a:ahLst/>
          <a:cxnLst/>
          <a:rect l="0" t="0" r="0" b="0"/>
          <a:pathLst>
            <a:path>
              <a:moveTo>
                <a:pt x="0" y="13315"/>
              </a:moveTo>
              <a:lnTo>
                <a:pt x="605120" y="13315"/>
              </a:lnTo>
            </a:path>
          </a:pathLst>
        </a:custGeom>
        <a:noFill/>
        <a:ln w="25400" cap="flat"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D" sz="500" kern="1200"/>
        </a:p>
      </dsp:txBody>
      <dsp:txXfrm>
        <a:off x="5148288" y="4715807"/>
        <a:ext cx="30256" cy="30256"/>
      </dsp:txXfrm>
    </dsp:sp>
    <dsp:sp modelId="{F520FC85-9442-4E0A-8507-3AB5F40A17E6}">
      <dsp:nvSpPr>
        <dsp:cNvPr id="0" name=""/>
        <dsp:cNvSpPr/>
      </dsp:nvSpPr>
      <dsp:spPr>
        <a:xfrm>
          <a:off x="5465976" y="4352735"/>
          <a:ext cx="1512800" cy="756400"/>
        </a:xfrm>
        <a:prstGeom prst="roundRect">
          <a:avLst>
            <a:gd name="adj" fmla="val 10000"/>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s-ES" sz="1700" kern="1200" dirty="0" err="1"/>
            <a:t>Pasal</a:t>
          </a:r>
          <a:r>
            <a:rPr lang="es-ES" sz="1700" kern="1200" dirty="0"/>
            <a:t> 66 </a:t>
          </a:r>
          <a:r>
            <a:rPr lang="es-ES" sz="1700" kern="1200" dirty="0" err="1"/>
            <a:t>ayat</a:t>
          </a:r>
          <a:r>
            <a:rPr lang="es-ES" sz="1700" kern="1200" dirty="0"/>
            <a:t> (1) KUHP </a:t>
          </a:r>
          <a:r>
            <a:rPr lang="es-ES" sz="1700" kern="1200" dirty="0" err="1"/>
            <a:t>Nasional</a:t>
          </a:r>
          <a:endParaRPr lang="en-ID" sz="1700" kern="1200" dirty="0"/>
        </a:p>
      </dsp:txBody>
      <dsp:txXfrm>
        <a:off x="5488130" y="4374889"/>
        <a:ext cx="1468492" cy="71209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709733-824C-4FEA-8E16-5F741299DCCB}">
      <dsp:nvSpPr>
        <dsp:cNvPr id="0" name=""/>
        <dsp:cNvSpPr/>
      </dsp:nvSpPr>
      <dsp:spPr>
        <a:xfrm rot="5400000">
          <a:off x="4735999" y="-1558258"/>
          <a:ext cx="1720256" cy="5266944"/>
        </a:xfrm>
        <a:prstGeom prst="round2SameRect">
          <a:avLst/>
        </a:prstGeom>
        <a:solidFill>
          <a:schemeClr val="lt1">
            <a:alpha val="90000"/>
            <a:tint val="40000"/>
            <a:hueOff val="0"/>
            <a:satOff val="0"/>
            <a:lumOff val="0"/>
            <a:alphaOff val="0"/>
          </a:schemeClr>
        </a:solidFill>
        <a:ln w="25400"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62865" rIns="125730" bIns="62865" numCol="1" spcCol="1270" anchor="ctr" anchorCtr="0">
          <a:noAutofit/>
        </a:bodyPr>
        <a:lstStyle/>
        <a:p>
          <a:pPr marL="285750" lvl="1" indent="-285750" algn="l" defTabSz="1466850">
            <a:lnSpc>
              <a:spcPct val="90000"/>
            </a:lnSpc>
            <a:spcBef>
              <a:spcPct val="0"/>
            </a:spcBef>
            <a:spcAft>
              <a:spcPct val="15000"/>
            </a:spcAft>
            <a:buChar char="•"/>
          </a:pPr>
          <a:r>
            <a:rPr lang="en-US" sz="3300" kern="1200" dirty="0"/>
            <a:t>Satu </a:t>
          </a:r>
          <a:r>
            <a:rPr lang="en-US" sz="3300" kern="1200" dirty="0" err="1"/>
            <a:t>tindak</a:t>
          </a:r>
          <a:r>
            <a:rPr lang="en-US" sz="3300" kern="1200" dirty="0"/>
            <a:t> </a:t>
          </a:r>
          <a:r>
            <a:rPr lang="en-US" sz="3300" kern="1200" dirty="0" err="1"/>
            <a:t>pidana</a:t>
          </a:r>
          <a:r>
            <a:rPr lang="en-US" sz="3300" kern="1200" dirty="0"/>
            <a:t> </a:t>
          </a:r>
          <a:r>
            <a:rPr lang="en-US" sz="3300" kern="1200" dirty="0" err="1"/>
            <a:t>melanggar</a:t>
          </a:r>
          <a:r>
            <a:rPr lang="en-US" sz="3300" kern="1200" dirty="0"/>
            <a:t> </a:t>
          </a:r>
          <a:r>
            <a:rPr lang="en-US" sz="3300" kern="1200" dirty="0" err="1"/>
            <a:t>beberapa</a:t>
          </a:r>
          <a:r>
            <a:rPr lang="en-US" sz="3300" kern="1200" dirty="0"/>
            <a:t> </a:t>
          </a:r>
          <a:r>
            <a:rPr lang="en-US" sz="3300" kern="1200" dirty="0" err="1"/>
            <a:t>aturan</a:t>
          </a:r>
          <a:endParaRPr lang="en-ID" sz="3300" kern="1200" dirty="0"/>
        </a:p>
      </dsp:txBody>
      <dsp:txXfrm rot="-5400000">
        <a:off x="2962655" y="299062"/>
        <a:ext cx="5182968" cy="1552304"/>
      </dsp:txXfrm>
    </dsp:sp>
    <dsp:sp modelId="{E9148595-6396-4021-ABBC-FF1D35BE8B7E}">
      <dsp:nvSpPr>
        <dsp:cNvPr id="0" name=""/>
        <dsp:cNvSpPr/>
      </dsp:nvSpPr>
      <dsp:spPr>
        <a:xfrm>
          <a:off x="0" y="53"/>
          <a:ext cx="2962656" cy="2150320"/>
        </a:xfrm>
        <a:prstGeom prst="round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67640" tIns="83820" rIns="167640" bIns="83820" numCol="1" spcCol="1270" anchor="ctr" anchorCtr="0">
          <a:noAutofit/>
        </a:bodyPr>
        <a:lstStyle/>
        <a:p>
          <a:pPr marL="0" lvl="0" indent="0" algn="ctr" defTabSz="1955800">
            <a:lnSpc>
              <a:spcPct val="90000"/>
            </a:lnSpc>
            <a:spcBef>
              <a:spcPct val="0"/>
            </a:spcBef>
            <a:spcAft>
              <a:spcPct val="35000"/>
            </a:spcAft>
            <a:buNone/>
          </a:pPr>
          <a:r>
            <a:rPr lang="en-US" sz="4400" kern="1200" dirty="0"/>
            <a:t>Concursus </a:t>
          </a:r>
          <a:r>
            <a:rPr lang="en-US" sz="4400" kern="1200" dirty="0" err="1"/>
            <a:t>idealis</a:t>
          </a:r>
          <a:endParaRPr lang="en-ID" sz="4400" kern="1200" dirty="0"/>
        </a:p>
      </dsp:txBody>
      <dsp:txXfrm>
        <a:off x="104970" y="105023"/>
        <a:ext cx="2752716" cy="1940380"/>
      </dsp:txXfrm>
    </dsp:sp>
    <dsp:sp modelId="{B69CDF10-7672-4851-B7F6-80FA8F2D85B4}">
      <dsp:nvSpPr>
        <dsp:cNvPr id="0" name=""/>
        <dsp:cNvSpPr/>
      </dsp:nvSpPr>
      <dsp:spPr>
        <a:xfrm rot="5400000">
          <a:off x="4735999" y="699578"/>
          <a:ext cx="1720256" cy="5266944"/>
        </a:xfrm>
        <a:prstGeom prst="round2SameRect">
          <a:avLst/>
        </a:prstGeom>
        <a:solidFill>
          <a:schemeClr val="lt1">
            <a:alpha val="90000"/>
            <a:tint val="40000"/>
            <a:hueOff val="0"/>
            <a:satOff val="0"/>
            <a:lumOff val="0"/>
            <a:alphaOff val="0"/>
          </a:schemeClr>
        </a:solidFill>
        <a:ln w="25400" cap="flat" cmpd="sng" algn="ctr">
          <a:solidFill>
            <a:schemeClr val="dk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62865" rIns="125730" bIns="62865" numCol="1" spcCol="1270" anchor="ctr" anchorCtr="0">
          <a:noAutofit/>
        </a:bodyPr>
        <a:lstStyle/>
        <a:p>
          <a:pPr marL="285750" lvl="1" indent="-285750" algn="l" defTabSz="1466850">
            <a:lnSpc>
              <a:spcPct val="90000"/>
            </a:lnSpc>
            <a:spcBef>
              <a:spcPct val="0"/>
            </a:spcBef>
            <a:spcAft>
              <a:spcPct val="15000"/>
            </a:spcAft>
            <a:buChar char="•"/>
          </a:pPr>
          <a:r>
            <a:rPr lang="en-US" sz="3300" kern="1200" dirty="0"/>
            <a:t>Satu orang </a:t>
          </a:r>
          <a:r>
            <a:rPr lang="en-US" sz="3300" kern="1200" dirty="0" err="1"/>
            <a:t>melakukan</a:t>
          </a:r>
          <a:r>
            <a:rPr lang="en-US" sz="3300" kern="1200" dirty="0"/>
            <a:t> </a:t>
          </a:r>
          <a:r>
            <a:rPr lang="en-US" sz="3300" kern="1200" dirty="0" err="1"/>
            <a:t>beberapa</a:t>
          </a:r>
          <a:r>
            <a:rPr lang="en-US" sz="3300" kern="1200" dirty="0"/>
            <a:t> </a:t>
          </a:r>
          <a:r>
            <a:rPr lang="en-US" sz="3300" kern="1200" dirty="0" err="1"/>
            <a:t>tindak</a:t>
          </a:r>
          <a:r>
            <a:rPr lang="en-US" sz="3300" kern="1200" dirty="0"/>
            <a:t> </a:t>
          </a:r>
          <a:r>
            <a:rPr lang="en-US" sz="3300" kern="1200" dirty="0" err="1"/>
            <a:t>pidana</a:t>
          </a:r>
          <a:endParaRPr lang="en-ID" sz="3300" kern="1200" dirty="0"/>
        </a:p>
      </dsp:txBody>
      <dsp:txXfrm rot="-5400000">
        <a:off x="2962655" y="2556898"/>
        <a:ext cx="5182968" cy="1552304"/>
      </dsp:txXfrm>
    </dsp:sp>
    <dsp:sp modelId="{69DB86CA-9BC8-495C-A9CA-0F0F31916D16}">
      <dsp:nvSpPr>
        <dsp:cNvPr id="0" name=""/>
        <dsp:cNvSpPr/>
      </dsp:nvSpPr>
      <dsp:spPr>
        <a:xfrm>
          <a:off x="0" y="2257890"/>
          <a:ext cx="2962656" cy="2150320"/>
        </a:xfrm>
        <a:prstGeom prst="roundRect">
          <a:avLst/>
        </a:prstGeom>
        <a:solidFill>
          <a:schemeClr val="lt1">
            <a:hueOff val="0"/>
            <a:satOff val="0"/>
            <a:lumOff val="0"/>
            <a:alphaOff val="0"/>
          </a:schemeClr>
        </a:solidFill>
        <a:ln w="38100" cap="flat" cmpd="sng" algn="ctr">
          <a:solidFill>
            <a:schemeClr val="dk1">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67640" tIns="83820" rIns="167640" bIns="83820" numCol="1" spcCol="1270" anchor="ctr" anchorCtr="0">
          <a:noAutofit/>
        </a:bodyPr>
        <a:lstStyle/>
        <a:p>
          <a:pPr marL="0" lvl="0" indent="0" algn="ctr" defTabSz="1955800">
            <a:lnSpc>
              <a:spcPct val="90000"/>
            </a:lnSpc>
            <a:spcBef>
              <a:spcPct val="0"/>
            </a:spcBef>
            <a:spcAft>
              <a:spcPct val="35000"/>
            </a:spcAft>
            <a:buNone/>
          </a:pPr>
          <a:r>
            <a:rPr lang="en-US" sz="4400" kern="1200" dirty="0"/>
            <a:t>Concursus realis</a:t>
          </a:r>
          <a:endParaRPr lang="en-ID" sz="4400" kern="1200" dirty="0"/>
        </a:p>
      </dsp:txBody>
      <dsp:txXfrm>
        <a:off x="104970" y="2362860"/>
        <a:ext cx="2752716" cy="1940380"/>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199635"/>
            <a:ext cx="9144000" cy="1877437"/>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TINDAK PIDANA</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DAN </a:t>
            </a: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PERTANGGUNGJAWABAN</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P</a:t>
            </a: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IDANA</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3</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just"/>
            <a:r>
              <a:rPr lang="en-US" sz="3200" dirty="0">
                <a:latin typeface="Cambria" panose="02040503050406030204" pitchFamily="18" charset="0"/>
              </a:rPr>
              <a:t>4. </a:t>
            </a:r>
            <a:r>
              <a:rPr lang="en-US" sz="3200" dirty="0" err="1">
                <a:latin typeface="Cambria" panose="02040503050406030204" pitchFamily="18" charset="0"/>
              </a:rPr>
              <a:t>Penyertaan</a:t>
            </a:r>
            <a:r>
              <a:rPr lang="en-US" sz="3200" dirty="0">
                <a:latin typeface="Cambria" panose="02040503050406030204" pitchFamily="18" charset="0"/>
              </a:rPr>
              <a:t>/</a:t>
            </a:r>
            <a:r>
              <a:rPr lang="en-US" sz="3200" dirty="0" err="1">
                <a:latin typeface="Cambria" panose="02040503050406030204" pitchFamily="18" charset="0"/>
              </a:rPr>
              <a:t>Deelneming</a:t>
            </a:r>
            <a:r>
              <a:rPr lang="en-US" sz="3200" dirty="0">
                <a:latin typeface="Cambria" panose="02040503050406030204" pitchFamily="18" charset="0"/>
              </a:rPr>
              <a:t> (Ps. 20-22)</a:t>
            </a:r>
            <a:endParaRPr lang="id-ID" sz="3200" dirty="0"/>
          </a:p>
        </p:txBody>
      </p:sp>
      <p:sp>
        <p:nvSpPr>
          <p:cNvPr id="4" name="Content Placeholder 2"/>
          <p:cNvSpPr txBox="1">
            <a:spLocks/>
          </p:cNvSpPr>
          <p:nvPr/>
        </p:nvSpPr>
        <p:spPr>
          <a:xfrm>
            <a:off x="611560" y="1412776"/>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3600" dirty="0">
                <a:solidFill>
                  <a:schemeClr val="tx1"/>
                </a:solidFill>
                <a:latin typeface="Cambria" panose="02040503050406030204" pitchFamily="18" charset="0"/>
                <a:cs typeface="Arial" panose="020B0604020202020204" pitchFamily="34" charset="0"/>
              </a:rPr>
              <a:t>Penyertaan adalah sebuah istilah hukum yang mengacu pada keikutsertaan dan pembantuan seorang dalam melakukan suatu tindak pidana</a:t>
            </a:r>
            <a:r>
              <a:rPr lang="en-US" sz="3600" dirty="0">
                <a:solidFill>
                  <a:schemeClr val="tx1"/>
                </a:solidFill>
                <a:latin typeface="Cambria" panose="02040503050406030204" pitchFamily="18" charset="0"/>
                <a:cs typeface="Arial" panose="020B0604020202020204" pitchFamily="34" charset="0"/>
              </a:rPr>
              <a:t>.</a:t>
            </a:r>
            <a:endParaRPr lang="id-ID" sz="3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099122810"/>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8864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sz="3200" dirty="0" err="1">
                <a:latin typeface="Cambria" panose="02040503050406030204" pitchFamily="18" charset="0"/>
              </a:rPr>
              <a:t>Bentuk-Bentuk</a:t>
            </a:r>
            <a:r>
              <a:rPr lang="en-US" sz="3200" dirty="0">
                <a:latin typeface="Cambria" panose="02040503050406030204" pitchFamily="18" charset="0"/>
              </a:rPr>
              <a:t> </a:t>
            </a:r>
            <a:r>
              <a:rPr lang="en-US" sz="3200" dirty="0" err="1">
                <a:latin typeface="Cambria" panose="02040503050406030204" pitchFamily="18" charset="0"/>
              </a:rPr>
              <a:t>Penyertaan</a:t>
            </a:r>
            <a:endParaRPr lang="id-ID" sz="3200" dirty="0"/>
          </a:p>
        </p:txBody>
      </p:sp>
      <p:sp>
        <p:nvSpPr>
          <p:cNvPr id="4" name="Content Placeholder 2"/>
          <p:cNvSpPr txBox="1">
            <a:spLocks/>
          </p:cNvSpPr>
          <p:nvPr/>
        </p:nvSpPr>
        <p:spPr>
          <a:xfrm>
            <a:off x="611560" y="1124744"/>
            <a:ext cx="8229600" cy="5112568"/>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400" b="1" dirty="0" err="1">
                <a:solidFill>
                  <a:schemeClr val="tx1"/>
                </a:solidFill>
                <a:latin typeface="Cambria" panose="02040503050406030204" pitchFamily="18" charset="0"/>
                <a:cs typeface="Arial" panose="020B0604020202020204" pitchFamily="34" charset="0"/>
              </a:rPr>
              <a:t>Turut</a:t>
            </a:r>
            <a:r>
              <a:rPr lang="en-US" sz="2400" b="1" dirty="0">
                <a:solidFill>
                  <a:schemeClr val="tx1"/>
                </a:solidFill>
                <a:latin typeface="Cambria" panose="02040503050406030204" pitchFamily="18" charset="0"/>
                <a:cs typeface="Arial" panose="020B0604020202020204" pitchFamily="34" charset="0"/>
              </a:rPr>
              <a:t> Serta:</a:t>
            </a:r>
          </a:p>
          <a:p>
            <a:pPr marL="742950" indent="-742950" algn="just">
              <a:buFont typeface="+mj-lt"/>
              <a:buAutoNum type="arabicParenR"/>
            </a:pPr>
            <a:r>
              <a:rPr lang="en-US" sz="2400" dirty="0" err="1">
                <a:solidFill>
                  <a:schemeClr val="tx1"/>
                </a:solidFill>
                <a:latin typeface="Cambria" panose="02040503050406030204" pitchFamily="18" charset="0"/>
                <a:cs typeface="Arial" panose="020B0604020202020204" pitchFamily="34" charset="0"/>
              </a:rPr>
              <a:t>Melakukan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sendiri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tindak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pidana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plegen</a:t>
            </a:r>
            <a:r>
              <a:rPr lang="en-US" sz="2400" dirty="0">
                <a:solidFill>
                  <a:schemeClr val="tx1"/>
                </a:solidFill>
                <a:latin typeface="Cambria" panose="02040503050406030204" pitchFamily="18" charset="0"/>
                <a:cs typeface="Arial" panose="020B0604020202020204" pitchFamily="34" charset="0"/>
              </a:rPr>
              <a:t>);</a:t>
            </a:r>
          </a:p>
          <a:p>
            <a:pPr marL="742950" indent="-742950" algn="just">
              <a:buFont typeface="+mj-lt"/>
              <a:buAutoNum type="arabicParenR"/>
            </a:pPr>
            <a:r>
              <a:rPr lang="en-US" sz="2400" dirty="0" err="1">
                <a:solidFill>
                  <a:schemeClr val="tx1"/>
                </a:solidFill>
                <a:latin typeface="Cambria" panose="02040503050406030204" pitchFamily="18" charset="0"/>
                <a:cs typeface="Arial" panose="020B0604020202020204" pitchFamily="34" charset="0"/>
              </a:rPr>
              <a:t>Menyuruh</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melakukan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doen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plegen</a:t>
            </a:r>
            <a:r>
              <a:rPr lang="en-US" sz="2400" dirty="0">
                <a:solidFill>
                  <a:schemeClr val="tx1"/>
                </a:solidFill>
                <a:latin typeface="Cambria" panose="02040503050406030204" pitchFamily="18" charset="0"/>
                <a:cs typeface="Arial" panose="020B0604020202020204" pitchFamily="34" charset="0"/>
              </a:rPr>
              <a:t>);</a:t>
            </a:r>
          </a:p>
          <a:p>
            <a:pPr marL="742950" indent="-742950" algn="just">
              <a:buFont typeface="+mj-lt"/>
              <a:buAutoNum type="arabicParenR"/>
            </a:pPr>
            <a:r>
              <a:rPr lang="en-US" sz="2400" dirty="0" err="1">
                <a:solidFill>
                  <a:schemeClr val="tx1"/>
                </a:solidFill>
                <a:latin typeface="Cambria" panose="02040503050406030204" pitchFamily="18" charset="0"/>
                <a:cs typeface="Arial" panose="020B0604020202020204" pitchFamily="34" charset="0"/>
              </a:rPr>
              <a:t>Turut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serta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melakukan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mede</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plegen</a:t>
            </a:r>
            <a:r>
              <a:rPr lang="en-US" sz="2400" dirty="0">
                <a:solidFill>
                  <a:schemeClr val="tx1"/>
                </a:solidFill>
                <a:latin typeface="Cambria" panose="02040503050406030204" pitchFamily="18" charset="0"/>
                <a:cs typeface="Arial" panose="020B0604020202020204" pitchFamily="34" charset="0"/>
              </a:rPr>
              <a:t>);</a:t>
            </a:r>
          </a:p>
          <a:p>
            <a:pPr marL="742950" indent="-742950" algn="just">
              <a:buFont typeface="+mj-lt"/>
              <a:buAutoNum type="arabicParenR"/>
            </a:pPr>
            <a:r>
              <a:rPr lang="en-US" sz="2400" dirty="0" err="1">
                <a:solidFill>
                  <a:schemeClr val="tx1"/>
                </a:solidFill>
                <a:latin typeface="Cambria" panose="02040503050406030204" pitchFamily="18" charset="0"/>
                <a:cs typeface="Arial" panose="020B0604020202020204" pitchFamily="34" charset="0"/>
              </a:rPr>
              <a:t>Menganjurkan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uitlokken</a:t>
            </a:r>
            <a:r>
              <a:rPr lang="en-US" sz="2400" dirty="0">
                <a:solidFill>
                  <a:schemeClr val="tx1"/>
                </a:solidFill>
                <a:latin typeface="Cambria" panose="02040503050406030204" pitchFamily="18" charset="0"/>
                <a:cs typeface="Arial" panose="020B0604020202020204" pitchFamily="34" charset="0"/>
              </a:rPr>
              <a:t>);</a:t>
            </a:r>
          </a:p>
          <a:p>
            <a:pPr algn="just"/>
            <a:endParaRPr lang="en-US" sz="2400" dirty="0">
              <a:solidFill>
                <a:schemeClr val="tx1"/>
              </a:solidFill>
              <a:latin typeface="Cambria" panose="02040503050406030204" pitchFamily="18" charset="0"/>
              <a:cs typeface="Arial" panose="020B0604020202020204" pitchFamily="34" charset="0"/>
            </a:endParaRPr>
          </a:p>
          <a:p>
            <a:pPr algn="just"/>
            <a:r>
              <a:rPr lang="en-US" sz="2400" b="1" dirty="0" err="1">
                <a:solidFill>
                  <a:schemeClr val="tx1"/>
                </a:solidFill>
                <a:latin typeface="Cambria" panose="02040503050406030204" pitchFamily="18" charset="0"/>
                <a:cs typeface="Arial" panose="020B0604020202020204" pitchFamily="34" charset="0"/>
              </a:rPr>
              <a:t>Pembantuan</a:t>
            </a:r>
            <a:r>
              <a:rPr lang="en-US" sz="2400" b="1"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rabicParenR"/>
            </a:pPr>
            <a:r>
              <a:rPr lang="en-US" sz="2400" dirty="0" err="1">
                <a:solidFill>
                  <a:schemeClr val="tx1"/>
                </a:solidFill>
                <a:latin typeface="Cambria" panose="02040503050406030204" pitchFamily="18" charset="0"/>
                <a:cs typeface="Arial" panose="020B0604020202020204" pitchFamily="34" charset="0"/>
              </a:rPr>
              <a:t>Memberi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kesempatan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sarana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atau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keterangan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untuk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melakukan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Tindak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Pidana</a:t>
            </a:r>
            <a:r>
              <a:rPr lang="en-US" sz="2400"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rabicParenR"/>
            </a:pPr>
            <a:r>
              <a:rPr lang="en-US" sz="2400" dirty="0" err="1">
                <a:solidFill>
                  <a:schemeClr val="tx1"/>
                </a:solidFill>
                <a:latin typeface="Cambria" panose="02040503050406030204" pitchFamily="18" charset="0"/>
                <a:cs typeface="Arial" panose="020B0604020202020204" pitchFamily="34" charset="0"/>
              </a:rPr>
              <a:t>Memberi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bantuan</a:t>
            </a:r>
            <a:r>
              <a:rPr lang="en-US" sz="2400" dirty="0">
                <a:solidFill>
                  <a:schemeClr val="tx1"/>
                </a:solidFill>
                <a:latin typeface="Cambria" panose="02040503050406030204" pitchFamily="18" charset="0"/>
                <a:cs typeface="Arial" panose="020B0604020202020204" pitchFamily="34" charset="0"/>
              </a:rPr>
              <a:t> pada </a:t>
            </a:r>
            <a:r>
              <a:rPr lang="en-US" sz="2400" dirty="0" err="1">
                <a:solidFill>
                  <a:schemeClr val="tx1"/>
                </a:solidFill>
                <a:latin typeface="Cambria" panose="02040503050406030204" pitchFamily="18" charset="0"/>
                <a:cs typeface="Arial" panose="020B0604020202020204" pitchFamily="34" charset="0"/>
              </a:rPr>
              <a:t>waktu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Tindak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Pidana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dilakukan</a:t>
            </a:r>
            <a:r>
              <a:rPr lang="en-US" sz="2400"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rabicParenR"/>
            </a:pPr>
            <a:r>
              <a:rPr lang="en-US" sz="2400" dirty="0" err="1">
                <a:solidFill>
                  <a:schemeClr val="tx1"/>
                </a:solidFill>
                <a:latin typeface="Cambria" panose="02040503050406030204" pitchFamily="18" charset="0"/>
                <a:cs typeface="Arial" panose="020B0604020202020204" pitchFamily="34" charset="0"/>
              </a:rPr>
              <a:t>Pidana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untuk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pembantuan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melakukan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Tindak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Pidana</a:t>
            </a:r>
            <a:r>
              <a:rPr lang="en-US" sz="2400" dirty="0">
                <a:solidFill>
                  <a:schemeClr val="tx1"/>
                </a:solidFill>
                <a:latin typeface="Cambria" panose="02040503050406030204" pitchFamily="18" charset="0"/>
                <a:cs typeface="Arial" panose="020B0604020202020204" pitchFamily="34" charset="0"/>
              </a:rPr>
              <a:t> paling </a:t>
            </a:r>
            <a:r>
              <a:rPr lang="en-US" sz="2400" dirty="0" err="1">
                <a:solidFill>
                  <a:schemeClr val="tx1"/>
                </a:solidFill>
                <a:latin typeface="Cambria" panose="02040503050406030204" pitchFamily="18" charset="0"/>
                <a:cs typeface="Arial" panose="020B0604020202020204" pitchFamily="34" charset="0"/>
              </a:rPr>
              <a:t>banyak</a:t>
            </a:r>
            <a:r>
              <a:rPr lang="en-US" sz="2400" dirty="0">
                <a:solidFill>
                  <a:schemeClr val="tx1"/>
                </a:solidFill>
                <a:latin typeface="Cambria" panose="02040503050406030204" pitchFamily="18" charset="0"/>
                <a:cs typeface="Arial" panose="020B0604020202020204" pitchFamily="34" charset="0"/>
              </a:rPr>
              <a:t> 2/3 </a:t>
            </a:r>
            <a:r>
              <a:rPr lang="en-US" sz="2400" dirty="0" err="1">
                <a:solidFill>
                  <a:schemeClr val="tx1"/>
                </a:solidFill>
                <a:latin typeface="Cambria" panose="02040503050406030204" pitchFamily="18" charset="0"/>
                <a:cs typeface="Arial" panose="020B0604020202020204" pitchFamily="34" charset="0"/>
              </a:rPr>
              <a:t>dari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maksimum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ancaman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pidana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pokok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untuk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Tindak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Pidana</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bersangkutan</a:t>
            </a:r>
            <a:r>
              <a:rPr lang="en-US"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1948980641"/>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692696"/>
            <a:ext cx="8229600" cy="5616624"/>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3600" dirty="0">
                <a:solidFill>
                  <a:schemeClr val="tx1"/>
                </a:solidFill>
                <a:latin typeface="Cambria" panose="02040503050406030204" pitchFamily="18" charset="0"/>
                <a:cs typeface="Arial" panose="020B0604020202020204" pitchFamily="34" charset="0"/>
              </a:rPr>
              <a:t>Dalam “turut serta melakukan” ada kerja sama yang disadari antara para pelaku dan mereka bersama-sama melaksanakan kehendak tersebut, para pelaku memiliki tujuan dalam melakukan tindak pidana tersebut.</a:t>
            </a:r>
            <a:endParaRPr lang="en-US" sz="3600" dirty="0">
              <a:solidFill>
                <a:schemeClr val="tx1"/>
              </a:solidFill>
              <a:latin typeface="Cambria" panose="02040503050406030204" pitchFamily="18" charset="0"/>
              <a:cs typeface="Arial" panose="020B0604020202020204" pitchFamily="34" charset="0"/>
            </a:endParaRPr>
          </a:p>
          <a:p>
            <a:pPr algn="just">
              <a:lnSpc>
                <a:spcPct val="120000"/>
              </a:lnSpc>
            </a:pPr>
            <a:endParaRPr lang="en-US" sz="3600" dirty="0">
              <a:solidFill>
                <a:schemeClr val="tx1"/>
              </a:solidFill>
              <a:latin typeface="Cambria" panose="02040503050406030204" pitchFamily="18" charset="0"/>
              <a:cs typeface="Arial" panose="020B0604020202020204" pitchFamily="34" charset="0"/>
            </a:endParaRPr>
          </a:p>
          <a:p>
            <a:pPr algn="just"/>
            <a:r>
              <a:rPr lang="id-ID" sz="3600" dirty="0">
                <a:solidFill>
                  <a:schemeClr val="tx1"/>
                </a:solidFill>
                <a:latin typeface="Cambria" panose="02040503050406030204" pitchFamily="18" charset="0"/>
                <a:cs typeface="Arial" panose="020B0604020202020204" pitchFamily="34" charset="0"/>
              </a:rPr>
              <a:t>Sedangkan dalam “membantu melakukan” atau “pembantuan”, kehendak dari orang yang membantu melakukan hanyalah untuk membantu pelaku utama mencapai tujuannya, tanpa memiliki tujuan sendiri.</a:t>
            </a:r>
          </a:p>
        </p:txBody>
      </p:sp>
    </p:spTree>
    <p:extLst>
      <p:ext uri="{BB962C8B-B14F-4D97-AF65-F5344CB8AC3E}">
        <p14:creationId xmlns:p14="http://schemas.microsoft.com/office/powerpoint/2010/main" val="2047775542"/>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just"/>
            <a:r>
              <a:rPr lang="en-US" sz="3200" dirty="0">
                <a:latin typeface="Cambria" panose="02040503050406030204" pitchFamily="18" charset="0"/>
              </a:rPr>
              <a:t>5. </a:t>
            </a:r>
            <a:r>
              <a:rPr lang="en-US" sz="3200" dirty="0" err="1">
                <a:latin typeface="Cambria" panose="02040503050406030204" pitchFamily="18" charset="0"/>
              </a:rPr>
              <a:t>Pengulangan</a:t>
            </a:r>
            <a:r>
              <a:rPr lang="en-US" sz="3200" dirty="0">
                <a:latin typeface="Cambria" panose="02040503050406030204" pitchFamily="18" charset="0"/>
              </a:rPr>
              <a:t> (Ps. 23)</a:t>
            </a:r>
            <a:endParaRPr lang="id-ID" sz="3200" dirty="0"/>
          </a:p>
        </p:txBody>
      </p:sp>
      <p:sp>
        <p:nvSpPr>
          <p:cNvPr id="4" name="Content Placeholder 2"/>
          <p:cNvSpPr txBox="1">
            <a:spLocks/>
          </p:cNvSpPr>
          <p:nvPr/>
        </p:nvSpPr>
        <p:spPr>
          <a:xfrm>
            <a:off x="611560" y="1412776"/>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Pengulangan atau recidive adalah pengulangan tindak pidana. Recidivist adalah orang yang mengulangi tindak pidana. Recidive atau bisa disebut dengan pengulangan tindak pidana adalah salah satu alasan dalam memperberat pidana yang akan dijatuhakan.</a:t>
            </a:r>
          </a:p>
        </p:txBody>
      </p:sp>
    </p:spTree>
    <p:extLst>
      <p:ext uri="{BB962C8B-B14F-4D97-AF65-F5344CB8AC3E}">
        <p14:creationId xmlns:p14="http://schemas.microsoft.com/office/powerpoint/2010/main" val="698879680"/>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just"/>
            <a:r>
              <a:rPr lang="en-US" sz="3200" dirty="0" err="1">
                <a:latin typeface="Cambria" panose="02040503050406030204" pitchFamily="18" charset="0"/>
              </a:rPr>
              <a:t>Terjadinya</a:t>
            </a:r>
            <a:r>
              <a:rPr lang="en-US" sz="3200" dirty="0">
                <a:latin typeface="Cambria" panose="02040503050406030204" pitchFamily="18" charset="0"/>
              </a:rPr>
              <a:t> </a:t>
            </a:r>
            <a:r>
              <a:rPr lang="en-US" sz="3200" dirty="0" err="1">
                <a:latin typeface="Cambria" panose="02040503050406030204" pitchFamily="18" charset="0"/>
              </a:rPr>
              <a:t>Pengulangan</a:t>
            </a:r>
            <a:r>
              <a:rPr lang="en-US" sz="3200" dirty="0">
                <a:latin typeface="Cambria" panose="02040503050406030204" pitchFamily="18" charset="0"/>
              </a:rPr>
              <a:t>:</a:t>
            </a:r>
            <a:endParaRPr lang="id-ID" sz="3200" dirty="0"/>
          </a:p>
        </p:txBody>
      </p:sp>
      <p:sp>
        <p:nvSpPr>
          <p:cNvPr id="4" name="Content Placeholder 2"/>
          <p:cNvSpPr txBox="1">
            <a:spLocks/>
          </p:cNvSpPr>
          <p:nvPr/>
        </p:nvSpPr>
        <p:spPr>
          <a:xfrm>
            <a:off x="611560" y="1600200"/>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Ø"/>
            </a:pPr>
            <a:r>
              <a:rPr lang="id-ID" dirty="0">
                <a:solidFill>
                  <a:schemeClr val="tx1"/>
                </a:solidFill>
                <a:latin typeface="Cambria" panose="02040503050406030204" pitchFamily="18" charset="0"/>
                <a:cs typeface="Arial" panose="020B0604020202020204" pitchFamily="34" charset="0"/>
              </a:rPr>
              <a:t>Melakukan tindak pidana kembali dalam waktu 5 (lima) tahun setelah menjalani seluruh atau sebagian pidana pokok yang dijatuhkan atau pidana pokok yang dijatuhkan telah dihapuskan</a:t>
            </a:r>
            <a:r>
              <a:rPr lang="en-US" dirty="0">
                <a:solidFill>
                  <a:schemeClr val="tx1"/>
                </a:solidFill>
                <a:latin typeface="Cambria" panose="02040503050406030204" pitchFamily="18" charset="0"/>
                <a:cs typeface="Arial" panose="020B0604020202020204" pitchFamily="34" charset="0"/>
              </a:rPr>
              <a:t>.</a:t>
            </a:r>
          </a:p>
          <a:p>
            <a:pPr marL="457200" indent="-457200" algn="just">
              <a:buFont typeface="Wingdings" panose="05000000000000000000" pitchFamily="2" charset="2"/>
              <a:buChar char="Ø"/>
            </a:pPr>
            <a:r>
              <a:rPr lang="id-ID" dirty="0">
                <a:solidFill>
                  <a:schemeClr val="tx1"/>
                </a:solidFill>
                <a:latin typeface="Cambria" panose="02040503050406030204" pitchFamily="18" charset="0"/>
                <a:cs typeface="Arial" panose="020B0604020202020204" pitchFamily="34" charset="0"/>
              </a:rPr>
              <a:t>Pada waktu melakukan tindak pidana, kewajiban menjalani pidana pokok yang dijatuhkan terdahulu belum kedaluwarsa.</a:t>
            </a:r>
          </a:p>
        </p:txBody>
      </p:sp>
    </p:spTree>
    <p:extLst>
      <p:ext uri="{BB962C8B-B14F-4D97-AF65-F5344CB8AC3E}">
        <p14:creationId xmlns:p14="http://schemas.microsoft.com/office/powerpoint/2010/main" val="1506860194"/>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just"/>
            <a:r>
              <a:rPr lang="en-US" sz="3200" dirty="0">
                <a:latin typeface="Cambria" panose="02040503050406030204" pitchFamily="18" charset="0"/>
              </a:rPr>
              <a:t>6. </a:t>
            </a:r>
            <a:r>
              <a:rPr lang="en-US" sz="3200" dirty="0" err="1">
                <a:latin typeface="Cambria" panose="02040503050406030204" pitchFamily="18" charset="0"/>
              </a:rPr>
              <a:t>Delik</a:t>
            </a:r>
            <a:r>
              <a:rPr lang="en-US" sz="3200" dirty="0">
                <a:latin typeface="Cambria" panose="02040503050406030204" pitchFamily="18" charset="0"/>
              </a:rPr>
              <a:t> </a:t>
            </a:r>
            <a:r>
              <a:rPr lang="en-US" sz="3200" dirty="0" err="1">
                <a:latin typeface="Cambria" panose="02040503050406030204" pitchFamily="18" charset="0"/>
              </a:rPr>
              <a:t>Aduan</a:t>
            </a:r>
            <a:r>
              <a:rPr lang="en-US" sz="3200" dirty="0">
                <a:latin typeface="Cambria" panose="02040503050406030204" pitchFamily="18" charset="0"/>
              </a:rPr>
              <a:t> (Ps. 24-Ps. 30)</a:t>
            </a:r>
            <a:endParaRPr lang="id-ID" sz="3200" dirty="0"/>
          </a:p>
        </p:txBody>
      </p:sp>
      <p:sp>
        <p:nvSpPr>
          <p:cNvPr id="4" name="Content Placeholder 2"/>
          <p:cNvSpPr txBox="1">
            <a:spLocks/>
          </p:cNvSpPr>
          <p:nvPr/>
        </p:nvSpPr>
        <p:spPr>
          <a:xfrm>
            <a:off x="611560" y="1412776"/>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Tindak pidana aduan, merupakan tindak pidana yang penuntutannya didasarkan pada adanya pengaduan dari pihak si korban dari tindak pidana itu.</a:t>
            </a:r>
          </a:p>
        </p:txBody>
      </p:sp>
    </p:spTree>
    <p:extLst>
      <p:ext uri="{BB962C8B-B14F-4D97-AF65-F5344CB8AC3E}">
        <p14:creationId xmlns:p14="http://schemas.microsoft.com/office/powerpoint/2010/main" val="485611351"/>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0204537B-C9E3-4688-9C7D-FD1ABED490E8}"/>
              </a:ext>
            </a:extLst>
          </p:cNvPr>
          <p:cNvGraphicFramePr/>
          <p:nvPr>
            <p:extLst>
              <p:ext uri="{D42A27DB-BD31-4B8C-83A1-F6EECF244321}">
                <p14:modId xmlns:p14="http://schemas.microsoft.com/office/powerpoint/2010/main" val="2205255138"/>
              </p:ext>
            </p:extLst>
          </p:nvPr>
        </p:nvGraphicFramePr>
        <p:xfrm>
          <a:off x="323528" y="764704"/>
          <a:ext cx="8064896" cy="5328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88930819"/>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just"/>
            <a:r>
              <a:rPr lang="en-US" sz="3200" dirty="0" err="1">
                <a:latin typeface="Cambria" panose="02040503050406030204" pitchFamily="18" charset="0"/>
              </a:rPr>
              <a:t>Bisakah</a:t>
            </a:r>
            <a:r>
              <a:rPr lang="en-US" sz="3200" dirty="0">
                <a:latin typeface="Cambria" panose="02040503050406030204" pitchFamily="18" charset="0"/>
              </a:rPr>
              <a:t> </a:t>
            </a:r>
            <a:r>
              <a:rPr lang="en-US" sz="3200" dirty="0" err="1">
                <a:latin typeface="Cambria" panose="02040503050406030204" pitchFamily="18" charset="0"/>
              </a:rPr>
              <a:t>aduan</a:t>
            </a:r>
            <a:r>
              <a:rPr lang="en-US" sz="3200" dirty="0">
                <a:latin typeface="Cambria" panose="02040503050406030204" pitchFamily="18" charset="0"/>
              </a:rPr>
              <a:t> </a:t>
            </a:r>
            <a:r>
              <a:rPr lang="en-US" sz="3200" dirty="0" err="1">
                <a:latin typeface="Cambria" panose="02040503050406030204" pitchFamily="18" charset="0"/>
              </a:rPr>
              <a:t>ditarik</a:t>
            </a:r>
            <a:r>
              <a:rPr lang="en-US" sz="3200" dirty="0">
                <a:latin typeface="Cambria" panose="02040503050406030204" pitchFamily="18" charset="0"/>
              </a:rPr>
              <a:t>/</a:t>
            </a:r>
            <a:r>
              <a:rPr lang="en-US" sz="3200" dirty="0" err="1">
                <a:latin typeface="Cambria" panose="02040503050406030204" pitchFamily="18" charset="0"/>
              </a:rPr>
              <a:t>dicabut</a:t>
            </a:r>
            <a:r>
              <a:rPr lang="en-US" sz="3200" dirty="0">
                <a:latin typeface="Cambria" panose="02040503050406030204" pitchFamily="18" charset="0"/>
              </a:rPr>
              <a:t>???</a:t>
            </a:r>
            <a:endParaRPr lang="id-ID" sz="3200" dirty="0"/>
          </a:p>
        </p:txBody>
      </p:sp>
      <p:sp>
        <p:nvSpPr>
          <p:cNvPr id="4" name="Content Placeholder 2"/>
          <p:cNvSpPr txBox="1">
            <a:spLocks/>
          </p:cNvSpPr>
          <p:nvPr/>
        </p:nvSpPr>
        <p:spPr>
          <a:xfrm>
            <a:off x="611560" y="1600200"/>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Berdasarkan ketentuan Pasal 30 KUHP Nasional, pengaduan dapat ditarik kembali oleh pengadu dalam waktu 3 (tiga) bulan terhitung sejak tanggal pengaduan diajukan. Namun pengaduan yang ditarik kembali tidak dapat diajukan lagi.</a:t>
            </a:r>
          </a:p>
        </p:txBody>
      </p:sp>
    </p:spTree>
    <p:extLst>
      <p:ext uri="{BB962C8B-B14F-4D97-AF65-F5344CB8AC3E}">
        <p14:creationId xmlns:p14="http://schemas.microsoft.com/office/powerpoint/2010/main" val="623457024"/>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just"/>
            <a:r>
              <a:rPr lang="en-US" sz="3200" dirty="0">
                <a:latin typeface="Cambria" panose="02040503050406030204" pitchFamily="18" charset="0"/>
              </a:rPr>
              <a:t>7. </a:t>
            </a:r>
            <a:r>
              <a:rPr lang="en-US" sz="3200" dirty="0" err="1">
                <a:latin typeface="Cambria" panose="02040503050406030204" pitchFamily="18" charset="0"/>
              </a:rPr>
              <a:t>Alasan</a:t>
            </a:r>
            <a:r>
              <a:rPr lang="en-US" sz="3200" dirty="0">
                <a:latin typeface="Cambria" panose="02040503050406030204" pitchFamily="18" charset="0"/>
              </a:rPr>
              <a:t> </a:t>
            </a:r>
            <a:r>
              <a:rPr lang="en-US" sz="3200" dirty="0" err="1">
                <a:latin typeface="Cambria" panose="02040503050406030204" pitchFamily="18" charset="0"/>
              </a:rPr>
              <a:t>Pembenar</a:t>
            </a:r>
            <a:r>
              <a:rPr lang="en-US" sz="3200" dirty="0">
                <a:latin typeface="Cambria" panose="02040503050406030204" pitchFamily="18" charset="0"/>
              </a:rPr>
              <a:t> (Ps. 31-Ps. 35)</a:t>
            </a:r>
            <a:endParaRPr lang="id-ID" sz="3200" dirty="0"/>
          </a:p>
        </p:txBody>
      </p:sp>
      <p:sp>
        <p:nvSpPr>
          <p:cNvPr id="4" name="Content Placeholder 2"/>
          <p:cNvSpPr txBox="1">
            <a:spLocks/>
          </p:cNvSpPr>
          <p:nvPr/>
        </p:nvSpPr>
        <p:spPr>
          <a:xfrm>
            <a:off x="611560" y="1412776"/>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rabicParenR"/>
            </a:pPr>
            <a:r>
              <a:rPr lang="id-ID" dirty="0">
                <a:solidFill>
                  <a:schemeClr val="tx1"/>
                </a:solidFill>
                <a:latin typeface="Cambria" panose="02040503050406030204" pitchFamily="18" charset="0"/>
                <a:cs typeface="Arial" panose="020B0604020202020204" pitchFamily="34" charset="0"/>
              </a:rPr>
              <a:t>Perbuatan yang dilakukan dalam keadaan darurat.</a:t>
            </a:r>
            <a:endParaRPr lang="en-US"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arenR" startAt="2"/>
            </a:pPr>
            <a:r>
              <a:rPr lang="id-ID" dirty="0">
                <a:solidFill>
                  <a:schemeClr val="tx1"/>
                </a:solidFill>
                <a:latin typeface="Cambria" panose="02040503050406030204" pitchFamily="18" charset="0"/>
                <a:cs typeface="Arial" panose="020B0604020202020204" pitchFamily="34" charset="0"/>
              </a:rPr>
              <a:t>Perbuatan yang dilakukan kerena pembelaan terpaksa (noodweer).</a:t>
            </a:r>
            <a:endParaRPr lang="en-US"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arenR" startAt="2"/>
            </a:pPr>
            <a:r>
              <a:rPr lang="id-ID" dirty="0">
                <a:solidFill>
                  <a:schemeClr val="tx1"/>
                </a:solidFill>
                <a:latin typeface="Cambria" panose="02040503050406030204" pitchFamily="18" charset="0"/>
                <a:cs typeface="Arial" panose="020B0604020202020204" pitchFamily="34" charset="0"/>
              </a:rPr>
              <a:t>Menjalankan perintah peraturan perundang-undangan.</a:t>
            </a:r>
            <a:endParaRPr lang="en-US"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arenR" startAt="2"/>
            </a:pPr>
            <a:r>
              <a:rPr lang="id-ID" dirty="0">
                <a:solidFill>
                  <a:schemeClr val="tx1"/>
                </a:solidFill>
                <a:latin typeface="Cambria" panose="02040503050406030204" pitchFamily="18" charset="0"/>
                <a:cs typeface="Arial" panose="020B0604020202020204" pitchFamily="34" charset="0"/>
              </a:rPr>
              <a:t>Menjalankan perintah jabatan.</a:t>
            </a:r>
          </a:p>
        </p:txBody>
      </p:sp>
    </p:spTree>
    <p:extLst>
      <p:ext uri="{BB962C8B-B14F-4D97-AF65-F5344CB8AC3E}">
        <p14:creationId xmlns:p14="http://schemas.microsoft.com/office/powerpoint/2010/main" val="3043499260"/>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just"/>
            <a:endParaRPr lang="id-ID" sz="3200" dirty="0"/>
          </a:p>
        </p:txBody>
      </p:sp>
      <p:sp>
        <p:nvSpPr>
          <p:cNvPr id="4" name="Content Placeholder 2"/>
          <p:cNvSpPr txBox="1">
            <a:spLocks/>
          </p:cNvSpPr>
          <p:nvPr/>
        </p:nvSpPr>
        <p:spPr>
          <a:xfrm>
            <a:off x="611560" y="764704"/>
            <a:ext cx="8229600" cy="5535488"/>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b="1" dirty="0">
                <a:solidFill>
                  <a:schemeClr val="tx1"/>
                </a:solidFill>
                <a:latin typeface="Cambria" panose="02040503050406030204" pitchFamily="18" charset="0"/>
                <a:cs typeface="Arial" panose="020B0604020202020204" pitchFamily="34" charset="0"/>
              </a:rPr>
              <a:t>K</a:t>
            </a:r>
            <a:r>
              <a:rPr lang="id-ID" b="1" dirty="0">
                <a:solidFill>
                  <a:schemeClr val="tx1"/>
                </a:solidFill>
                <a:latin typeface="Cambria" panose="02040503050406030204" pitchFamily="18" charset="0"/>
                <a:cs typeface="Arial" panose="020B0604020202020204" pitchFamily="34" charset="0"/>
              </a:rPr>
              <a:t>eadaan darurat</a:t>
            </a:r>
            <a:endParaRPr lang="en-US" b="1" dirty="0">
              <a:solidFill>
                <a:schemeClr val="tx1"/>
              </a:solidFill>
              <a:latin typeface="Cambria" panose="02040503050406030204" pitchFamily="18" charset="0"/>
              <a:cs typeface="Arial" panose="020B0604020202020204" pitchFamily="34" charset="0"/>
            </a:endParaRPr>
          </a:p>
          <a:p>
            <a:pPr algn="just"/>
            <a:r>
              <a:rPr lang="en-US" dirty="0" err="1">
                <a:solidFill>
                  <a:schemeClr val="tx1"/>
                </a:solidFill>
                <a:latin typeface="Cambria" panose="02040503050406030204" pitchFamily="18" charset="0"/>
                <a:cs typeface="Arial" panose="020B0604020202020204" pitchFamily="34" charset="0"/>
              </a:rPr>
              <a:t>Misal</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ketika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Kapal</a:t>
            </a:r>
            <a:r>
              <a:rPr lang="en-US" dirty="0">
                <a:solidFill>
                  <a:schemeClr val="tx1"/>
                </a:solidFill>
                <a:latin typeface="Cambria" panose="02040503050406030204" pitchFamily="18" charset="0"/>
                <a:cs typeface="Arial" panose="020B0604020202020204" pitchFamily="34" charset="0"/>
              </a:rPr>
              <a:t> di </a:t>
            </a:r>
            <a:r>
              <a:rPr lang="en-US" dirty="0" err="1">
                <a:solidFill>
                  <a:schemeClr val="tx1"/>
                </a:solidFill>
                <a:latin typeface="Cambria" panose="02040503050406030204" pitchFamily="18" charset="0"/>
                <a:cs typeface="Arial" panose="020B0604020202020204" pitchFamily="34" charset="0"/>
              </a:rPr>
              <a:t>tengah</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laut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tenggelam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terjadi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perebutan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pelampung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antara</a:t>
            </a:r>
            <a:r>
              <a:rPr lang="en-US" dirty="0">
                <a:solidFill>
                  <a:schemeClr val="tx1"/>
                </a:solidFill>
                <a:latin typeface="Cambria" panose="02040503050406030204" pitchFamily="18" charset="0"/>
                <a:cs typeface="Arial" panose="020B0604020202020204" pitchFamily="34" charset="0"/>
              </a:rPr>
              <a:t> 2 (</a:t>
            </a:r>
            <a:r>
              <a:rPr lang="en-US" dirty="0" err="1">
                <a:solidFill>
                  <a:schemeClr val="tx1"/>
                </a:solidFill>
                <a:latin typeface="Cambria" panose="02040503050406030204" pitchFamily="18" charset="0"/>
                <a:cs typeface="Arial" panose="020B0604020202020204" pitchFamily="34" charset="0"/>
              </a:rPr>
              <a:t>dua</a:t>
            </a:r>
            <a:r>
              <a:rPr lang="en-US" dirty="0">
                <a:solidFill>
                  <a:schemeClr val="tx1"/>
                </a:solidFill>
                <a:latin typeface="Cambria" panose="02040503050406030204" pitchFamily="18" charset="0"/>
                <a:cs typeface="Arial" panose="020B0604020202020204" pitchFamily="34" charset="0"/>
              </a:rPr>
              <a:t>) orang yang </a:t>
            </a:r>
            <a:r>
              <a:rPr lang="en-US" dirty="0" err="1">
                <a:solidFill>
                  <a:schemeClr val="tx1"/>
                </a:solidFill>
                <a:latin typeface="Cambria" panose="02040503050406030204" pitchFamily="18" charset="0"/>
                <a:cs typeface="Arial" panose="020B0604020202020204" pitchFamily="34" charset="0"/>
              </a:rPr>
              <a:t>menyebabkan</a:t>
            </a:r>
            <a:r>
              <a:rPr lang="en-US" dirty="0">
                <a:solidFill>
                  <a:schemeClr val="tx1"/>
                </a:solidFill>
                <a:latin typeface="Cambria" panose="02040503050406030204" pitchFamily="18" charset="0"/>
                <a:cs typeface="Arial" panose="020B0604020202020204" pitchFamily="34" charset="0"/>
              </a:rPr>
              <a:t> salah </a:t>
            </a:r>
            <a:r>
              <a:rPr lang="en-US" dirty="0" err="1">
                <a:solidFill>
                  <a:schemeClr val="tx1"/>
                </a:solidFill>
                <a:latin typeface="Cambria" panose="02040503050406030204" pitchFamily="18" charset="0"/>
                <a:cs typeface="Arial" panose="020B0604020202020204" pitchFamily="34" charset="0"/>
              </a:rPr>
              <a:t>satu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meninggal</a:t>
            </a:r>
            <a:r>
              <a:rPr lang="en-US" dirty="0">
                <a:solidFill>
                  <a:schemeClr val="tx1"/>
                </a:solidFill>
                <a:latin typeface="Cambria" panose="02040503050406030204" pitchFamily="18" charset="0"/>
                <a:cs typeface="Arial" panose="020B0604020202020204" pitchFamily="34" charset="0"/>
              </a:rPr>
              <a:t>.</a:t>
            </a:r>
          </a:p>
          <a:p>
            <a:pPr algn="just"/>
            <a:endParaRPr lang="en-US" dirty="0">
              <a:solidFill>
                <a:schemeClr val="tx1"/>
              </a:solidFill>
              <a:latin typeface="Cambria" panose="02040503050406030204" pitchFamily="18" charset="0"/>
              <a:cs typeface="Arial" panose="020B0604020202020204" pitchFamily="34" charset="0"/>
            </a:endParaRPr>
          </a:p>
          <a:p>
            <a:pPr algn="just"/>
            <a:r>
              <a:rPr lang="en-US" b="1" dirty="0">
                <a:solidFill>
                  <a:schemeClr val="tx1"/>
                </a:solidFill>
                <a:latin typeface="Cambria" panose="02040503050406030204" pitchFamily="18" charset="0"/>
                <a:cs typeface="Arial" panose="020B0604020202020204" pitchFamily="34" charset="0"/>
              </a:rPr>
              <a:t>P</a:t>
            </a:r>
            <a:r>
              <a:rPr lang="id-ID" b="1" dirty="0">
                <a:solidFill>
                  <a:schemeClr val="tx1"/>
                </a:solidFill>
                <a:latin typeface="Cambria" panose="02040503050406030204" pitchFamily="18" charset="0"/>
                <a:cs typeface="Arial" panose="020B0604020202020204" pitchFamily="34" charset="0"/>
              </a:rPr>
              <a:t>embelaan terpaksa</a:t>
            </a:r>
            <a:endParaRPr lang="en-US" b="1" dirty="0">
              <a:solidFill>
                <a:schemeClr val="tx1"/>
              </a:solidFill>
              <a:latin typeface="Cambria" panose="02040503050406030204" pitchFamily="18" charset="0"/>
              <a:cs typeface="Arial" panose="020B0604020202020204" pitchFamily="34" charset="0"/>
            </a:endParaRPr>
          </a:p>
          <a:p>
            <a:pPr marL="457200" indent="-457200" algn="just">
              <a:buFont typeface="Arial" panose="020B0604020202020204" pitchFamily="34" charset="0"/>
              <a:buChar char="•"/>
            </a:pPr>
            <a:r>
              <a:rPr lang="en-US" dirty="0">
                <a:solidFill>
                  <a:schemeClr val="tx1"/>
                </a:solidFill>
                <a:latin typeface="Cambria" panose="02040503050406030204" pitchFamily="18" charset="0"/>
                <a:cs typeface="Arial" panose="020B0604020202020204" pitchFamily="34" charset="0"/>
              </a:rPr>
              <a:t>Harus </a:t>
            </a:r>
            <a:r>
              <a:rPr lang="en-US" dirty="0" err="1">
                <a:solidFill>
                  <a:schemeClr val="tx1"/>
                </a:solidFill>
                <a:latin typeface="Cambria" panose="02040503050406030204" pitchFamily="18" charset="0"/>
                <a:cs typeface="Arial" panose="020B0604020202020204" pitchFamily="34" charset="0"/>
              </a:rPr>
              <a:t>ada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serangan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atau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ancaman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serangan</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melawan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hukum</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bersifat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seketika</a:t>
            </a:r>
            <a:r>
              <a:rPr lang="en-US" dirty="0">
                <a:solidFill>
                  <a:schemeClr val="tx1"/>
                </a:solidFill>
                <a:latin typeface="Cambria" panose="02040503050406030204" pitchFamily="18" charset="0"/>
                <a:cs typeface="Arial" panose="020B0604020202020204" pitchFamily="34" charset="0"/>
              </a:rPr>
              <a:t>;</a:t>
            </a:r>
          </a:p>
          <a:p>
            <a:pPr marL="457200" indent="-457200" algn="just">
              <a:buFont typeface="Arial" panose="020B0604020202020204" pitchFamily="34" charset="0"/>
              <a:buChar char="•"/>
            </a:pPr>
            <a:r>
              <a:rPr lang="en-US" dirty="0" err="1">
                <a:solidFill>
                  <a:schemeClr val="tx1"/>
                </a:solidFill>
                <a:latin typeface="Cambria" panose="02040503050406030204" pitchFamily="18" charset="0"/>
                <a:cs typeface="Arial" panose="020B0604020202020204" pitchFamily="34" charset="0"/>
              </a:rPr>
              <a:t>Tidak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ada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jalan</a:t>
            </a:r>
            <a:r>
              <a:rPr lang="en-US" dirty="0">
                <a:solidFill>
                  <a:schemeClr val="tx1"/>
                </a:solidFill>
                <a:latin typeface="Cambria" panose="02040503050406030204" pitchFamily="18" charset="0"/>
                <a:cs typeface="Arial" panose="020B0604020202020204" pitchFamily="34" charset="0"/>
              </a:rPr>
              <a:t> lain (</a:t>
            </a:r>
            <a:r>
              <a:rPr lang="en-US" dirty="0" err="1">
                <a:solidFill>
                  <a:schemeClr val="tx1"/>
                </a:solidFill>
                <a:latin typeface="Cambria" panose="02040503050406030204" pitchFamily="18" charset="0"/>
                <a:cs typeface="Arial" panose="020B0604020202020204" pitchFamily="34" charset="0"/>
              </a:rPr>
              <a:t>subsidiaritas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untuk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menghalau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serangan</a:t>
            </a:r>
            <a:r>
              <a:rPr lang="en-US" dirty="0">
                <a:solidFill>
                  <a:schemeClr val="tx1"/>
                </a:solidFill>
                <a:latin typeface="Cambria" panose="02040503050406030204" pitchFamily="18" charset="0"/>
                <a:cs typeface="Arial" panose="020B0604020202020204" pitchFamily="34" charset="0"/>
              </a:rPr>
              <a:t>;</a:t>
            </a:r>
          </a:p>
          <a:p>
            <a:pPr marL="457200" indent="-457200" algn="just">
              <a:buFont typeface="Arial" panose="020B0604020202020204" pitchFamily="34" charset="0"/>
              <a:buChar char="•"/>
            </a:pPr>
            <a:r>
              <a:rPr lang="en-US" dirty="0" err="1">
                <a:solidFill>
                  <a:schemeClr val="tx1"/>
                </a:solidFill>
                <a:latin typeface="Cambria" panose="02040503050406030204" pitchFamily="18" charset="0"/>
                <a:cs typeface="Arial" panose="020B0604020202020204" pitchFamily="34" charset="0"/>
              </a:rPr>
              <a:t>Membela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kepentingan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hukum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diri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sendiri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atau</a:t>
            </a:r>
            <a:r>
              <a:rPr lang="en-US" dirty="0">
                <a:solidFill>
                  <a:schemeClr val="tx1"/>
                </a:solidFill>
                <a:latin typeface="Cambria" panose="02040503050406030204" pitchFamily="18" charset="0"/>
                <a:cs typeface="Arial" panose="020B0604020202020204" pitchFamily="34" charset="0"/>
              </a:rPr>
              <a:t> orang lain, </a:t>
            </a:r>
            <a:r>
              <a:rPr lang="en-US" dirty="0" err="1">
                <a:solidFill>
                  <a:schemeClr val="tx1"/>
                </a:solidFill>
                <a:latin typeface="Cambria" panose="02040503050406030204" pitchFamily="18" charset="0"/>
                <a:cs typeface="Arial" panose="020B0604020202020204" pitchFamily="34" charset="0"/>
              </a:rPr>
              <a:t>kehormatan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dalam</a:t>
            </a:r>
            <a:r>
              <a:rPr lang="en-US" dirty="0">
                <a:solidFill>
                  <a:schemeClr val="tx1"/>
                </a:solidFill>
                <a:latin typeface="Cambria" panose="02040503050406030204" pitchFamily="18" charset="0"/>
                <a:cs typeface="Arial" panose="020B0604020202020204" pitchFamily="34" charset="0"/>
              </a:rPr>
              <a:t> arti </a:t>
            </a:r>
            <a:r>
              <a:rPr lang="en-US" dirty="0" err="1">
                <a:solidFill>
                  <a:schemeClr val="tx1"/>
                </a:solidFill>
                <a:latin typeface="Cambria" panose="02040503050406030204" pitchFamily="18" charset="0"/>
                <a:cs typeface="Arial" panose="020B0604020202020204" pitchFamily="34" charset="0"/>
              </a:rPr>
              <a:t>kesusilaan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atau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harta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benda</a:t>
            </a:r>
            <a:r>
              <a:rPr lang="en-US" dirty="0">
                <a:solidFill>
                  <a:schemeClr val="tx1"/>
                </a:solidFill>
                <a:latin typeface="Cambria" panose="02040503050406030204" pitchFamily="18" charset="0"/>
                <a:cs typeface="Arial" panose="020B0604020202020204" pitchFamily="34" charset="0"/>
              </a:rPr>
              <a:t>;</a:t>
            </a:r>
          </a:p>
          <a:p>
            <a:pPr marL="457200" indent="-457200" algn="just">
              <a:buFont typeface="Arial" panose="020B0604020202020204" pitchFamily="34" charset="0"/>
              <a:buChar char="•"/>
            </a:pPr>
            <a:r>
              <a:rPr lang="en-US" dirty="0" err="1">
                <a:solidFill>
                  <a:schemeClr val="tx1"/>
                </a:solidFill>
                <a:latin typeface="Cambria" panose="02040503050406030204" pitchFamily="18" charset="0"/>
                <a:cs typeface="Arial" panose="020B0604020202020204" pitchFamily="34" charset="0"/>
              </a:rPr>
              <a:t>Keseimbangan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antara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pembelaan</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dilakukan</a:t>
            </a:r>
            <a:r>
              <a:rPr lang="en-US" dirty="0">
                <a:solidFill>
                  <a:schemeClr val="tx1"/>
                </a:solidFill>
                <a:latin typeface="Cambria" panose="02040503050406030204" pitchFamily="18" charset="0"/>
                <a:cs typeface="Arial" panose="020B0604020202020204" pitchFamily="34" charset="0"/>
              </a:rPr>
              <a:t> dan </a:t>
            </a:r>
            <a:r>
              <a:rPr lang="en-US" dirty="0" err="1">
                <a:solidFill>
                  <a:schemeClr val="tx1"/>
                </a:solidFill>
                <a:latin typeface="Cambria" panose="02040503050406030204" pitchFamily="18" charset="0"/>
                <a:cs typeface="Arial" panose="020B0604020202020204" pitchFamily="34" charset="0"/>
              </a:rPr>
              <a:t>serangan</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diterima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proporsionalitas</a:t>
            </a:r>
            <a:r>
              <a:rPr lang="en-US" dirty="0">
                <a:solidFill>
                  <a:schemeClr val="tx1"/>
                </a:solidFill>
                <a:latin typeface="Cambria" panose="02040503050406030204" pitchFamily="18" charset="0"/>
                <a:cs typeface="Arial" panose="020B0604020202020204" pitchFamily="34" charset="0"/>
              </a:rPr>
              <a:t>).</a:t>
            </a:r>
          </a:p>
          <a:p>
            <a:pPr algn="just"/>
            <a:endParaRPr lang="en-US"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404621895"/>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rrow: Bent 5">
            <a:extLst>
              <a:ext uri="{FF2B5EF4-FFF2-40B4-BE49-F238E27FC236}">
                <a16:creationId xmlns:a16="http://schemas.microsoft.com/office/drawing/2014/main" id="{3EE7481B-0475-4684-8645-2CA8C972B10F}"/>
              </a:ext>
            </a:extLst>
          </p:cNvPr>
          <p:cNvSpPr/>
          <p:nvPr/>
        </p:nvSpPr>
        <p:spPr>
          <a:xfrm rot="5400000">
            <a:off x="5759376" y="2744167"/>
            <a:ext cx="1801713" cy="1008112"/>
          </a:xfrm>
          <a:prstGeom prst="bentArrow">
            <a:avLst/>
          </a:prstGeom>
          <a:solidFill>
            <a:schemeClr val="bg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Arial" panose="020B0604020202020204" pitchFamily="34" charset="0"/>
              </a:rPr>
              <a:t>TINDAK PIDANA</a:t>
            </a:r>
            <a:endParaRPr kumimoji="0" lang="id-ID" sz="3600" b="1"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Arial" panose="020B0604020202020204" pitchFamily="34" charset="0"/>
            </a:endParaRPr>
          </a:p>
        </p:txBody>
      </p:sp>
      <p:sp>
        <p:nvSpPr>
          <p:cNvPr id="2" name="Rectangle: Rounded Corners 1">
            <a:extLst>
              <a:ext uri="{FF2B5EF4-FFF2-40B4-BE49-F238E27FC236}">
                <a16:creationId xmlns:a16="http://schemas.microsoft.com/office/drawing/2014/main" id="{C80C60B0-3837-44B3-AA80-B36CC7709E4C}"/>
              </a:ext>
            </a:extLst>
          </p:cNvPr>
          <p:cNvSpPr/>
          <p:nvPr/>
        </p:nvSpPr>
        <p:spPr>
          <a:xfrm>
            <a:off x="457200" y="1700808"/>
            <a:ext cx="5698976" cy="1440160"/>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ID" dirty="0" err="1">
                <a:latin typeface="Arial" panose="020B0604020202020204" pitchFamily="34" charset="0"/>
                <a:cs typeface="Arial" panose="020B0604020202020204" pitchFamily="34" charset="0"/>
              </a:rPr>
              <a:t>Tindak</a:t>
            </a:r>
            <a:r>
              <a:rPr lang="en-ID" dirty="0">
                <a:latin typeface="Arial" panose="020B0604020202020204" pitchFamily="34" charset="0"/>
                <a:cs typeface="Arial" panose="020B0604020202020204" pitchFamily="34" charset="0"/>
              </a:rPr>
              <a:t> </a:t>
            </a:r>
            <a:r>
              <a:rPr lang="en-ID" dirty="0" err="1">
                <a:latin typeface="Arial" panose="020B0604020202020204" pitchFamily="34" charset="0"/>
                <a:cs typeface="Arial" panose="020B0604020202020204" pitchFamily="34" charset="0"/>
              </a:rPr>
              <a:t>pidana</a:t>
            </a:r>
            <a:r>
              <a:rPr lang="en-ID" dirty="0">
                <a:latin typeface="Arial" panose="020B0604020202020204" pitchFamily="34" charset="0"/>
                <a:cs typeface="Arial" panose="020B0604020202020204" pitchFamily="34" charset="0"/>
              </a:rPr>
              <a:t> </a:t>
            </a:r>
            <a:r>
              <a:rPr lang="en-ID" dirty="0" err="1">
                <a:latin typeface="Arial" panose="020B0604020202020204" pitchFamily="34" charset="0"/>
                <a:cs typeface="Arial" panose="020B0604020202020204" pitchFamily="34" charset="0"/>
              </a:rPr>
              <a:t>adalah</a:t>
            </a:r>
            <a:r>
              <a:rPr lang="en-ID" dirty="0">
                <a:latin typeface="Arial" panose="020B0604020202020204" pitchFamily="34" charset="0"/>
                <a:cs typeface="Arial" panose="020B0604020202020204" pitchFamily="34" charset="0"/>
              </a:rPr>
              <a:t> </a:t>
            </a:r>
            <a:r>
              <a:rPr lang="en-ID" dirty="0" err="1">
                <a:latin typeface="Arial" panose="020B0604020202020204" pitchFamily="34" charset="0"/>
                <a:cs typeface="Arial" panose="020B0604020202020204" pitchFamily="34" charset="0"/>
              </a:rPr>
              <a:t>perbuatan</a:t>
            </a:r>
            <a:r>
              <a:rPr lang="en-ID" dirty="0">
                <a:latin typeface="Arial" panose="020B0604020202020204" pitchFamily="34" charset="0"/>
                <a:cs typeface="Arial" panose="020B0604020202020204" pitchFamily="34" charset="0"/>
              </a:rPr>
              <a:t> </a:t>
            </a:r>
            <a:r>
              <a:rPr lang="en-ID" dirty="0" err="1">
                <a:latin typeface="Arial" panose="020B0604020202020204" pitchFamily="34" charset="0"/>
                <a:cs typeface="Arial" panose="020B0604020202020204" pitchFamily="34" charset="0"/>
              </a:rPr>
              <a:t>melakukan</a:t>
            </a:r>
            <a:r>
              <a:rPr lang="en-ID" dirty="0">
                <a:latin typeface="Arial" panose="020B0604020202020204" pitchFamily="34" charset="0"/>
                <a:cs typeface="Arial" panose="020B0604020202020204" pitchFamily="34" charset="0"/>
              </a:rPr>
              <a:t> </a:t>
            </a:r>
            <a:r>
              <a:rPr lang="en-ID" dirty="0" err="1">
                <a:latin typeface="Arial" panose="020B0604020202020204" pitchFamily="34" charset="0"/>
                <a:cs typeface="Arial" panose="020B0604020202020204" pitchFamily="34" charset="0"/>
              </a:rPr>
              <a:t>atau</a:t>
            </a:r>
            <a:r>
              <a:rPr lang="en-ID" dirty="0">
                <a:latin typeface="Arial" panose="020B0604020202020204" pitchFamily="34" charset="0"/>
                <a:cs typeface="Arial" panose="020B0604020202020204" pitchFamily="34" charset="0"/>
              </a:rPr>
              <a:t> </a:t>
            </a:r>
            <a:r>
              <a:rPr lang="en-ID" dirty="0" err="1">
                <a:latin typeface="Arial" panose="020B0604020202020204" pitchFamily="34" charset="0"/>
                <a:cs typeface="Arial" panose="020B0604020202020204" pitchFamily="34" charset="0"/>
              </a:rPr>
              <a:t>tidak</a:t>
            </a:r>
            <a:r>
              <a:rPr lang="en-ID" dirty="0">
                <a:latin typeface="Arial" panose="020B0604020202020204" pitchFamily="34" charset="0"/>
                <a:cs typeface="Arial" panose="020B0604020202020204" pitchFamily="34" charset="0"/>
              </a:rPr>
              <a:t> </a:t>
            </a:r>
            <a:r>
              <a:rPr lang="en-ID" dirty="0" err="1">
                <a:latin typeface="Arial" panose="020B0604020202020204" pitchFamily="34" charset="0"/>
                <a:cs typeface="Arial" panose="020B0604020202020204" pitchFamily="34" charset="0"/>
              </a:rPr>
              <a:t>melakukan</a:t>
            </a:r>
            <a:r>
              <a:rPr lang="en-ID" dirty="0">
                <a:latin typeface="Arial" panose="020B0604020202020204" pitchFamily="34" charset="0"/>
                <a:cs typeface="Arial" panose="020B0604020202020204" pitchFamily="34" charset="0"/>
              </a:rPr>
              <a:t> </a:t>
            </a:r>
            <a:r>
              <a:rPr lang="en-ID" dirty="0" err="1">
                <a:latin typeface="Arial" panose="020B0604020202020204" pitchFamily="34" charset="0"/>
                <a:cs typeface="Arial" panose="020B0604020202020204" pitchFamily="34" charset="0"/>
              </a:rPr>
              <a:t>sesuatu</a:t>
            </a:r>
            <a:r>
              <a:rPr lang="en-ID" dirty="0">
                <a:latin typeface="Arial" panose="020B0604020202020204" pitchFamily="34" charset="0"/>
                <a:cs typeface="Arial" panose="020B0604020202020204" pitchFamily="34" charset="0"/>
              </a:rPr>
              <a:t> yang oleh </a:t>
            </a:r>
            <a:r>
              <a:rPr lang="en-ID" dirty="0" err="1">
                <a:latin typeface="Arial" panose="020B0604020202020204" pitchFamily="34" charset="0"/>
                <a:cs typeface="Arial" panose="020B0604020202020204" pitchFamily="34" charset="0"/>
              </a:rPr>
              <a:t>peraturan</a:t>
            </a:r>
            <a:r>
              <a:rPr lang="en-ID" dirty="0">
                <a:latin typeface="Arial" panose="020B0604020202020204" pitchFamily="34" charset="0"/>
                <a:cs typeface="Arial" panose="020B0604020202020204" pitchFamily="34" charset="0"/>
              </a:rPr>
              <a:t> </a:t>
            </a:r>
            <a:r>
              <a:rPr lang="en-ID" dirty="0" err="1">
                <a:latin typeface="Arial" panose="020B0604020202020204" pitchFamily="34" charset="0"/>
                <a:cs typeface="Arial" panose="020B0604020202020204" pitchFamily="34" charset="0"/>
              </a:rPr>
              <a:t>perundang-undangan</a:t>
            </a:r>
            <a:r>
              <a:rPr lang="en-ID" dirty="0">
                <a:latin typeface="Arial" panose="020B0604020202020204" pitchFamily="34" charset="0"/>
                <a:cs typeface="Arial" panose="020B0604020202020204" pitchFamily="34" charset="0"/>
              </a:rPr>
              <a:t> </a:t>
            </a:r>
            <a:r>
              <a:rPr lang="en-ID" dirty="0" err="1">
                <a:latin typeface="Arial" panose="020B0604020202020204" pitchFamily="34" charset="0"/>
                <a:cs typeface="Arial" panose="020B0604020202020204" pitchFamily="34" charset="0"/>
              </a:rPr>
              <a:t>dinyatakan</a:t>
            </a:r>
            <a:r>
              <a:rPr lang="en-ID" dirty="0">
                <a:latin typeface="Arial" panose="020B0604020202020204" pitchFamily="34" charset="0"/>
                <a:cs typeface="Arial" panose="020B0604020202020204" pitchFamily="34" charset="0"/>
              </a:rPr>
              <a:t> </a:t>
            </a:r>
            <a:r>
              <a:rPr lang="en-ID" dirty="0" err="1">
                <a:latin typeface="Arial" panose="020B0604020202020204" pitchFamily="34" charset="0"/>
                <a:cs typeface="Arial" panose="020B0604020202020204" pitchFamily="34" charset="0"/>
              </a:rPr>
              <a:t>sebagai</a:t>
            </a:r>
            <a:r>
              <a:rPr lang="en-ID" dirty="0">
                <a:latin typeface="Arial" panose="020B0604020202020204" pitchFamily="34" charset="0"/>
                <a:cs typeface="Arial" panose="020B0604020202020204" pitchFamily="34" charset="0"/>
              </a:rPr>
              <a:t> </a:t>
            </a:r>
            <a:r>
              <a:rPr lang="en-ID" dirty="0" err="1">
                <a:latin typeface="Arial" panose="020B0604020202020204" pitchFamily="34" charset="0"/>
                <a:cs typeface="Arial" panose="020B0604020202020204" pitchFamily="34" charset="0"/>
              </a:rPr>
              <a:t>perbuatan</a:t>
            </a:r>
            <a:r>
              <a:rPr lang="en-ID" dirty="0">
                <a:latin typeface="Arial" panose="020B0604020202020204" pitchFamily="34" charset="0"/>
                <a:cs typeface="Arial" panose="020B0604020202020204" pitchFamily="34" charset="0"/>
              </a:rPr>
              <a:t> yang </a:t>
            </a:r>
            <a:r>
              <a:rPr lang="en-ID" dirty="0" err="1">
                <a:latin typeface="Arial" panose="020B0604020202020204" pitchFamily="34" charset="0"/>
                <a:cs typeface="Arial" panose="020B0604020202020204" pitchFamily="34" charset="0"/>
              </a:rPr>
              <a:t>dilarang</a:t>
            </a:r>
            <a:r>
              <a:rPr lang="en-ID" dirty="0">
                <a:latin typeface="Arial" panose="020B0604020202020204" pitchFamily="34" charset="0"/>
                <a:cs typeface="Arial" panose="020B0604020202020204" pitchFamily="34" charset="0"/>
              </a:rPr>
              <a:t> dan </a:t>
            </a:r>
            <a:r>
              <a:rPr lang="en-ID" dirty="0" err="1">
                <a:latin typeface="Arial" panose="020B0604020202020204" pitchFamily="34" charset="0"/>
                <a:cs typeface="Arial" panose="020B0604020202020204" pitchFamily="34" charset="0"/>
              </a:rPr>
              <a:t>diancam</a:t>
            </a:r>
            <a:r>
              <a:rPr lang="en-ID" dirty="0">
                <a:latin typeface="Arial" panose="020B0604020202020204" pitchFamily="34" charset="0"/>
                <a:cs typeface="Arial" panose="020B0604020202020204" pitchFamily="34" charset="0"/>
              </a:rPr>
              <a:t> </a:t>
            </a:r>
            <a:r>
              <a:rPr lang="en-ID" dirty="0" err="1">
                <a:latin typeface="Arial" panose="020B0604020202020204" pitchFamily="34" charset="0"/>
                <a:cs typeface="Arial" panose="020B0604020202020204" pitchFamily="34" charset="0"/>
              </a:rPr>
              <a:t>dengan</a:t>
            </a:r>
            <a:r>
              <a:rPr lang="en-ID" dirty="0">
                <a:latin typeface="Arial" panose="020B0604020202020204" pitchFamily="34" charset="0"/>
                <a:cs typeface="Arial" panose="020B0604020202020204" pitchFamily="34" charset="0"/>
              </a:rPr>
              <a:t> </a:t>
            </a:r>
            <a:r>
              <a:rPr lang="en-ID" dirty="0" err="1">
                <a:latin typeface="Arial" panose="020B0604020202020204" pitchFamily="34" charset="0"/>
                <a:cs typeface="Arial" panose="020B0604020202020204" pitchFamily="34" charset="0"/>
              </a:rPr>
              <a:t>pidana</a:t>
            </a:r>
            <a:r>
              <a:rPr lang="en-ID" dirty="0">
                <a:latin typeface="Arial" panose="020B0604020202020204" pitchFamily="34" charset="0"/>
                <a:cs typeface="Arial" panose="020B0604020202020204" pitchFamily="34" charset="0"/>
              </a:rPr>
              <a:t>.</a:t>
            </a:r>
          </a:p>
        </p:txBody>
      </p:sp>
      <p:sp>
        <p:nvSpPr>
          <p:cNvPr id="5" name="Rectangle: Rounded Corners 4">
            <a:extLst>
              <a:ext uri="{FF2B5EF4-FFF2-40B4-BE49-F238E27FC236}">
                <a16:creationId xmlns:a16="http://schemas.microsoft.com/office/drawing/2014/main" id="{24E8A9D1-8AB2-4596-9408-1A6E1935BD8F}"/>
              </a:ext>
            </a:extLst>
          </p:cNvPr>
          <p:cNvSpPr/>
          <p:nvPr/>
        </p:nvSpPr>
        <p:spPr>
          <a:xfrm>
            <a:off x="4438328" y="4149080"/>
            <a:ext cx="4248472" cy="864096"/>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ID" dirty="0">
                <a:latin typeface="Arial" panose="020B0604020202020204" pitchFamily="34" charset="0"/>
                <a:cs typeface="Arial" panose="020B0604020202020204" pitchFamily="34" charset="0"/>
              </a:rPr>
              <a:t>BAB II Bagian </a:t>
            </a:r>
            <a:r>
              <a:rPr lang="en-ID" dirty="0" err="1">
                <a:latin typeface="Arial" panose="020B0604020202020204" pitchFamily="34" charset="0"/>
                <a:cs typeface="Arial" panose="020B0604020202020204" pitchFamily="34" charset="0"/>
              </a:rPr>
              <a:t>Kesatu</a:t>
            </a:r>
            <a:r>
              <a:rPr lang="en-ID" dirty="0">
                <a:latin typeface="Arial" panose="020B0604020202020204" pitchFamily="34" charset="0"/>
                <a:cs typeface="Arial" panose="020B0604020202020204" pitchFamily="34" charset="0"/>
              </a:rPr>
              <a:t> KUHP Nasional</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Arial" panose="020B0604020202020204" pitchFamily="34" charset="0"/>
              </a:rPr>
              <a:t>PERTANGGUNGJAWABAN PIDANA</a:t>
            </a:r>
            <a:endParaRPr kumimoji="0" lang="id-ID" sz="3600" b="1"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Arial" panose="020B0604020202020204" pitchFamily="34" charset="0"/>
            </a:endParaRPr>
          </a:p>
        </p:txBody>
      </p:sp>
      <p:sp>
        <p:nvSpPr>
          <p:cNvPr id="2" name="Rectangle: Rounded Corners 1">
            <a:extLst>
              <a:ext uri="{FF2B5EF4-FFF2-40B4-BE49-F238E27FC236}">
                <a16:creationId xmlns:a16="http://schemas.microsoft.com/office/drawing/2014/main" id="{C80C60B0-3837-44B3-AA80-B36CC7709E4C}"/>
              </a:ext>
            </a:extLst>
          </p:cNvPr>
          <p:cNvSpPr/>
          <p:nvPr/>
        </p:nvSpPr>
        <p:spPr>
          <a:xfrm>
            <a:off x="457200" y="1700808"/>
            <a:ext cx="8229600" cy="1728192"/>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ID" sz="2400" dirty="0" err="1">
                <a:latin typeface="Arial" panose="020B0604020202020204" pitchFamily="34" charset="0"/>
                <a:cs typeface="Arial" panose="020B0604020202020204" pitchFamily="34" charset="0"/>
              </a:rPr>
              <a:t>Pertanggungjawaban</a:t>
            </a:r>
            <a:r>
              <a:rPr lang="en-ID" sz="2400" dirty="0">
                <a:latin typeface="Arial" panose="020B0604020202020204" pitchFamily="34" charset="0"/>
                <a:cs typeface="Arial" panose="020B0604020202020204" pitchFamily="34" charset="0"/>
              </a:rPr>
              <a:t> </a:t>
            </a:r>
            <a:r>
              <a:rPr lang="en-ID" sz="2400" dirty="0" err="1">
                <a:latin typeface="Arial" panose="020B0604020202020204" pitchFamily="34" charset="0"/>
                <a:cs typeface="Arial" panose="020B0604020202020204" pitchFamily="34" charset="0"/>
              </a:rPr>
              <a:t>pidana</a:t>
            </a:r>
            <a:r>
              <a:rPr lang="en-ID" sz="2400" dirty="0">
                <a:latin typeface="Arial" panose="020B0604020202020204" pitchFamily="34" charset="0"/>
                <a:cs typeface="Arial" panose="020B0604020202020204" pitchFamily="34" charset="0"/>
              </a:rPr>
              <a:t> </a:t>
            </a:r>
            <a:r>
              <a:rPr lang="en-ID" sz="2400" dirty="0" err="1">
                <a:latin typeface="Arial" panose="020B0604020202020204" pitchFamily="34" charset="0"/>
                <a:cs typeface="Arial" panose="020B0604020202020204" pitchFamily="34" charset="0"/>
              </a:rPr>
              <a:t>adalah</a:t>
            </a:r>
            <a:r>
              <a:rPr lang="en-ID" sz="2400" dirty="0">
                <a:latin typeface="Arial" panose="020B0604020202020204" pitchFamily="34" charset="0"/>
                <a:cs typeface="Arial" panose="020B0604020202020204" pitchFamily="34" charset="0"/>
              </a:rPr>
              <a:t> </a:t>
            </a:r>
            <a:r>
              <a:rPr lang="en-ID" sz="2400" dirty="0" err="1">
                <a:latin typeface="Arial" panose="020B0604020202020204" pitchFamily="34" charset="0"/>
                <a:cs typeface="Arial" panose="020B0604020202020204" pitchFamily="34" charset="0"/>
              </a:rPr>
              <a:t>mengenakan</a:t>
            </a:r>
            <a:r>
              <a:rPr lang="en-ID" sz="2400" dirty="0">
                <a:latin typeface="Arial" panose="020B0604020202020204" pitchFamily="34" charset="0"/>
                <a:cs typeface="Arial" panose="020B0604020202020204" pitchFamily="34" charset="0"/>
              </a:rPr>
              <a:t> </a:t>
            </a:r>
            <a:r>
              <a:rPr lang="en-ID" sz="2400" dirty="0" err="1">
                <a:latin typeface="Arial" panose="020B0604020202020204" pitchFamily="34" charset="0"/>
                <a:cs typeface="Arial" panose="020B0604020202020204" pitchFamily="34" charset="0"/>
              </a:rPr>
              <a:t>hukuman</a:t>
            </a:r>
            <a:r>
              <a:rPr lang="en-ID" sz="2400" dirty="0">
                <a:latin typeface="Arial" panose="020B0604020202020204" pitchFamily="34" charset="0"/>
                <a:cs typeface="Arial" panose="020B0604020202020204" pitchFamily="34" charset="0"/>
              </a:rPr>
              <a:t> </a:t>
            </a:r>
            <a:r>
              <a:rPr lang="en-ID" sz="2400" dirty="0" err="1">
                <a:latin typeface="Arial" panose="020B0604020202020204" pitchFamily="34" charset="0"/>
                <a:cs typeface="Arial" panose="020B0604020202020204" pitchFamily="34" charset="0"/>
              </a:rPr>
              <a:t>terhadap</a:t>
            </a:r>
            <a:r>
              <a:rPr lang="en-ID" sz="2400" dirty="0">
                <a:latin typeface="Arial" panose="020B0604020202020204" pitchFamily="34" charset="0"/>
                <a:cs typeface="Arial" panose="020B0604020202020204" pitchFamily="34" charset="0"/>
              </a:rPr>
              <a:t> </a:t>
            </a:r>
            <a:r>
              <a:rPr lang="en-ID" sz="2400" dirty="0" err="1">
                <a:latin typeface="Arial" panose="020B0604020202020204" pitchFamily="34" charset="0"/>
                <a:cs typeface="Arial" panose="020B0604020202020204" pitchFamily="34" charset="0"/>
              </a:rPr>
              <a:t>pembuat</a:t>
            </a:r>
            <a:r>
              <a:rPr lang="en-ID" sz="2400" dirty="0">
                <a:latin typeface="Arial" panose="020B0604020202020204" pitchFamily="34" charset="0"/>
                <a:cs typeface="Arial" panose="020B0604020202020204" pitchFamily="34" charset="0"/>
              </a:rPr>
              <a:t> </a:t>
            </a:r>
            <a:r>
              <a:rPr lang="en-ID" sz="2400" dirty="0" err="1">
                <a:latin typeface="Arial" panose="020B0604020202020204" pitchFamily="34" charset="0"/>
                <a:cs typeface="Arial" panose="020B0604020202020204" pitchFamily="34" charset="0"/>
              </a:rPr>
              <a:t>karena</a:t>
            </a:r>
            <a:r>
              <a:rPr lang="en-ID" sz="2400" dirty="0">
                <a:latin typeface="Arial" panose="020B0604020202020204" pitchFamily="34" charset="0"/>
                <a:cs typeface="Arial" panose="020B0604020202020204" pitchFamily="34" charset="0"/>
              </a:rPr>
              <a:t> </a:t>
            </a:r>
            <a:r>
              <a:rPr lang="en-ID" sz="2400" dirty="0" err="1">
                <a:latin typeface="Arial" panose="020B0604020202020204" pitchFamily="34" charset="0"/>
                <a:cs typeface="Arial" panose="020B0604020202020204" pitchFamily="34" charset="0"/>
              </a:rPr>
              <a:t>perbuatan</a:t>
            </a:r>
            <a:r>
              <a:rPr lang="en-ID" sz="2400" dirty="0">
                <a:latin typeface="Arial" panose="020B0604020202020204" pitchFamily="34" charset="0"/>
                <a:cs typeface="Arial" panose="020B0604020202020204" pitchFamily="34" charset="0"/>
              </a:rPr>
              <a:t> yang </a:t>
            </a:r>
            <a:r>
              <a:rPr lang="en-ID" sz="2400" dirty="0" err="1">
                <a:latin typeface="Arial" panose="020B0604020202020204" pitchFamily="34" charset="0"/>
                <a:cs typeface="Arial" panose="020B0604020202020204" pitchFamily="34" charset="0"/>
              </a:rPr>
              <a:t>melanggar</a:t>
            </a:r>
            <a:r>
              <a:rPr lang="en-ID" sz="2400" dirty="0">
                <a:latin typeface="Arial" panose="020B0604020202020204" pitchFamily="34" charset="0"/>
                <a:cs typeface="Arial" panose="020B0604020202020204" pitchFamily="34" charset="0"/>
              </a:rPr>
              <a:t> </a:t>
            </a:r>
            <a:r>
              <a:rPr lang="en-ID" sz="2400" dirty="0" err="1">
                <a:latin typeface="Arial" panose="020B0604020202020204" pitchFamily="34" charset="0"/>
                <a:cs typeface="Arial" panose="020B0604020202020204" pitchFamily="34" charset="0"/>
              </a:rPr>
              <a:t>larangan</a:t>
            </a:r>
            <a:r>
              <a:rPr lang="en-ID" sz="2400" dirty="0">
                <a:latin typeface="Arial" panose="020B0604020202020204" pitchFamily="34" charset="0"/>
                <a:cs typeface="Arial" panose="020B0604020202020204" pitchFamily="34" charset="0"/>
              </a:rPr>
              <a:t> </a:t>
            </a:r>
            <a:r>
              <a:rPr lang="en-ID" sz="2400" dirty="0" err="1">
                <a:latin typeface="Arial" panose="020B0604020202020204" pitchFamily="34" charset="0"/>
                <a:cs typeface="Arial" panose="020B0604020202020204" pitchFamily="34" charset="0"/>
              </a:rPr>
              <a:t>atau</a:t>
            </a:r>
            <a:r>
              <a:rPr lang="en-ID" sz="2400" dirty="0">
                <a:latin typeface="Arial" panose="020B0604020202020204" pitchFamily="34" charset="0"/>
                <a:cs typeface="Arial" panose="020B0604020202020204" pitchFamily="34" charset="0"/>
              </a:rPr>
              <a:t> </a:t>
            </a:r>
            <a:r>
              <a:rPr lang="en-ID" sz="2400" dirty="0" err="1">
                <a:latin typeface="Arial" panose="020B0604020202020204" pitchFamily="34" charset="0"/>
                <a:cs typeface="Arial" panose="020B0604020202020204" pitchFamily="34" charset="0"/>
              </a:rPr>
              <a:t>menimbulkan</a:t>
            </a:r>
            <a:r>
              <a:rPr lang="en-ID" sz="2400" dirty="0">
                <a:latin typeface="Arial" panose="020B0604020202020204" pitchFamily="34" charset="0"/>
                <a:cs typeface="Arial" panose="020B0604020202020204" pitchFamily="34" charset="0"/>
              </a:rPr>
              <a:t> </a:t>
            </a:r>
            <a:r>
              <a:rPr lang="en-ID" sz="2400" dirty="0" err="1">
                <a:latin typeface="Arial" panose="020B0604020202020204" pitchFamily="34" charset="0"/>
                <a:cs typeface="Arial" panose="020B0604020202020204" pitchFamily="34" charset="0"/>
              </a:rPr>
              <a:t>keadaan</a:t>
            </a:r>
            <a:r>
              <a:rPr lang="en-ID" sz="2400" dirty="0">
                <a:latin typeface="Arial" panose="020B0604020202020204" pitchFamily="34" charset="0"/>
                <a:cs typeface="Arial" panose="020B0604020202020204" pitchFamily="34" charset="0"/>
              </a:rPr>
              <a:t> yang </a:t>
            </a:r>
            <a:r>
              <a:rPr lang="en-ID" sz="2400" dirty="0" err="1">
                <a:latin typeface="Arial" panose="020B0604020202020204" pitchFamily="34" charset="0"/>
                <a:cs typeface="Arial" panose="020B0604020202020204" pitchFamily="34" charset="0"/>
              </a:rPr>
              <a:t>terlarang</a:t>
            </a:r>
            <a:endParaRPr lang="en-ID"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7171364"/>
      </p:ext>
    </p:extLst>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just"/>
            <a:r>
              <a:rPr lang="en-US" sz="3200" dirty="0" err="1">
                <a:latin typeface="Cambria" panose="02040503050406030204" pitchFamily="18" charset="0"/>
              </a:rPr>
              <a:t>Syarat</a:t>
            </a:r>
            <a:r>
              <a:rPr lang="en-US" sz="3200" dirty="0">
                <a:latin typeface="Cambria" panose="02040503050406030204" pitchFamily="18" charset="0"/>
              </a:rPr>
              <a:t> </a:t>
            </a:r>
            <a:r>
              <a:rPr lang="en-US" sz="3200" dirty="0" err="1">
                <a:latin typeface="Cambria" panose="02040503050406030204" pitchFamily="18" charset="0"/>
              </a:rPr>
              <a:t>pertanggungjawaban</a:t>
            </a:r>
            <a:r>
              <a:rPr lang="en-US" sz="3200" dirty="0">
                <a:latin typeface="Cambria" panose="02040503050406030204" pitchFamily="18" charset="0"/>
              </a:rPr>
              <a:t> </a:t>
            </a:r>
            <a:r>
              <a:rPr lang="en-US" sz="3200" dirty="0" err="1">
                <a:latin typeface="Cambria" panose="02040503050406030204" pitchFamily="18" charset="0"/>
              </a:rPr>
              <a:t>pidana</a:t>
            </a:r>
            <a:r>
              <a:rPr lang="en-US" sz="3200" dirty="0">
                <a:latin typeface="Cambria" panose="02040503050406030204" pitchFamily="18" charset="0"/>
              </a:rPr>
              <a:t>:</a:t>
            </a:r>
            <a:endParaRPr lang="id-ID" sz="3200" dirty="0"/>
          </a:p>
        </p:txBody>
      </p:sp>
      <p:sp>
        <p:nvSpPr>
          <p:cNvPr id="4" name="Content Placeholder 2"/>
          <p:cNvSpPr txBox="1">
            <a:spLocks/>
          </p:cNvSpPr>
          <p:nvPr/>
        </p:nvSpPr>
        <p:spPr>
          <a:xfrm>
            <a:off x="611560" y="1412776"/>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rabicParenR"/>
            </a:pPr>
            <a:r>
              <a:rPr lang="id-ID" dirty="0">
                <a:solidFill>
                  <a:schemeClr val="tx1"/>
                </a:solidFill>
                <a:latin typeface="Cambria" panose="02040503050406030204" pitchFamily="18" charset="0"/>
                <a:cs typeface="Arial" panose="020B0604020202020204" pitchFamily="34" charset="0"/>
              </a:rPr>
              <a:t>Terang melakukan perbuatan pidana, perbuatan yang bersifat melawan hukum.</a:t>
            </a:r>
            <a:endParaRPr lang="en-US"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arenR"/>
            </a:pPr>
            <a:r>
              <a:rPr lang="id-ID" dirty="0">
                <a:solidFill>
                  <a:schemeClr val="tx1"/>
                </a:solidFill>
                <a:latin typeface="Cambria" panose="02040503050406030204" pitchFamily="18" charset="0"/>
                <a:cs typeface="Arial" panose="020B0604020202020204" pitchFamily="34" charset="0"/>
              </a:rPr>
              <a:t>Mampu bertanggungjawab</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Cukup</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umur</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sehat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jiwa</a:t>
            </a:r>
            <a:r>
              <a:rPr lang="en-US"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rabicParenR"/>
            </a:pPr>
            <a:r>
              <a:rPr lang="sv-SE" dirty="0">
                <a:solidFill>
                  <a:schemeClr val="tx1"/>
                </a:solidFill>
                <a:latin typeface="Cambria" panose="02040503050406030204" pitchFamily="18" charset="0"/>
                <a:cs typeface="Arial" panose="020B0604020202020204" pitchFamily="34" charset="0"/>
              </a:rPr>
              <a:t>Melakukan perbuatan tersebut dengan sengaja (dolus) atau karena kealfaan (culpa).</a:t>
            </a:r>
            <a:endParaRPr lang="en-US"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arenR"/>
            </a:pPr>
            <a:r>
              <a:rPr lang="id-ID" dirty="0">
                <a:solidFill>
                  <a:schemeClr val="tx1"/>
                </a:solidFill>
                <a:latin typeface="Cambria" panose="02040503050406030204" pitchFamily="18" charset="0"/>
                <a:cs typeface="Arial" panose="020B0604020202020204" pitchFamily="34" charset="0"/>
              </a:rPr>
              <a:t>Tidak adanya alasan penghapusan pidana (alasan pemaaf dan alasan pembenar).</a:t>
            </a:r>
          </a:p>
        </p:txBody>
      </p:sp>
    </p:spTree>
    <p:extLst>
      <p:ext uri="{BB962C8B-B14F-4D97-AF65-F5344CB8AC3E}">
        <p14:creationId xmlns:p14="http://schemas.microsoft.com/office/powerpoint/2010/main" val="528913372"/>
      </p:ext>
    </p:extLst>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32656"/>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just"/>
            <a:r>
              <a:rPr lang="en-US" sz="3200" dirty="0" err="1">
                <a:latin typeface="Cambria" panose="02040503050406030204" pitchFamily="18" charset="0"/>
              </a:rPr>
              <a:t>Bentuk</a:t>
            </a:r>
            <a:r>
              <a:rPr lang="en-US" sz="3200" dirty="0">
                <a:latin typeface="Cambria" panose="02040503050406030204" pitchFamily="18" charset="0"/>
              </a:rPr>
              <a:t> </a:t>
            </a:r>
            <a:r>
              <a:rPr lang="en-US" sz="3200" dirty="0" err="1">
                <a:latin typeface="Cambria" panose="02040503050406030204" pitchFamily="18" charset="0"/>
              </a:rPr>
              <a:t>pertanggungjawaban</a:t>
            </a:r>
            <a:r>
              <a:rPr lang="en-US" sz="3200" dirty="0">
                <a:latin typeface="Cambria" panose="02040503050406030204" pitchFamily="18" charset="0"/>
              </a:rPr>
              <a:t> </a:t>
            </a:r>
            <a:r>
              <a:rPr lang="en-US" sz="3200" dirty="0" err="1">
                <a:latin typeface="Cambria" panose="02040503050406030204" pitchFamily="18" charset="0"/>
              </a:rPr>
              <a:t>pidana</a:t>
            </a:r>
            <a:r>
              <a:rPr lang="en-US" sz="3200" dirty="0">
                <a:latin typeface="Cambria" panose="02040503050406030204" pitchFamily="18" charset="0"/>
              </a:rPr>
              <a:t>:</a:t>
            </a:r>
            <a:endParaRPr lang="id-ID" sz="3200" dirty="0"/>
          </a:p>
        </p:txBody>
      </p:sp>
      <p:graphicFrame>
        <p:nvGraphicFramePr>
          <p:cNvPr id="5" name="Diagram 4">
            <a:extLst>
              <a:ext uri="{FF2B5EF4-FFF2-40B4-BE49-F238E27FC236}">
                <a16:creationId xmlns:a16="http://schemas.microsoft.com/office/drawing/2014/main" id="{916DF9B9-DE38-4676-9996-BDD789437B99}"/>
              </a:ext>
            </a:extLst>
          </p:cNvPr>
          <p:cNvGraphicFramePr/>
          <p:nvPr>
            <p:extLst>
              <p:ext uri="{D42A27DB-BD31-4B8C-83A1-F6EECF244321}">
                <p14:modId xmlns:p14="http://schemas.microsoft.com/office/powerpoint/2010/main" val="2174933416"/>
              </p:ext>
            </p:extLst>
          </p:nvPr>
        </p:nvGraphicFramePr>
        <p:xfrm>
          <a:off x="323528" y="1397000"/>
          <a:ext cx="8363272" cy="4768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00162611"/>
      </p:ext>
    </p:extLst>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Arial" panose="020B0604020202020204" pitchFamily="34" charset="0"/>
              </a:rPr>
              <a:t>PEMIDANAAN, PIDANA, DAN TINDAKAN</a:t>
            </a:r>
            <a:endParaRPr kumimoji="0" lang="id-ID" sz="3600" b="1"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Arial" panose="020B0604020202020204" pitchFamily="34" charset="0"/>
            </a:endParaRPr>
          </a:p>
        </p:txBody>
      </p:sp>
      <p:sp>
        <p:nvSpPr>
          <p:cNvPr id="4" name="Content Placeholder 2">
            <a:extLst>
              <a:ext uri="{FF2B5EF4-FFF2-40B4-BE49-F238E27FC236}">
                <a16:creationId xmlns:a16="http://schemas.microsoft.com/office/drawing/2014/main" id="{74572474-784E-44BB-B94D-C0894DBFE84E}"/>
              </a:ext>
            </a:extLst>
          </p:cNvPr>
          <p:cNvSpPr txBox="1">
            <a:spLocks/>
          </p:cNvSpPr>
          <p:nvPr/>
        </p:nvSpPr>
        <p:spPr>
          <a:xfrm>
            <a:off x="467544" y="1600200"/>
            <a:ext cx="8229600" cy="4421088"/>
          </a:xfrm>
          <a:prstGeom prst="rect">
            <a:avLst/>
          </a:prstGeom>
        </p:spPr>
        <p:txBody>
          <a:bodyPr vert="horz" lIns="91440" tIns="45720" rIns="91440" bIns="45720" rtlCol="0">
            <a:normAutofit fontScale="850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b="1" dirty="0" err="1">
                <a:solidFill>
                  <a:schemeClr val="tx1"/>
                </a:solidFill>
                <a:latin typeface="Cambria" panose="02040503050406030204" pitchFamily="18" charset="0"/>
                <a:cs typeface="Arial" panose="020B0604020202020204" pitchFamily="34" charset="0"/>
              </a:rPr>
              <a:t>Tujuan</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Pemidanaan</a:t>
            </a:r>
            <a:r>
              <a:rPr lang="en-US" b="1" dirty="0">
                <a:solidFill>
                  <a:schemeClr val="tx1"/>
                </a:solidFill>
                <a:latin typeface="Cambria" panose="02040503050406030204" pitchFamily="18" charset="0"/>
                <a:cs typeface="Arial" panose="020B0604020202020204" pitchFamily="34" charset="0"/>
              </a:rPr>
              <a:t>:</a:t>
            </a:r>
          </a:p>
          <a:p>
            <a:pPr marL="514350" indent="-514350" algn="just">
              <a:buFont typeface="+mj-lt"/>
              <a:buAutoNum type="arabicParenR"/>
            </a:pPr>
            <a:r>
              <a:rPr lang="id-ID" dirty="0">
                <a:solidFill>
                  <a:schemeClr val="tx1"/>
                </a:solidFill>
                <a:latin typeface="Cambria" panose="02040503050406030204" pitchFamily="18" charset="0"/>
                <a:cs typeface="Arial" panose="020B0604020202020204" pitchFamily="34" charset="0"/>
              </a:rPr>
              <a:t>Mencegah dilakukannya tindak pidana dengan menegakkan norma hukum demi perlindungan dan pengayoman masyarakat;</a:t>
            </a:r>
            <a:endParaRPr lang="en-US"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arenR"/>
            </a:pPr>
            <a:r>
              <a:rPr lang="id-ID" dirty="0">
                <a:solidFill>
                  <a:schemeClr val="tx1"/>
                </a:solidFill>
                <a:latin typeface="Cambria" panose="02040503050406030204" pitchFamily="18" charset="0"/>
                <a:cs typeface="Arial" panose="020B0604020202020204" pitchFamily="34" charset="0"/>
              </a:rPr>
              <a:t>Memasyarakatkan terpidana dengan mengadakan pembinaan dan pembimbingan agar menjadi orang yang baik dan berguna;</a:t>
            </a:r>
            <a:endParaRPr lang="en-US"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arenR"/>
            </a:pPr>
            <a:r>
              <a:rPr lang="id-ID" dirty="0">
                <a:solidFill>
                  <a:schemeClr val="tx1"/>
                </a:solidFill>
                <a:latin typeface="Cambria" panose="02040503050406030204" pitchFamily="18" charset="0"/>
                <a:cs typeface="Arial" panose="020B0604020202020204" pitchFamily="34" charset="0"/>
              </a:rPr>
              <a:t>Menyelesaikan konflik yang ditimbulkan akibat tindak pidana, memulihkan keseimbangan, serta mendatangkan rasa aman dan damai dalam masyarakat; dan</a:t>
            </a:r>
            <a:endParaRPr lang="en-US"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arenR"/>
            </a:pPr>
            <a:r>
              <a:rPr lang="id-ID" dirty="0">
                <a:solidFill>
                  <a:schemeClr val="tx1"/>
                </a:solidFill>
                <a:latin typeface="Cambria" panose="02040503050406030204" pitchFamily="18" charset="0"/>
                <a:cs typeface="Arial" panose="020B0604020202020204" pitchFamily="34" charset="0"/>
              </a:rPr>
              <a:t>Menumbuhkan rasa penyesalan dan membebaskan rasa bersalah pada terpidana.</a:t>
            </a:r>
          </a:p>
        </p:txBody>
      </p:sp>
    </p:spTree>
    <p:extLst>
      <p:ext uri="{BB962C8B-B14F-4D97-AF65-F5344CB8AC3E}">
        <p14:creationId xmlns:p14="http://schemas.microsoft.com/office/powerpoint/2010/main" val="1608530021"/>
      </p:ext>
    </p:extLst>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74572474-784E-44BB-B94D-C0894DBFE84E}"/>
              </a:ext>
            </a:extLst>
          </p:cNvPr>
          <p:cNvSpPr txBox="1">
            <a:spLocks/>
          </p:cNvSpPr>
          <p:nvPr/>
        </p:nvSpPr>
        <p:spPr>
          <a:xfrm>
            <a:off x="467544" y="764704"/>
            <a:ext cx="8229600" cy="442108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000" b="1" dirty="0" err="1">
                <a:solidFill>
                  <a:schemeClr val="tx1"/>
                </a:solidFill>
                <a:latin typeface="Cambria" panose="02040503050406030204" pitchFamily="18" charset="0"/>
                <a:ea typeface="Cambria" panose="02040503050406030204" pitchFamily="18" charset="0"/>
                <a:cs typeface="Arial" panose="020B0604020202020204" pitchFamily="34" charset="0"/>
              </a:rPr>
              <a:t>Pedoman</a:t>
            </a:r>
            <a:r>
              <a:rPr lang="en-US" sz="2000" b="1"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000" b="1" dirty="0" err="1">
                <a:solidFill>
                  <a:schemeClr val="tx1"/>
                </a:solidFill>
                <a:latin typeface="Cambria" panose="02040503050406030204" pitchFamily="18" charset="0"/>
                <a:ea typeface="Cambria" panose="02040503050406030204" pitchFamily="18" charset="0"/>
                <a:cs typeface="Arial" panose="020B0604020202020204" pitchFamily="34" charset="0"/>
              </a:rPr>
              <a:t>Pemidanaan</a:t>
            </a:r>
            <a:r>
              <a:rPr lang="en-US" sz="2000" b="1" dirty="0">
                <a:solidFill>
                  <a:schemeClr val="tx1"/>
                </a:solidFill>
                <a:latin typeface="Cambria" panose="02040503050406030204" pitchFamily="18" charset="0"/>
                <a:ea typeface="Cambria" panose="02040503050406030204" pitchFamily="18" charset="0"/>
                <a:cs typeface="Arial" panose="020B0604020202020204" pitchFamily="34" charset="0"/>
              </a:rPr>
              <a:t>:</a:t>
            </a:r>
          </a:p>
          <a:p>
            <a:pPr marL="342900" lvl="0" indent="-342900" algn="just">
              <a:lnSpc>
                <a:spcPct val="150000"/>
              </a:lnSpc>
              <a:buFont typeface="+mj-lt"/>
              <a:buAutoNum type="arabicParenR"/>
            </a:pPr>
            <a:r>
              <a:rPr lang="en-ID" sz="1600" dirty="0" err="1">
                <a:solidFill>
                  <a:schemeClr val="tx1"/>
                </a:solidFill>
                <a:effectLst/>
                <a:latin typeface="Cambria" panose="02040503050406030204" pitchFamily="18" charset="0"/>
                <a:ea typeface="Cambria" panose="02040503050406030204" pitchFamily="18" charset="0"/>
              </a:rPr>
              <a:t>Bentuk</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kesalahan</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pelaku</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tindak</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pidana</a:t>
            </a:r>
            <a:r>
              <a:rPr lang="en-ID" sz="1600" dirty="0">
                <a:solidFill>
                  <a:schemeClr val="tx1"/>
                </a:solidFill>
                <a:effectLst/>
                <a:latin typeface="Cambria" panose="02040503050406030204" pitchFamily="18" charset="0"/>
                <a:ea typeface="Cambria" panose="02040503050406030204" pitchFamily="18" charset="0"/>
              </a:rPr>
              <a:t>;</a:t>
            </a:r>
          </a:p>
          <a:p>
            <a:pPr marL="342900" lvl="0" indent="-342900" algn="just">
              <a:lnSpc>
                <a:spcPct val="150000"/>
              </a:lnSpc>
              <a:buFont typeface="+mj-lt"/>
              <a:buAutoNum type="arabicParenR"/>
            </a:pPr>
            <a:r>
              <a:rPr lang="en-ID" sz="1600" dirty="0">
                <a:solidFill>
                  <a:schemeClr val="tx1"/>
                </a:solidFill>
                <a:effectLst/>
                <a:latin typeface="Cambria" panose="02040503050406030204" pitchFamily="18" charset="0"/>
                <a:ea typeface="Cambria" panose="02040503050406030204" pitchFamily="18" charset="0"/>
              </a:rPr>
              <a:t>Motif dan </a:t>
            </a:r>
            <a:r>
              <a:rPr lang="en-ID" sz="1600" dirty="0" err="1">
                <a:solidFill>
                  <a:schemeClr val="tx1"/>
                </a:solidFill>
                <a:effectLst/>
                <a:latin typeface="Cambria" panose="02040503050406030204" pitchFamily="18" charset="0"/>
                <a:ea typeface="Cambria" panose="02040503050406030204" pitchFamily="18" charset="0"/>
              </a:rPr>
              <a:t>tujuan</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melakukan</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tindak</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pidana</a:t>
            </a:r>
            <a:r>
              <a:rPr lang="en-ID" sz="1600" dirty="0">
                <a:solidFill>
                  <a:schemeClr val="tx1"/>
                </a:solidFill>
                <a:effectLst/>
                <a:latin typeface="Cambria" panose="02040503050406030204" pitchFamily="18" charset="0"/>
                <a:ea typeface="Cambria" panose="02040503050406030204" pitchFamily="18" charset="0"/>
              </a:rPr>
              <a:t>;</a:t>
            </a:r>
          </a:p>
          <a:p>
            <a:pPr marL="342900" lvl="0" indent="-342900" algn="just">
              <a:lnSpc>
                <a:spcPct val="150000"/>
              </a:lnSpc>
              <a:buFont typeface="+mj-lt"/>
              <a:buAutoNum type="arabicParenR"/>
            </a:pPr>
            <a:r>
              <a:rPr lang="en-ID" sz="1600" dirty="0" err="1">
                <a:solidFill>
                  <a:schemeClr val="tx1"/>
                </a:solidFill>
                <a:effectLst/>
                <a:latin typeface="Cambria" panose="02040503050406030204" pitchFamily="18" charset="0"/>
                <a:ea typeface="Cambria" panose="02040503050406030204" pitchFamily="18" charset="0"/>
              </a:rPr>
              <a:t>Sikap</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batin</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pelaku</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tindak</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pidana</a:t>
            </a:r>
            <a:r>
              <a:rPr lang="en-ID" sz="1600" dirty="0">
                <a:solidFill>
                  <a:schemeClr val="tx1"/>
                </a:solidFill>
                <a:effectLst/>
                <a:latin typeface="Cambria" panose="02040503050406030204" pitchFamily="18" charset="0"/>
                <a:ea typeface="Cambria" panose="02040503050406030204" pitchFamily="18" charset="0"/>
              </a:rPr>
              <a:t>;</a:t>
            </a:r>
          </a:p>
          <a:p>
            <a:pPr marL="342900" lvl="0" indent="-342900" algn="just">
              <a:lnSpc>
                <a:spcPct val="150000"/>
              </a:lnSpc>
              <a:buFont typeface="+mj-lt"/>
              <a:buAutoNum type="arabicParenR"/>
            </a:pPr>
            <a:r>
              <a:rPr lang="en-ID" sz="1600" dirty="0" err="1">
                <a:solidFill>
                  <a:schemeClr val="tx1"/>
                </a:solidFill>
                <a:effectLst/>
                <a:latin typeface="Cambria" panose="02040503050406030204" pitchFamily="18" charset="0"/>
                <a:ea typeface="Cambria" panose="02040503050406030204" pitchFamily="18" charset="0"/>
              </a:rPr>
              <a:t>Tindak</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pidana</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dilakukan</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dengan</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direncanakan</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atau</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tidak</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direncanakan</a:t>
            </a:r>
            <a:r>
              <a:rPr lang="en-ID" sz="1600" dirty="0">
                <a:solidFill>
                  <a:schemeClr val="tx1"/>
                </a:solidFill>
                <a:effectLst/>
                <a:latin typeface="Cambria" panose="02040503050406030204" pitchFamily="18" charset="0"/>
                <a:ea typeface="Cambria" panose="02040503050406030204" pitchFamily="18" charset="0"/>
              </a:rPr>
              <a:t>;</a:t>
            </a:r>
          </a:p>
          <a:p>
            <a:pPr marL="342900" lvl="0" indent="-342900" algn="just">
              <a:lnSpc>
                <a:spcPct val="150000"/>
              </a:lnSpc>
              <a:buFont typeface="+mj-lt"/>
              <a:buAutoNum type="arabicParenR"/>
            </a:pPr>
            <a:r>
              <a:rPr lang="en-ID" sz="1600" dirty="0">
                <a:solidFill>
                  <a:schemeClr val="tx1"/>
                </a:solidFill>
                <a:effectLst/>
                <a:latin typeface="Cambria" panose="02040503050406030204" pitchFamily="18" charset="0"/>
                <a:ea typeface="Cambria" panose="02040503050406030204" pitchFamily="18" charset="0"/>
              </a:rPr>
              <a:t>Cara </a:t>
            </a:r>
            <a:r>
              <a:rPr lang="en-ID" sz="1600" dirty="0" err="1">
                <a:solidFill>
                  <a:schemeClr val="tx1"/>
                </a:solidFill>
                <a:effectLst/>
                <a:latin typeface="Cambria" panose="02040503050406030204" pitchFamily="18" charset="0"/>
                <a:ea typeface="Cambria" panose="02040503050406030204" pitchFamily="18" charset="0"/>
              </a:rPr>
              <a:t>melakukan</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tindak</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pidana</a:t>
            </a:r>
            <a:r>
              <a:rPr lang="en-ID" sz="1600" dirty="0">
                <a:solidFill>
                  <a:schemeClr val="tx1"/>
                </a:solidFill>
                <a:effectLst/>
                <a:latin typeface="Cambria" panose="02040503050406030204" pitchFamily="18" charset="0"/>
                <a:ea typeface="Cambria" panose="02040503050406030204" pitchFamily="18" charset="0"/>
              </a:rPr>
              <a:t>;</a:t>
            </a:r>
          </a:p>
          <a:p>
            <a:pPr marL="342900" lvl="0" indent="-342900" algn="just">
              <a:lnSpc>
                <a:spcPct val="150000"/>
              </a:lnSpc>
              <a:buFont typeface="+mj-lt"/>
              <a:buAutoNum type="arabicParenR"/>
            </a:pPr>
            <a:r>
              <a:rPr lang="en-ID" sz="1600" dirty="0" err="1">
                <a:solidFill>
                  <a:schemeClr val="tx1"/>
                </a:solidFill>
                <a:effectLst/>
                <a:latin typeface="Cambria" panose="02040503050406030204" pitchFamily="18" charset="0"/>
                <a:ea typeface="Cambria" panose="02040503050406030204" pitchFamily="18" charset="0"/>
              </a:rPr>
              <a:t>Sikap</a:t>
            </a:r>
            <a:r>
              <a:rPr lang="en-ID" sz="1600" dirty="0">
                <a:solidFill>
                  <a:schemeClr val="tx1"/>
                </a:solidFill>
                <a:effectLst/>
                <a:latin typeface="Cambria" panose="02040503050406030204" pitchFamily="18" charset="0"/>
                <a:ea typeface="Cambria" panose="02040503050406030204" pitchFamily="18" charset="0"/>
              </a:rPr>
              <a:t> dan </a:t>
            </a:r>
            <a:r>
              <a:rPr lang="en-ID" sz="1600" dirty="0" err="1">
                <a:solidFill>
                  <a:schemeClr val="tx1"/>
                </a:solidFill>
                <a:effectLst/>
                <a:latin typeface="Cambria" panose="02040503050406030204" pitchFamily="18" charset="0"/>
                <a:ea typeface="Cambria" panose="02040503050406030204" pitchFamily="18" charset="0"/>
              </a:rPr>
              <a:t>tindakan</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pelaku</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sesudah</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melakukan</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tindak</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pidana</a:t>
            </a:r>
            <a:r>
              <a:rPr lang="en-ID" sz="1600" dirty="0">
                <a:solidFill>
                  <a:schemeClr val="tx1"/>
                </a:solidFill>
                <a:effectLst/>
                <a:latin typeface="Cambria" panose="02040503050406030204" pitchFamily="18" charset="0"/>
                <a:ea typeface="Cambria" panose="02040503050406030204" pitchFamily="18" charset="0"/>
              </a:rPr>
              <a:t>;</a:t>
            </a:r>
          </a:p>
          <a:p>
            <a:pPr marL="342900" lvl="0" indent="-342900" algn="just">
              <a:lnSpc>
                <a:spcPct val="150000"/>
              </a:lnSpc>
              <a:buFont typeface="+mj-lt"/>
              <a:buAutoNum type="arabicParenR"/>
            </a:pPr>
            <a:r>
              <a:rPr lang="en-ID" sz="1600" dirty="0">
                <a:solidFill>
                  <a:schemeClr val="tx1"/>
                </a:solidFill>
                <a:effectLst/>
                <a:latin typeface="Cambria" panose="02040503050406030204" pitchFamily="18" charset="0"/>
                <a:ea typeface="Cambria" panose="02040503050406030204" pitchFamily="18" charset="0"/>
              </a:rPr>
              <a:t>Riwayat </a:t>
            </a:r>
            <a:r>
              <a:rPr lang="en-ID" sz="1600" dirty="0" err="1">
                <a:solidFill>
                  <a:schemeClr val="tx1"/>
                </a:solidFill>
                <a:effectLst/>
                <a:latin typeface="Cambria" panose="02040503050406030204" pitchFamily="18" charset="0"/>
                <a:ea typeface="Cambria" panose="02040503050406030204" pitchFamily="18" charset="0"/>
              </a:rPr>
              <a:t>hidup</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keadaan</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sosial</a:t>
            </a:r>
            <a:r>
              <a:rPr lang="en-ID" sz="1600" dirty="0">
                <a:solidFill>
                  <a:schemeClr val="tx1"/>
                </a:solidFill>
                <a:effectLst/>
                <a:latin typeface="Cambria" panose="02040503050406030204" pitchFamily="18" charset="0"/>
                <a:ea typeface="Cambria" panose="02040503050406030204" pitchFamily="18" charset="0"/>
              </a:rPr>
              <a:t>, dan </a:t>
            </a:r>
            <a:r>
              <a:rPr lang="en-ID" sz="1600" dirty="0" err="1">
                <a:solidFill>
                  <a:schemeClr val="tx1"/>
                </a:solidFill>
                <a:effectLst/>
                <a:latin typeface="Cambria" panose="02040503050406030204" pitchFamily="18" charset="0"/>
                <a:ea typeface="Cambria" panose="02040503050406030204" pitchFamily="18" charset="0"/>
              </a:rPr>
              <a:t>keadaan</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ekonomi</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pelalu</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tindak</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pidana</a:t>
            </a:r>
            <a:r>
              <a:rPr lang="en-ID" sz="1600" dirty="0">
                <a:solidFill>
                  <a:schemeClr val="tx1"/>
                </a:solidFill>
                <a:effectLst/>
                <a:latin typeface="Cambria" panose="02040503050406030204" pitchFamily="18" charset="0"/>
                <a:ea typeface="Cambria" panose="02040503050406030204" pitchFamily="18" charset="0"/>
              </a:rPr>
              <a:t>;</a:t>
            </a:r>
          </a:p>
          <a:p>
            <a:pPr marL="342900" lvl="0" indent="-342900" algn="just">
              <a:lnSpc>
                <a:spcPct val="150000"/>
              </a:lnSpc>
              <a:buFont typeface="+mj-lt"/>
              <a:buAutoNum type="arabicParenR"/>
            </a:pPr>
            <a:r>
              <a:rPr lang="en-ID" sz="1600" dirty="0" err="1">
                <a:solidFill>
                  <a:schemeClr val="tx1"/>
                </a:solidFill>
                <a:effectLst/>
                <a:latin typeface="Cambria" panose="02040503050406030204" pitchFamily="18" charset="0"/>
                <a:ea typeface="Cambria" panose="02040503050406030204" pitchFamily="18" charset="0"/>
              </a:rPr>
              <a:t>Pengaruh</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pidana</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terhadap</a:t>
            </a:r>
            <a:r>
              <a:rPr lang="en-ID" sz="1600" dirty="0">
                <a:solidFill>
                  <a:schemeClr val="tx1"/>
                </a:solidFill>
                <a:effectLst/>
                <a:latin typeface="Cambria" panose="02040503050406030204" pitchFamily="18" charset="0"/>
                <a:ea typeface="Cambria" panose="02040503050406030204" pitchFamily="18" charset="0"/>
              </a:rPr>
              <a:t> masa </a:t>
            </a:r>
            <a:r>
              <a:rPr lang="en-ID" sz="1600" dirty="0" err="1">
                <a:solidFill>
                  <a:schemeClr val="tx1"/>
                </a:solidFill>
                <a:effectLst/>
                <a:latin typeface="Cambria" panose="02040503050406030204" pitchFamily="18" charset="0"/>
                <a:ea typeface="Cambria" panose="02040503050406030204" pitchFamily="18" charset="0"/>
              </a:rPr>
              <a:t>depan</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pelaku</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tindak</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pidana</a:t>
            </a:r>
            <a:r>
              <a:rPr lang="en-ID" sz="1600" dirty="0">
                <a:solidFill>
                  <a:schemeClr val="tx1"/>
                </a:solidFill>
                <a:effectLst/>
                <a:latin typeface="Cambria" panose="02040503050406030204" pitchFamily="18" charset="0"/>
                <a:ea typeface="Cambria" panose="02040503050406030204" pitchFamily="18" charset="0"/>
              </a:rPr>
              <a:t>;</a:t>
            </a:r>
          </a:p>
          <a:p>
            <a:pPr marL="342900" lvl="0" indent="-342900" algn="just">
              <a:lnSpc>
                <a:spcPct val="150000"/>
              </a:lnSpc>
              <a:buFont typeface="+mj-lt"/>
              <a:buAutoNum type="arabicParenR"/>
            </a:pPr>
            <a:r>
              <a:rPr lang="en-ID" sz="1600" dirty="0" err="1">
                <a:solidFill>
                  <a:schemeClr val="tx1"/>
                </a:solidFill>
                <a:effectLst/>
                <a:latin typeface="Cambria" panose="02040503050406030204" pitchFamily="18" charset="0"/>
                <a:ea typeface="Cambria" panose="02040503050406030204" pitchFamily="18" charset="0"/>
              </a:rPr>
              <a:t>Pengaruh</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tindak</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pidana</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terhadap</a:t>
            </a:r>
            <a:r>
              <a:rPr lang="en-ID" sz="1600" dirty="0">
                <a:solidFill>
                  <a:schemeClr val="tx1"/>
                </a:solidFill>
                <a:effectLst/>
                <a:latin typeface="Cambria" panose="02040503050406030204" pitchFamily="18" charset="0"/>
                <a:ea typeface="Cambria" panose="02040503050406030204" pitchFamily="18" charset="0"/>
              </a:rPr>
              <a:t> korban </a:t>
            </a:r>
            <a:r>
              <a:rPr lang="en-ID" sz="1600" dirty="0" err="1">
                <a:solidFill>
                  <a:schemeClr val="tx1"/>
                </a:solidFill>
                <a:effectLst/>
                <a:latin typeface="Cambria" panose="02040503050406030204" pitchFamily="18" charset="0"/>
                <a:ea typeface="Cambria" panose="02040503050406030204" pitchFamily="18" charset="0"/>
              </a:rPr>
              <a:t>atau</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keluarga</a:t>
            </a:r>
            <a:r>
              <a:rPr lang="en-ID" sz="1600" dirty="0">
                <a:solidFill>
                  <a:schemeClr val="tx1"/>
                </a:solidFill>
                <a:effectLst/>
                <a:latin typeface="Cambria" panose="02040503050406030204" pitchFamily="18" charset="0"/>
                <a:ea typeface="Cambria" panose="02040503050406030204" pitchFamily="18" charset="0"/>
              </a:rPr>
              <a:t> korban;</a:t>
            </a:r>
          </a:p>
          <a:p>
            <a:pPr marL="342900" lvl="0" indent="-342900" algn="just">
              <a:lnSpc>
                <a:spcPct val="150000"/>
              </a:lnSpc>
              <a:spcAft>
                <a:spcPts val="800"/>
              </a:spcAft>
              <a:buFont typeface="+mj-lt"/>
              <a:buAutoNum type="arabicParenR"/>
            </a:pPr>
            <a:r>
              <a:rPr lang="en-ID" sz="1600" dirty="0" err="1">
                <a:solidFill>
                  <a:schemeClr val="tx1"/>
                </a:solidFill>
                <a:effectLst/>
                <a:latin typeface="Cambria" panose="02040503050406030204" pitchFamily="18" charset="0"/>
                <a:ea typeface="Cambria" panose="02040503050406030204" pitchFamily="18" charset="0"/>
              </a:rPr>
              <a:t>Pemaafan</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dari</a:t>
            </a:r>
            <a:r>
              <a:rPr lang="en-ID" sz="1600" dirty="0">
                <a:solidFill>
                  <a:schemeClr val="tx1"/>
                </a:solidFill>
                <a:effectLst/>
                <a:latin typeface="Cambria" panose="02040503050406030204" pitchFamily="18" charset="0"/>
                <a:ea typeface="Cambria" panose="02040503050406030204" pitchFamily="18" charset="0"/>
              </a:rPr>
              <a:t> korban dan/</a:t>
            </a:r>
            <a:r>
              <a:rPr lang="en-ID" sz="1600" dirty="0" err="1">
                <a:solidFill>
                  <a:schemeClr val="tx1"/>
                </a:solidFill>
                <a:effectLst/>
                <a:latin typeface="Cambria" panose="02040503050406030204" pitchFamily="18" charset="0"/>
                <a:ea typeface="Cambria" panose="02040503050406030204" pitchFamily="18" charset="0"/>
              </a:rPr>
              <a:t>atau</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keluarga</a:t>
            </a:r>
            <a:r>
              <a:rPr lang="en-ID" sz="1600" dirty="0">
                <a:solidFill>
                  <a:schemeClr val="tx1"/>
                </a:solidFill>
                <a:effectLst/>
                <a:latin typeface="Cambria" panose="02040503050406030204" pitchFamily="18" charset="0"/>
                <a:ea typeface="Cambria" panose="02040503050406030204" pitchFamily="18" charset="0"/>
              </a:rPr>
              <a:t> korban; dan/</a:t>
            </a:r>
            <a:r>
              <a:rPr lang="en-ID" sz="1600" dirty="0" err="1">
                <a:solidFill>
                  <a:schemeClr val="tx1"/>
                </a:solidFill>
                <a:effectLst/>
                <a:latin typeface="Cambria" panose="02040503050406030204" pitchFamily="18" charset="0"/>
                <a:ea typeface="Cambria" panose="02040503050406030204" pitchFamily="18" charset="0"/>
              </a:rPr>
              <a:t>atau</a:t>
            </a:r>
            <a:endParaRPr lang="en-ID" sz="1600" dirty="0">
              <a:solidFill>
                <a:schemeClr val="tx1"/>
              </a:solidFill>
              <a:effectLst/>
              <a:latin typeface="Cambria" panose="02040503050406030204" pitchFamily="18" charset="0"/>
              <a:ea typeface="Cambria" panose="02040503050406030204" pitchFamily="18" charset="0"/>
            </a:endParaRPr>
          </a:p>
          <a:p>
            <a:pPr marL="342900" lvl="0" indent="-342900" algn="just">
              <a:lnSpc>
                <a:spcPct val="150000"/>
              </a:lnSpc>
              <a:spcAft>
                <a:spcPts val="800"/>
              </a:spcAft>
              <a:buFont typeface="+mj-lt"/>
              <a:buAutoNum type="arabicParenR"/>
            </a:pPr>
            <a:r>
              <a:rPr lang="en-ID" sz="1600" dirty="0">
                <a:solidFill>
                  <a:schemeClr val="tx1"/>
                </a:solidFill>
                <a:effectLst/>
                <a:latin typeface="Cambria" panose="02040503050406030204" pitchFamily="18" charset="0"/>
                <a:ea typeface="Cambria" panose="02040503050406030204" pitchFamily="18" charset="0"/>
              </a:rPr>
              <a:t>Nilai </a:t>
            </a:r>
            <a:r>
              <a:rPr lang="en-ID" sz="1600" dirty="0" err="1">
                <a:solidFill>
                  <a:schemeClr val="tx1"/>
                </a:solidFill>
                <a:effectLst/>
                <a:latin typeface="Cambria" panose="02040503050406030204" pitchFamily="18" charset="0"/>
                <a:ea typeface="Cambria" panose="02040503050406030204" pitchFamily="18" charset="0"/>
              </a:rPr>
              <a:t>hukum</a:t>
            </a:r>
            <a:r>
              <a:rPr lang="en-ID" sz="1600" dirty="0">
                <a:solidFill>
                  <a:schemeClr val="tx1"/>
                </a:solidFill>
                <a:effectLst/>
                <a:latin typeface="Cambria" panose="02040503050406030204" pitchFamily="18" charset="0"/>
                <a:ea typeface="Cambria" panose="02040503050406030204" pitchFamily="18" charset="0"/>
              </a:rPr>
              <a:t> dan </a:t>
            </a:r>
            <a:r>
              <a:rPr lang="en-ID" sz="1600" dirty="0" err="1">
                <a:solidFill>
                  <a:schemeClr val="tx1"/>
                </a:solidFill>
                <a:effectLst/>
                <a:latin typeface="Cambria" panose="02040503050406030204" pitchFamily="18" charset="0"/>
                <a:ea typeface="Cambria" panose="02040503050406030204" pitchFamily="18" charset="0"/>
              </a:rPr>
              <a:t>keadilan</a:t>
            </a:r>
            <a:r>
              <a:rPr lang="en-ID" sz="1600" dirty="0">
                <a:solidFill>
                  <a:schemeClr val="tx1"/>
                </a:solidFill>
                <a:effectLst/>
                <a:latin typeface="Cambria" panose="02040503050406030204" pitchFamily="18" charset="0"/>
                <a:ea typeface="Cambria" panose="02040503050406030204" pitchFamily="18" charset="0"/>
              </a:rPr>
              <a:t> yang </a:t>
            </a:r>
            <a:r>
              <a:rPr lang="en-ID" sz="1600" dirty="0" err="1">
                <a:solidFill>
                  <a:schemeClr val="tx1"/>
                </a:solidFill>
                <a:effectLst/>
                <a:latin typeface="Cambria" panose="02040503050406030204" pitchFamily="18" charset="0"/>
                <a:ea typeface="Cambria" panose="02040503050406030204" pitchFamily="18" charset="0"/>
              </a:rPr>
              <a:t>hidup</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dalam</a:t>
            </a:r>
            <a:r>
              <a:rPr lang="en-ID" sz="1600" dirty="0">
                <a:solidFill>
                  <a:schemeClr val="tx1"/>
                </a:solidFill>
                <a:effectLst/>
                <a:latin typeface="Cambria" panose="02040503050406030204" pitchFamily="18" charset="0"/>
                <a:ea typeface="Cambria" panose="02040503050406030204" pitchFamily="18" charset="0"/>
              </a:rPr>
              <a:t> </a:t>
            </a:r>
            <a:r>
              <a:rPr lang="en-ID" sz="1600" dirty="0" err="1">
                <a:solidFill>
                  <a:schemeClr val="tx1"/>
                </a:solidFill>
                <a:effectLst/>
                <a:latin typeface="Cambria" panose="02040503050406030204" pitchFamily="18" charset="0"/>
                <a:ea typeface="Cambria" panose="02040503050406030204" pitchFamily="18" charset="0"/>
              </a:rPr>
              <a:t>masyarakat</a:t>
            </a:r>
            <a:r>
              <a:rPr lang="en-ID" sz="1600" dirty="0">
                <a:solidFill>
                  <a:schemeClr val="tx1"/>
                </a:solidFill>
                <a:effectLst/>
                <a:latin typeface="Cambria" panose="02040503050406030204" pitchFamily="18" charset="0"/>
                <a:ea typeface="Cambria" panose="02040503050406030204" pitchFamily="18" charset="0"/>
              </a:rPr>
              <a:t>.</a:t>
            </a:r>
            <a:endParaRPr lang="en-US" sz="1600" dirty="0">
              <a:solidFill>
                <a:schemeClr val="tx1"/>
              </a:solidFill>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489250448"/>
      </p:ext>
    </p:extLst>
  </p:cSld>
  <p:clrMapOvr>
    <a:masterClrMapping/>
  </p:clrMapOvr>
  <p:transition spd="slow">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88640"/>
            <a:ext cx="8229600" cy="1143000"/>
          </a:xfrm>
          <a:prstGeom prst="rect">
            <a:avLst/>
          </a:prstGeom>
        </p:spPr>
        <p:txBody>
          <a:bodyPr vert="horz" lIns="91440" tIns="45720" rIns="91440" bIns="45720" rtlCol="0" anchor="ctr">
            <a:normAutofit fontScale="97500"/>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err="1">
                <a:ln>
                  <a:noFill/>
                </a:ln>
                <a:solidFill>
                  <a:schemeClr val="tx1"/>
                </a:solidFill>
                <a:effectLst/>
                <a:uLnTx/>
                <a:uFillTx/>
                <a:latin typeface="Cambria" panose="02040503050406030204" pitchFamily="18" charset="0"/>
                <a:ea typeface="Cambria" panose="02040503050406030204" pitchFamily="18" charset="0"/>
                <a:cs typeface="Arial" panose="020B0604020202020204" pitchFamily="34" charset="0"/>
              </a:rPr>
              <a:t>Pidana</a:t>
            </a:r>
            <a:r>
              <a:rPr kumimoji="0" lang="en-US" sz="3600" b="1"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Arial" panose="020B0604020202020204" pitchFamily="34" charset="0"/>
              </a:rPr>
              <a:t> dan Tindakan</a:t>
            </a:r>
            <a:endParaRPr kumimoji="0" lang="id-ID" sz="3600" b="1"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Arial" panose="020B0604020202020204" pitchFamily="34" charset="0"/>
            </a:endParaRPr>
          </a:p>
        </p:txBody>
      </p:sp>
      <p:sp>
        <p:nvSpPr>
          <p:cNvPr id="4" name="Content Placeholder 2">
            <a:extLst>
              <a:ext uri="{FF2B5EF4-FFF2-40B4-BE49-F238E27FC236}">
                <a16:creationId xmlns:a16="http://schemas.microsoft.com/office/drawing/2014/main" id="{74572474-784E-44BB-B94D-C0894DBFE84E}"/>
              </a:ext>
            </a:extLst>
          </p:cNvPr>
          <p:cNvSpPr txBox="1">
            <a:spLocks/>
          </p:cNvSpPr>
          <p:nvPr/>
        </p:nvSpPr>
        <p:spPr>
          <a:xfrm>
            <a:off x="467544" y="1600200"/>
            <a:ext cx="8229600" cy="442108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id-ID" dirty="0">
              <a:solidFill>
                <a:schemeClr val="tx1"/>
              </a:solidFill>
              <a:latin typeface="Cambria" panose="02040503050406030204" pitchFamily="18" charset="0"/>
              <a:cs typeface="Arial" panose="020B0604020202020204" pitchFamily="34" charset="0"/>
            </a:endParaRPr>
          </a:p>
        </p:txBody>
      </p:sp>
      <p:graphicFrame>
        <p:nvGraphicFramePr>
          <p:cNvPr id="6" name="Diagram 5">
            <a:extLst>
              <a:ext uri="{FF2B5EF4-FFF2-40B4-BE49-F238E27FC236}">
                <a16:creationId xmlns:a16="http://schemas.microsoft.com/office/drawing/2014/main" id="{1EC0AE70-4CFC-43BC-832A-4ECBAE4B33A7}"/>
              </a:ext>
            </a:extLst>
          </p:cNvPr>
          <p:cNvGraphicFramePr/>
          <p:nvPr>
            <p:extLst>
              <p:ext uri="{D42A27DB-BD31-4B8C-83A1-F6EECF244321}">
                <p14:modId xmlns:p14="http://schemas.microsoft.com/office/powerpoint/2010/main" val="4269250202"/>
              </p:ext>
            </p:extLst>
          </p:nvPr>
        </p:nvGraphicFramePr>
        <p:xfrm>
          <a:off x="539552" y="692696"/>
          <a:ext cx="8208912"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10156278"/>
      </p:ext>
    </p:extLst>
  </p:cSld>
  <p:clrMapOvr>
    <a:masterClrMapping/>
  </p:clrMapOvr>
  <p:transition spd="slow">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rmAutofit fontScale="97500"/>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lang="en-US" sz="3600" b="1" dirty="0" err="1">
                <a:latin typeface="Cambria" panose="02040503050406030204" pitchFamily="18" charset="0"/>
                <a:ea typeface="Cambria" panose="02040503050406030204" pitchFamily="18" charset="0"/>
                <a:cs typeface="Arial" panose="020B0604020202020204" pitchFamily="34" charset="0"/>
              </a:rPr>
              <a:t>Pidana</a:t>
            </a:r>
            <a:r>
              <a:rPr lang="en-US" sz="3600" b="1" dirty="0">
                <a:latin typeface="Cambria" panose="02040503050406030204" pitchFamily="18" charset="0"/>
                <a:ea typeface="Cambria" panose="02040503050406030204" pitchFamily="18" charset="0"/>
                <a:cs typeface="Arial" panose="020B0604020202020204" pitchFamily="34" charset="0"/>
              </a:rPr>
              <a:t> </a:t>
            </a:r>
            <a:r>
              <a:rPr lang="en-US" sz="3600" b="1" dirty="0" err="1">
                <a:latin typeface="Cambria" panose="02040503050406030204" pitchFamily="18" charset="0"/>
                <a:ea typeface="Cambria" panose="02040503050406030204" pitchFamily="18" charset="0"/>
                <a:cs typeface="Arial" panose="020B0604020202020204" pitchFamily="34" charset="0"/>
              </a:rPr>
              <a:t>Pokok</a:t>
            </a:r>
            <a:endParaRPr kumimoji="0" lang="id-ID" sz="3600" b="1"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Arial" panose="020B0604020202020204" pitchFamily="34" charset="0"/>
            </a:endParaRPr>
          </a:p>
        </p:txBody>
      </p:sp>
      <p:sp>
        <p:nvSpPr>
          <p:cNvPr id="4" name="Content Placeholder 2">
            <a:extLst>
              <a:ext uri="{FF2B5EF4-FFF2-40B4-BE49-F238E27FC236}">
                <a16:creationId xmlns:a16="http://schemas.microsoft.com/office/drawing/2014/main" id="{74572474-784E-44BB-B94D-C0894DBFE84E}"/>
              </a:ext>
            </a:extLst>
          </p:cNvPr>
          <p:cNvSpPr txBox="1">
            <a:spLocks/>
          </p:cNvSpPr>
          <p:nvPr/>
        </p:nvSpPr>
        <p:spPr>
          <a:xfrm>
            <a:off x="467544" y="1196752"/>
            <a:ext cx="8229600" cy="4824536"/>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rabicParenR"/>
            </a:pPr>
            <a:r>
              <a:rPr lang="en-US" dirty="0" err="1">
                <a:solidFill>
                  <a:schemeClr val="tx1"/>
                </a:solidFill>
                <a:latin typeface="Cambria" panose="02040503050406030204" pitchFamily="18" charset="0"/>
                <a:cs typeface="Arial" panose="020B0604020202020204" pitchFamily="34" charset="0"/>
              </a:rPr>
              <a:t>Pidana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penjara</a:t>
            </a:r>
            <a:endParaRPr lang="en-US" dirty="0">
              <a:solidFill>
                <a:schemeClr val="tx1"/>
              </a:solidFill>
              <a:latin typeface="Cambria" panose="02040503050406030204" pitchFamily="18" charset="0"/>
              <a:cs typeface="Arial" panose="020B0604020202020204" pitchFamily="34" charset="0"/>
            </a:endParaRPr>
          </a:p>
          <a:p>
            <a:pPr algn="just"/>
            <a:r>
              <a:rPr lang="id-ID" dirty="0">
                <a:solidFill>
                  <a:schemeClr val="tx1"/>
                </a:solidFill>
                <a:latin typeface="Cambria" panose="02040503050406030204" pitchFamily="18" charset="0"/>
                <a:cs typeface="Arial" panose="020B0604020202020204" pitchFamily="34" charset="0"/>
              </a:rPr>
              <a:t>Pidana penjara dijatuhkan untuk seumur hidup atau untuk waktu tertentu (tidak boleh dijatuhkan lebih dari 20 (dua puluh) tahun).</a:t>
            </a:r>
            <a:endParaRPr lang="en-US" dirty="0">
              <a:solidFill>
                <a:schemeClr val="tx1"/>
              </a:solidFill>
              <a:latin typeface="Cambria" panose="02040503050406030204" pitchFamily="18" charset="0"/>
              <a:cs typeface="Arial" panose="020B0604020202020204" pitchFamily="34" charset="0"/>
            </a:endParaRPr>
          </a:p>
          <a:p>
            <a:pPr algn="just"/>
            <a:endParaRPr lang="en-US" dirty="0">
              <a:solidFill>
                <a:schemeClr val="tx1"/>
              </a:solidFill>
              <a:latin typeface="Cambria" panose="02040503050406030204" pitchFamily="18" charset="0"/>
              <a:cs typeface="Arial" panose="020B0604020202020204" pitchFamily="34" charset="0"/>
            </a:endParaRPr>
          </a:p>
          <a:p>
            <a:pPr marL="514350" indent="-514350" algn="just">
              <a:buFont typeface="+mj-lt"/>
              <a:buAutoNum type="arabicParenR" startAt="2"/>
            </a:pPr>
            <a:r>
              <a:rPr lang="en-US" dirty="0" err="1">
                <a:solidFill>
                  <a:schemeClr val="tx1"/>
                </a:solidFill>
                <a:latin typeface="Cambria" panose="02040503050406030204" pitchFamily="18" charset="0"/>
                <a:cs typeface="Arial" panose="020B0604020202020204" pitchFamily="34" charset="0"/>
              </a:rPr>
              <a:t>Pidana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tutupan</a:t>
            </a:r>
            <a:endParaRPr lang="en-US" dirty="0">
              <a:solidFill>
                <a:schemeClr val="tx1"/>
              </a:solidFill>
              <a:latin typeface="Cambria" panose="02040503050406030204" pitchFamily="18" charset="0"/>
              <a:cs typeface="Arial" panose="020B0604020202020204" pitchFamily="34" charset="0"/>
            </a:endParaRPr>
          </a:p>
          <a:p>
            <a:pPr algn="just"/>
            <a:r>
              <a:rPr lang="id-ID" dirty="0">
                <a:solidFill>
                  <a:schemeClr val="tx1"/>
                </a:solidFill>
                <a:latin typeface="Cambria" panose="02040503050406030204" pitchFamily="18" charset="0"/>
                <a:cs typeface="Arial" panose="020B0604020202020204" pitchFamily="34" charset="0"/>
              </a:rPr>
              <a:t>Pidana alternatif terhadap pidana penjara, khususnya bagi pelaku delik politik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atau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kejahatan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militer</a:t>
            </a:r>
            <a:r>
              <a:rPr lang="id-ID" dirty="0">
                <a:solidFill>
                  <a:schemeClr val="tx1"/>
                </a:solidFill>
                <a:latin typeface="Cambria" panose="02040503050406030204" pitchFamily="18" charset="0"/>
                <a:cs typeface="Arial" panose="020B0604020202020204" pitchFamily="34" charset="0"/>
              </a:rPr>
              <a:t>. Pada umumnya pelaku delik politik</a:t>
            </a:r>
            <a:r>
              <a:rPr lang="en-US" dirty="0">
                <a:solidFill>
                  <a:schemeClr val="tx1"/>
                </a:solidFill>
                <a:latin typeface="Cambria" panose="02040503050406030204" pitchFamily="18" charset="0"/>
                <a:cs typeface="Arial" panose="020B0604020202020204" pitchFamily="34" charset="0"/>
              </a:rPr>
              <a:t>/</a:t>
            </a:r>
            <a:r>
              <a:rPr lang="en-US" dirty="0" err="1">
                <a:solidFill>
                  <a:schemeClr val="tx1"/>
                </a:solidFill>
                <a:latin typeface="Cambria" panose="02040503050406030204" pitchFamily="18" charset="0"/>
                <a:cs typeface="Arial" panose="020B0604020202020204" pitchFamily="34" charset="0"/>
              </a:rPr>
              <a:t>militer</a:t>
            </a:r>
            <a:r>
              <a:rPr lang="id-ID" dirty="0">
                <a:solidFill>
                  <a:schemeClr val="tx1"/>
                </a:solidFill>
                <a:latin typeface="Cambria" panose="02040503050406030204" pitchFamily="18" charset="0"/>
                <a:cs typeface="Arial" panose="020B0604020202020204" pitchFamily="34" charset="0"/>
              </a:rPr>
              <a:t> didorong oleh adanya maksud yang patut dihormati (kejahatan yang disebabkan oleh ideologi yang dianutnya). Pelaksanaan pidana tutupan berbeda dengan penjara karena ditempatkan di tempat khusus bernama Rumah Tutupan yang pengurusan umumnya dipegang oleh Menteri Pertahanan</a:t>
            </a:r>
            <a:r>
              <a:rPr lang="en-US" dirty="0">
                <a:solidFill>
                  <a:schemeClr val="tx1"/>
                </a:solidFill>
                <a:latin typeface="Cambria" panose="02040503050406030204" pitchFamily="18" charset="0"/>
                <a:cs typeface="Arial" panose="020B0604020202020204" pitchFamily="34" charset="0"/>
              </a:rPr>
              <a:t>.</a:t>
            </a:r>
            <a:endParaRPr lang="id-ID"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55200056"/>
      </p:ext>
    </p:extLst>
  </p:cSld>
  <p:clrMapOvr>
    <a:masterClrMapping/>
  </p:clrMapOvr>
  <p:transition spd="slow">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74572474-784E-44BB-B94D-C0894DBFE84E}"/>
              </a:ext>
            </a:extLst>
          </p:cNvPr>
          <p:cNvSpPr txBox="1">
            <a:spLocks/>
          </p:cNvSpPr>
          <p:nvPr/>
        </p:nvSpPr>
        <p:spPr>
          <a:xfrm>
            <a:off x="467544" y="620688"/>
            <a:ext cx="8229600" cy="482453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dirty="0">
                <a:solidFill>
                  <a:schemeClr val="tx1"/>
                </a:solidFill>
                <a:latin typeface="Cambria" panose="02040503050406030204" pitchFamily="18" charset="0"/>
                <a:cs typeface="Arial" panose="020B0604020202020204" pitchFamily="34" charset="0"/>
              </a:rPr>
              <a:t>3) </a:t>
            </a:r>
            <a:r>
              <a:rPr lang="en-US" dirty="0" err="1">
                <a:solidFill>
                  <a:schemeClr val="tx1"/>
                </a:solidFill>
                <a:latin typeface="Cambria" panose="02040503050406030204" pitchFamily="18" charset="0"/>
                <a:cs typeface="Arial" panose="020B0604020202020204" pitchFamily="34" charset="0"/>
              </a:rPr>
              <a:t>Pidana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pengawasan</a:t>
            </a:r>
            <a:endParaRPr lang="en-US" dirty="0">
              <a:solidFill>
                <a:schemeClr val="tx1"/>
              </a:solidFill>
              <a:latin typeface="Cambria" panose="02040503050406030204" pitchFamily="18" charset="0"/>
              <a:cs typeface="Arial" panose="020B0604020202020204" pitchFamily="34" charset="0"/>
            </a:endParaRPr>
          </a:p>
          <a:p>
            <a:pPr algn="just"/>
            <a:r>
              <a:rPr lang="id-ID" dirty="0">
                <a:solidFill>
                  <a:schemeClr val="tx1"/>
                </a:solidFill>
                <a:latin typeface="Cambria" panose="02040503050406030204" pitchFamily="18" charset="0"/>
                <a:cs typeface="Arial" panose="020B0604020202020204" pitchFamily="34" charset="0"/>
              </a:rPr>
              <a:t>Pidana pengawasan merupakan pembinaan diluar lembaga atau diluar penjara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yg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diperuntukkan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dengan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persyaratan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tertentu</a:t>
            </a:r>
            <a:r>
              <a:rPr lang="en-US" dirty="0">
                <a:solidFill>
                  <a:schemeClr val="tx1"/>
                </a:solidFill>
                <a:latin typeface="Cambria" panose="02040503050406030204" pitchFamily="18" charset="0"/>
                <a:cs typeface="Arial" panose="020B0604020202020204" pitchFamily="34" charset="0"/>
              </a:rPr>
              <a:t>.</a:t>
            </a:r>
          </a:p>
          <a:p>
            <a:pPr algn="just"/>
            <a:endParaRPr lang="en-US" dirty="0">
              <a:solidFill>
                <a:schemeClr val="tx1"/>
              </a:solidFill>
              <a:latin typeface="Cambria" panose="02040503050406030204" pitchFamily="18" charset="0"/>
              <a:cs typeface="Arial" panose="020B0604020202020204" pitchFamily="34" charset="0"/>
            </a:endParaRPr>
          </a:p>
          <a:p>
            <a:pPr algn="just"/>
            <a:r>
              <a:rPr lang="en-US" dirty="0">
                <a:solidFill>
                  <a:schemeClr val="tx1"/>
                </a:solidFill>
                <a:latin typeface="Cambria" panose="02040503050406030204" pitchFamily="18" charset="0"/>
                <a:cs typeface="Arial" panose="020B0604020202020204" pitchFamily="34" charset="0"/>
              </a:rPr>
              <a:t>4) </a:t>
            </a:r>
            <a:r>
              <a:rPr lang="en-US" dirty="0" err="1">
                <a:solidFill>
                  <a:schemeClr val="tx1"/>
                </a:solidFill>
                <a:latin typeface="Cambria" panose="02040503050406030204" pitchFamily="18" charset="0"/>
                <a:cs typeface="Arial" panose="020B0604020202020204" pitchFamily="34" charset="0"/>
              </a:rPr>
              <a:t>Pidana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denda</a:t>
            </a:r>
            <a:endParaRPr lang="en-US" dirty="0">
              <a:solidFill>
                <a:schemeClr val="tx1"/>
              </a:solidFill>
              <a:latin typeface="Cambria" panose="02040503050406030204" pitchFamily="18" charset="0"/>
              <a:cs typeface="Arial" panose="020B0604020202020204" pitchFamily="34" charset="0"/>
            </a:endParaRPr>
          </a:p>
          <a:p>
            <a:pPr algn="just"/>
            <a:endParaRPr lang="en-US" dirty="0">
              <a:solidFill>
                <a:schemeClr val="tx1"/>
              </a:solidFill>
              <a:latin typeface="Cambria" panose="02040503050406030204" pitchFamily="18" charset="0"/>
              <a:cs typeface="Arial" panose="020B0604020202020204" pitchFamily="34" charset="0"/>
            </a:endParaRPr>
          </a:p>
        </p:txBody>
      </p:sp>
      <p:graphicFrame>
        <p:nvGraphicFramePr>
          <p:cNvPr id="2" name="Table 1">
            <a:extLst>
              <a:ext uri="{FF2B5EF4-FFF2-40B4-BE49-F238E27FC236}">
                <a16:creationId xmlns:a16="http://schemas.microsoft.com/office/drawing/2014/main" id="{47B15E8B-DB04-4CB2-AD04-E8F636B73A8E}"/>
              </a:ext>
            </a:extLst>
          </p:cNvPr>
          <p:cNvGraphicFramePr>
            <a:graphicFrameLocks noGrp="1"/>
          </p:cNvGraphicFramePr>
          <p:nvPr>
            <p:extLst>
              <p:ext uri="{D42A27DB-BD31-4B8C-83A1-F6EECF244321}">
                <p14:modId xmlns:p14="http://schemas.microsoft.com/office/powerpoint/2010/main" val="4101717798"/>
              </p:ext>
            </p:extLst>
          </p:nvPr>
        </p:nvGraphicFramePr>
        <p:xfrm>
          <a:off x="971600" y="3573016"/>
          <a:ext cx="7704856" cy="2592288"/>
        </p:xfrm>
        <a:graphic>
          <a:graphicData uri="http://schemas.openxmlformats.org/drawingml/2006/table">
            <a:tbl>
              <a:tblPr firstRow="1" firstCol="1" bandRow="1">
                <a:tableStyleId>{5C22544A-7EE6-4342-B048-85BDC9FD1C3A}</a:tableStyleId>
              </a:tblPr>
              <a:tblGrid>
                <a:gridCol w="3267044">
                  <a:extLst>
                    <a:ext uri="{9D8B030D-6E8A-4147-A177-3AD203B41FA5}">
                      <a16:colId xmlns:a16="http://schemas.microsoft.com/office/drawing/2014/main" val="2535889008"/>
                    </a:ext>
                  </a:extLst>
                </a:gridCol>
                <a:gridCol w="4437812">
                  <a:extLst>
                    <a:ext uri="{9D8B030D-6E8A-4147-A177-3AD203B41FA5}">
                      <a16:colId xmlns:a16="http://schemas.microsoft.com/office/drawing/2014/main" val="2135507875"/>
                    </a:ext>
                  </a:extLst>
                </a:gridCol>
              </a:tblGrid>
              <a:tr h="288032">
                <a:tc>
                  <a:txBody>
                    <a:bodyPr/>
                    <a:lstStyle/>
                    <a:p>
                      <a:pPr algn="ctr">
                        <a:lnSpc>
                          <a:spcPct val="107000"/>
                        </a:lnSpc>
                        <a:spcAft>
                          <a:spcPts val="800"/>
                        </a:spcAft>
                      </a:pPr>
                      <a:r>
                        <a:rPr lang="en-ID" sz="1200">
                          <a:effectLst/>
                        </a:rPr>
                        <a:t>Kategori</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ID" sz="1200">
                          <a:effectLst/>
                        </a:rPr>
                        <a:t>Nominal Denda</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09103571"/>
                  </a:ext>
                </a:extLst>
              </a:tr>
              <a:tr h="288032">
                <a:tc>
                  <a:txBody>
                    <a:bodyPr/>
                    <a:lstStyle/>
                    <a:p>
                      <a:pPr algn="ctr">
                        <a:lnSpc>
                          <a:spcPct val="107000"/>
                        </a:lnSpc>
                        <a:spcAft>
                          <a:spcPts val="800"/>
                        </a:spcAft>
                      </a:pPr>
                      <a:r>
                        <a:rPr lang="en-ID" sz="1200">
                          <a:effectLst/>
                        </a:rPr>
                        <a:t>Kategori I</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ID" sz="1200">
                          <a:effectLst/>
                        </a:rPr>
                        <a:t>Rp. 1.000.000,00 (satu juta rupiah)</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045592830"/>
                  </a:ext>
                </a:extLst>
              </a:tr>
              <a:tr h="288032">
                <a:tc>
                  <a:txBody>
                    <a:bodyPr/>
                    <a:lstStyle/>
                    <a:p>
                      <a:pPr algn="ctr">
                        <a:lnSpc>
                          <a:spcPct val="107000"/>
                        </a:lnSpc>
                        <a:spcAft>
                          <a:spcPts val="800"/>
                        </a:spcAft>
                      </a:pPr>
                      <a:r>
                        <a:rPr lang="en-ID" sz="1200">
                          <a:effectLst/>
                        </a:rPr>
                        <a:t>Kategori II</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ID" sz="1200">
                          <a:effectLst/>
                        </a:rPr>
                        <a:t>Rp. 10.000.000,00 (sepuluh juta rupiah)</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109251626"/>
                  </a:ext>
                </a:extLst>
              </a:tr>
              <a:tr h="288032">
                <a:tc>
                  <a:txBody>
                    <a:bodyPr/>
                    <a:lstStyle/>
                    <a:p>
                      <a:pPr algn="ctr">
                        <a:lnSpc>
                          <a:spcPct val="107000"/>
                        </a:lnSpc>
                        <a:spcAft>
                          <a:spcPts val="800"/>
                        </a:spcAft>
                      </a:pPr>
                      <a:r>
                        <a:rPr lang="en-ID" sz="1200">
                          <a:effectLst/>
                        </a:rPr>
                        <a:t>Kategori III</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ID" sz="1200">
                          <a:effectLst/>
                        </a:rPr>
                        <a:t>Rp. 50.000.000,00 (lima puluh juta rupiah)</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95487546"/>
                  </a:ext>
                </a:extLst>
              </a:tr>
              <a:tr h="288032">
                <a:tc>
                  <a:txBody>
                    <a:bodyPr/>
                    <a:lstStyle/>
                    <a:p>
                      <a:pPr algn="ctr">
                        <a:lnSpc>
                          <a:spcPct val="107000"/>
                        </a:lnSpc>
                        <a:spcAft>
                          <a:spcPts val="800"/>
                        </a:spcAft>
                      </a:pPr>
                      <a:r>
                        <a:rPr lang="en-ID" sz="1200">
                          <a:effectLst/>
                        </a:rPr>
                        <a:t>Kategori IV</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ID" sz="1200">
                          <a:effectLst/>
                        </a:rPr>
                        <a:t>Rp. 200.000.000,00 (dua ratus juta rupiah)</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01373233"/>
                  </a:ext>
                </a:extLst>
              </a:tr>
              <a:tr h="288032">
                <a:tc>
                  <a:txBody>
                    <a:bodyPr/>
                    <a:lstStyle/>
                    <a:p>
                      <a:pPr algn="ctr">
                        <a:lnSpc>
                          <a:spcPct val="107000"/>
                        </a:lnSpc>
                        <a:spcAft>
                          <a:spcPts val="800"/>
                        </a:spcAft>
                      </a:pPr>
                      <a:r>
                        <a:rPr lang="en-ID" sz="1200">
                          <a:effectLst/>
                        </a:rPr>
                        <a:t>Kategori V</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ID" sz="1200">
                          <a:effectLst/>
                        </a:rPr>
                        <a:t>Rp. 500.000.000,00 (lima ratus juta rupiah)</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194563352"/>
                  </a:ext>
                </a:extLst>
              </a:tr>
              <a:tr h="288032">
                <a:tc>
                  <a:txBody>
                    <a:bodyPr/>
                    <a:lstStyle/>
                    <a:p>
                      <a:pPr algn="ctr">
                        <a:lnSpc>
                          <a:spcPct val="107000"/>
                        </a:lnSpc>
                        <a:spcAft>
                          <a:spcPts val="800"/>
                        </a:spcAft>
                      </a:pPr>
                      <a:r>
                        <a:rPr lang="en-ID" sz="1200">
                          <a:effectLst/>
                        </a:rPr>
                        <a:t>Kategori VI</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ID" sz="1200">
                          <a:effectLst/>
                        </a:rPr>
                        <a:t>Rp. 2.000.000.000,00 (dua miliar rupiah)</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76006646"/>
                  </a:ext>
                </a:extLst>
              </a:tr>
              <a:tr h="288032">
                <a:tc>
                  <a:txBody>
                    <a:bodyPr/>
                    <a:lstStyle/>
                    <a:p>
                      <a:pPr algn="ctr">
                        <a:lnSpc>
                          <a:spcPct val="107000"/>
                        </a:lnSpc>
                        <a:spcAft>
                          <a:spcPts val="800"/>
                        </a:spcAft>
                      </a:pPr>
                      <a:r>
                        <a:rPr lang="en-ID" sz="1200">
                          <a:effectLst/>
                        </a:rPr>
                        <a:t>Kategori VII</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ID" sz="1200">
                          <a:effectLst/>
                        </a:rPr>
                        <a:t>Rp. 5.000.000.000,00 (lima miliar rupiah)</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83506736"/>
                  </a:ext>
                </a:extLst>
              </a:tr>
              <a:tr h="288032">
                <a:tc>
                  <a:txBody>
                    <a:bodyPr/>
                    <a:lstStyle/>
                    <a:p>
                      <a:pPr algn="ctr">
                        <a:lnSpc>
                          <a:spcPct val="107000"/>
                        </a:lnSpc>
                        <a:spcAft>
                          <a:spcPts val="800"/>
                        </a:spcAft>
                      </a:pPr>
                      <a:r>
                        <a:rPr lang="en-ID" sz="1200">
                          <a:effectLst/>
                        </a:rPr>
                        <a:t>Kategori VIII</a:t>
                      </a:r>
                      <a:endParaRPr lang="en-ID"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pPr>
                      <a:r>
                        <a:rPr lang="en-ID" sz="1200" dirty="0">
                          <a:effectLst/>
                        </a:rPr>
                        <a:t>Rp. 50.000.000.000,00 (lima </a:t>
                      </a:r>
                      <a:r>
                        <a:rPr lang="en-ID" sz="1200" dirty="0" err="1">
                          <a:effectLst/>
                        </a:rPr>
                        <a:t>puluh</a:t>
                      </a:r>
                      <a:r>
                        <a:rPr lang="en-ID" sz="1200" dirty="0">
                          <a:effectLst/>
                        </a:rPr>
                        <a:t> </a:t>
                      </a:r>
                      <a:r>
                        <a:rPr lang="en-ID" sz="1200" dirty="0" err="1">
                          <a:effectLst/>
                        </a:rPr>
                        <a:t>miliar</a:t>
                      </a:r>
                      <a:r>
                        <a:rPr lang="en-ID" sz="1200" dirty="0">
                          <a:effectLst/>
                        </a:rPr>
                        <a:t> rupiah)</a:t>
                      </a:r>
                      <a:endParaRPr lang="en-ID"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06706183"/>
                  </a:ext>
                </a:extLst>
              </a:tr>
            </a:tbl>
          </a:graphicData>
        </a:graphic>
      </p:graphicFrame>
    </p:spTree>
    <p:extLst>
      <p:ext uri="{BB962C8B-B14F-4D97-AF65-F5344CB8AC3E}">
        <p14:creationId xmlns:p14="http://schemas.microsoft.com/office/powerpoint/2010/main" val="1477419464"/>
      </p:ext>
    </p:extLst>
  </p:cSld>
  <p:clrMapOvr>
    <a:masterClrMapping/>
  </p:clrMapOvr>
  <p:transition spd="slow">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74572474-784E-44BB-B94D-C0894DBFE84E}"/>
              </a:ext>
            </a:extLst>
          </p:cNvPr>
          <p:cNvSpPr txBox="1">
            <a:spLocks/>
          </p:cNvSpPr>
          <p:nvPr/>
        </p:nvSpPr>
        <p:spPr>
          <a:xfrm>
            <a:off x="467544" y="620688"/>
            <a:ext cx="8229600" cy="547260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lvl="0" indent="-342900" algn="just">
              <a:lnSpc>
                <a:spcPct val="150000"/>
              </a:lnSpc>
              <a:buFont typeface="+mj-lt"/>
              <a:buAutoNum type="alphaLcPeriod"/>
            </a:pPr>
            <a:r>
              <a:rPr lang="en-ID" sz="1800" dirty="0" err="1">
                <a:solidFill>
                  <a:schemeClr val="tx1"/>
                </a:solidFill>
                <a:effectLst/>
                <a:latin typeface="Cambria" panose="02040503050406030204" pitchFamily="18" charset="0"/>
                <a:ea typeface="Cambria" panose="02040503050406030204" pitchFamily="18" charset="0"/>
              </a:rPr>
              <a:t>Pidana</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denda</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wajib</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dibayar</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dalam</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jangka</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waktu</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tertentu</a:t>
            </a:r>
            <a:r>
              <a:rPr lang="en-ID" sz="1800" dirty="0">
                <a:solidFill>
                  <a:schemeClr val="tx1"/>
                </a:solidFill>
                <a:effectLst/>
                <a:latin typeface="Cambria" panose="02040503050406030204" pitchFamily="18" charset="0"/>
                <a:ea typeface="Cambria" panose="02040503050406030204" pitchFamily="18" charset="0"/>
              </a:rPr>
              <a:t> yang </a:t>
            </a:r>
            <a:r>
              <a:rPr lang="en-ID" sz="1800" dirty="0" err="1">
                <a:solidFill>
                  <a:schemeClr val="tx1"/>
                </a:solidFill>
                <a:effectLst/>
                <a:latin typeface="Cambria" panose="02040503050406030204" pitchFamily="18" charset="0"/>
                <a:ea typeface="Cambria" panose="02040503050406030204" pitchFamily="18" charset="0"/>
              </a:rPr>
              <a:t>dimuat</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dalam</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putusan</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pengadilan</a:t>
            </a:r>
            <a:r>
              <a:rPr lang="en-ID" sz="1800" dirty="0">
                <a:solidFill>
                  <a:schemeClr val="tx1"/>
                </a:solidFill>
                <a:effectLst/>
                <a:latin typeface="Cambria" panose="02040503050406030204" pitchFamily="18" charset="0"/>
                <a:ea typeface="Cambria" panose="02040503050406030204" pitchFamily="18" charset="0"/>
              </a:rPr>
              <a:t>.</a:t>
            </a:r>
          </a:p>
          <a:p>
            <a:pPr marL="342900" lvl="0" indent="-342900" algn="just">
              <a:lnSpc>
                <a:spcPct val="150000"/>
              </a:lnSpc>
              <a:buFont typeface="+mj-lt"/>
              <a:buAutoNum type="alphaLcPeriod"/>
            </a:pPr>
            <a:r>
              <a:rPr lang="en-ID" sz="1800" dirty="0" err="1">
                <a:solidFill>
                  <a:schemeClr val="tx1"/>
                </a:solidFill>
                <a:effectLst/>
                <a:latin typeface="Cambria" panose="02040503050406030204" pitchFamily="18" charset="0"/>
                <a:ea typeface="Cambria" panose="02040503050406030204" pitchFamily="18" charset="0"/>
              </a:rPr>
              <a:t>Pembayaran</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pidana</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denda</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dengan</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cara</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mengangsur</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berdasarkan</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putusan</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pengadilan</a:t>
            </a:r>
            <a:r>
              <a:rPr lang="en-ID" sz="1800" dirty="0">
                <a:solidFill>
                  <a:schemeClr val="tx1"/>
                </a:solidFill>
                <a:effectLst/>
                <a:latin typeface="Cambria" panose="02040503050406030204" pitchFamily="18" charset="0"/>
                <a:ea typeface="Cambria" panose="02040503050406030204" pitchFamily="18" charset="0"/>
              </a:rPr>
              <a:t>.</a:t>
            </a:r>
          </a:p>
          <a:p>
            <a:pPr marL="342900" lvl="0" indent="-342900" algn="just">
              <a:lnSpc>
                <a:spcPct val="150000"/>
              </a:lnSpc>
              <a:spcAft>
                <a:spcPts val="800"/>
              </a:spcAft>
              <a:buFont typeface="+mj-lt"/>
              <a:buAutoNum type="alphaLcPeriod"/>
            </a:pPr>
            <a:r>
              <a:rPr lang="en-ID" sz="1800" dirty="0">
                <a:solidFill>
                  <a:schemeClr val="tx1"/>
                </a:solidFill>
                <a:effectLst/>
                <a:latin typeface="Cambria" panose="02040503050406030204" pitchFamily="18" charset="0"/>
                <a:ea typeface="Cambria" panose="02040503050406030204" pitchFamily="18" charset="0"/>
              </a:rPr>
              <a:t>Jika </a:t>
            </a:r>
            <a:r>
              <a:rPr lang="en-ID" sz="1800" dirty="0" err="1">
                <a:solidFill>
                  <a:schemeClr val="tx1"/>
                </a:solidFill>
                <a:effectLst/>
                <a:latin typeface="Cambria" panose="02040503050406030204" pitchFamily="18" charset="0"/>
                <a:ea typeface="Cambria" panose="02040503050406030204" pitchFamily="18" charset="0"/>
              </a:rPr>
              <a:t>pidana</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denda</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tidak</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dibayar</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dalam</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jangka</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waktu</a:t>
            </a:r>
            <a:r>
              <a:rPr lang="en-ID" sz="1800" dirty="0">
                <a:solidFill>
                  <a:schemeClr val="tx1"/>
                </a:solidFill>
                <a:effectLst/>
                <a:latin typeface="Cambria" panose="02040503050406030204" pitchFamily="18" charset="0"/>
                <a:ea typeface="Cambria" panose="02040503050406030204" pitchFamily="18" charset="0"/>
              </a:rPr>
              <a:t> yang </a:t>
            </a:r>
            <a:r>
              <a:rPr lang="en-ID" sz="1800" dirty="0" err="1">
                <a:solidFill>
                  <a:schemeClr val="tx1"/>
                </a:solidFill>
                <a:effectLst/>
                <a:latin typeface="Cambria" panose="02040503050406030204" pitchFamily="18" charset="0"/>
                <a:ea typeface="Cambria" panose="02040503050406030204" pitchFamily="18" charset="0"/>
              </a:rPr>
              <a:t>telah</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ditentukan</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kekayaan</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atau</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pendapatan</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terpidana</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dapat</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disita</a:t>
            </a:r>
            <a:r>
              <a:rPr lang="en-ID" sz="1800" dirty="0">
                <a:solidFill>
                  <a:schemeClr val="tx1"/>
                </a:solidFill>
                <a:effectLst/>
                <a:latin typeface="Cambria" panose="02040503050406030204" pitchFamily="18" charset="0"/>
                <a:ea typeface="Cambria" panose="02040503050406030204" pitchFamily="18" charset="0"/>
              </a:rPr>
              <a:t> dan </a:t>
            </a:r>
            <a:r>
              <a:rPr lang="en-ID" sz="1800" dirty="0" err="1">
                <a:solidFill>
                  <a:schemeClr val="tx1"/>
                </a:solidFill>
                <a:effectLst/>
                <a:latin typeface="Cambria" panose="02040503050406030204" pitchFamily="18" charset="0"/>
                <a:ea typeface="Cambria" panose="02040503050406030204" pitchFamily="18" charset="0"/>
              </a:rPr>
              <a:t>dilelang</a:t>
            </a:r>
            <a:r>
              <a:rPr lang="en-ID" sz="1800" dirty="0">
                <a:solidFill>
                  <a:schemeClr val="tx1"/>
                </a:solidFill>
                <a:effectLst/>
                <a:latin typeface="Cambria" panose="02040503050406030204" pitchFamily="18" charset="0"/>
                <a:ea typeface="Cambria" panose="02040503050406030204" pitchFamily="18" charset="0"/>
              </a:rPr>
              <a:t> oleh </a:t>
            </a:r>
            <a:r>
              <a:rPr lang="en-ID" sz="1800" dirty="0" err="1">
                <a:solidFill>
                  <a:schemeClr val="tx1"/>
                </a:solidFill>
                <a:effectLst/>
                <a:latin typeface="Cambria" panose="02040503050406030204" pitchFamily="18" charset="0"/>
                <a:ea typeface="Cambria" panose="02040503050406030204" pitchFamily="18" charset="0"/>
              </a:rPr>
              <a:t>jaksa</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untuk</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melunasi</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pidana</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denda</a:t>
            </a:r>
            <a:r>
              <a:rPr lang="en-ID" sz="1800" dirty="0">
                <a:solidFill>
                  <a:schemeClr val="tx1"/>
                </a:solidFill>
                <a:effectLst/>
                <a:latin typeface="Cambria" panose="02040503050406030204" pitchFamily="18" charset="0"/>
                <a:ea typeface="Cambria" panose="02040503050406030204" pitchFamily="18" charset="0"/>
              </a:rPr>
              <a:t> yang </a:t>
            </a:r>
            <a:r>
              <a:rPr lang="en-ID" sz="1800" dirty="0" err="1">
                <a:solidFill>
                  <a:schemeClr val="tx1"/>
                </a:solidFill>
                <a:effectLst/>
                <a:latin typeface="Cambria" panose="02040503050406030204" pitchFamily="18" charset="0"/>
                <a:ea typeface="Cambria" panose="02040503050406030204" pitchFamily="18" charset="0"/>
              </a:rPr>
              <a:t>tidak</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dibayar</a:t>
            </a:r>
            <a:r>
              <a:rPr lang="en-ID" sz="1800" dirty="0">
                <a:solidFill>
                  <a:schemeClr val="tx1"/>
                </a:solidFill>
                <a:effectLst/>
                <a:latin typeface="Cambria" panose="02040503050406030204" pitchFamily="18" charset="0"/>
                <a:ea typeface="Cambria" panose="02040503050406030204" pitchFamily="18" charset="0"/>
              </a:rPr>
              <a:t>.</a:t>
            </a:r>
            <a:endParaRPr lang="en-ID" sz="1800" dirty="0">
              <a:solidFill>
                <a:schemeClr val="tx1"/>
              </a:solidFill>
              <a:latin typeface="Cambria" panose="02040503050406030204" pitchFamily="18" charset="0"/>
              <a:ea typeface="Cambria" panose="02040503050406030204" pitchFamily="18" charset="0"/>
            </a:endParaRPr>
          </a:p>
          <a:p>
            <a:pPr marL="342900" lvl="0" indent="-342900" algn="just">
              <a:lnSpc>
                <a:spcPct val="150000"/>
              </a:lnSpc>
              <a:spcAft>
                <a:spcPts val="800"/>
              </a:spcAft>
              <a:buFont typeface="+mj-lt"/>
              <a:buAutoNum type="alphaLcPeriod"/>
            </a:pPr>
            <a:r>
              <a:rPr lang="en-ID" sz="1800" dirty="0">
                <a:solidFill>
                  <a:schemeClr val="tx1"/>
                </a:solidFill>
                <a:effectLst/>
                <a:latin typeface="Cambria" panose="02040503050406030204" pitchFamily="18" charset="0"/>
                <a:ea typeface="Cambria" panose="02040503050406030204" pitchFamily="18" charset="0"/>
              </a:rPr>
              <a:t>Jika </a:t>
            </a:r>
            <a:r>
              <a:rPr lang="en-ID" sz="1800" dirty="0" err="1">
                <a:solidFill>
                  <a:schemeClr val="tx1"/>
                </a:solidFill>
                <a:effectLst/>
                <a:latin typeface="Cambria" panose="02040503050406030204" pitchFamily="18" charset="0"/>
                <a:ea typeface="Cambria" panose="02040503050406030204" pitchFamily="18" charset="0"/>
              </a:rPr>
              <a:t>penyitaan</a:t>
            </a:r>
            <a:r>
              <a:rPr lang="en-ID" sz="1800" dirty="0">
                <a:solidFill>
                  <a:schemeClr val="tx1"/>
                </a:solidFill>
                <a:effectLst/>
                <a:latin typeface="Cambria" panose="02040503050406030204" pitchFamily="18" charset="0"/>
                <a:ea typeface="Cambria" panose="02040503050406030204" pitchFamily="18" charset="0"/>
              </a:rPr>
              <a:t> dan </a:t>
            </a:r>
            <a:r>
              <a:rPr lang="en-ID" sz="1800" dirty="0" err="1">
                <a:solidFill>
                  <a:schemeClr val="tx1"/>
                </a:solidFill>
                <a:effectLst/>
                <a:latin typeface="Cambria" panose="02040503050406030204" pitchFamily="18" charset="0"/>
                <a:ea typeface="Cambria" panose="02040503050406030204" pitchFamily="18" charset="0"/>
              </a:rPr>
              <a:t>pelelangan</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kekayaan</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atau</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pendapatan</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tidak</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cukup</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atau</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tidak</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memungkinkan</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untuk</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dilaksanakan</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pidana</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denda</a:t>
            </a:r>
            <a:r>
              <a:rPr lang="en-ID" sz="1800" dirty="0">
                <a:solidFill>
                  <a:schemeClr val="tx1"/>
                </a:solidFill>
                <a:effectLst/>
                <a:latin typeface="Cambria" panose="02040503050406030204" pitchFamily="18" charset="0"/>
                <a:ea typeface="Cambria" panose="02040503050406030204" pitchFamily="18" charset="0"/>
              </a:rPr>
              <a:t> yang </a:t>
            </a:r>
            <a:r>
              <a:rPr lang="en-ID" sz="1800" dirty="0" err="1">
                <a:solidFill>
                  <a:schemeClr val="tx1"/>
                </a:solidFill>
                <a:effectLst/>
                <a:latin typeface="Cambria" panose="02040503050406030204" pitchFamily="18" charset="0"/>
                <a:ea typeface="Cambria" panose="02040503050406030204" pitchFamily="18" charset="0"/>
              </a:rPr>
              <a:t>tidak</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dibayar</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tersebut</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diganti</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dengan</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pidana</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penjara</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pidana</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pengawasan</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atau</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pidana</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kerja</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sosial</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dengan</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ketentuan</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pidana</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denda</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tersebut</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tidak</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melebihi</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pidana</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denda</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kategori</a:t>
            </a:r>
            <a:r>
              <a:rPr lang="en-ID" sz="1800" dirty="0">
                <a:solidFill>
                  <a:schemeClr val="tx1"/>
                </a:solidFill>
                <a:effectLst/>
                <a:latin typeface="Cambria" panose="02040503050406030204" pitchFamily="18" charset="0"/>
                <a:ea typeface="Cambria" panose="02040503050406030204" pitchFamily="18" charset="0"/>
              </a:rPr>
              <a:t> II (Rp. 10.000.000,00 (</a:t>
            </a:r>
            <a:r>
              <a:rPr lang="en-ID" sz="1800" dirty="0" err="1">
                <a:solidFill>
                  <a:schemeClr val="tx1"/>
                </a:solidFill>
                <a:effectLst/>
                <a:latin typeface="Cambria" panose="02040503050406030204" pitchFamily="18" charset="0"/>
                <a:ea typeface="Cambria" panose="02040503050406030204" pitchFamily="18" charset="0"/>
              </a:rPr>
              <a:t>sepuluh</a:t>
            </a:r>
            <a:r>
              <a:rPr lang="en-ID" sz="1800" dirty="0">
                <a:solidFill>
                  <a:schemeClr val="tx1"/>
                </a:solidFill>
                <a:effectLst/>
                <a:latin typeface="Cambria" panose="02040503050406030204" pitchFamily="18" charset="0"/>
                <a:ea typeface="Cambria" panose="02040503050406030204" pitchFamily="18" charset="0"/>
              </a:rPr>
              <a:t> </a:t>
            </a:r>
            <a:r>
              <a:rPr lang="en-ID" sz="1800" dirty="0" err="1">
                <a:solidFill>
                  <a:schemeClr val="tx1"/>
                </a:solidFill>
                <a:effectLst/>
                <a:latin typeface="Cambria" panose="02040503050406030204" pitchFamily="18" charset="0"/>
                <a:ea typeface="Cambria" panose="02040503050406030204" pitchFamily="18" charset="0"/>
              </a:rPr>
              <a:t>juta</a:t>
            </a:r>
            <a:r>
              <a:rPr lang="en-ID" sz="1800" dirty="0">
                <a:solidFill>
                  <a:schemeClr val="tx1"/>
                </a:solidFill>
                <a:effectLst/>
                <a:latin typeface="Cambria" panose="02040503050406030204" pitchFamily="18" charset="0"/>
                <a:ea typeface="Cambria" panose="02040503050406030204" pitchFamily="18" charset="0"/>
              </a:rPr>
              <a:t> rupiah).</a:t>
            </a:r>
            <a:endParaRPr lang="en-US" dirty="0">
              <a:solidFill>
                <a:schemeClr val="tx1"/>
              </a:solidFill>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798709915"/>
      </p:ext>
    </p:extLst>
  </p:cSld>
  <p:clrMapOvr>
    <a:masterClrMapping/>
  </p:clrMapOvr>
  <p:transition spd="slow">
    <p:fade thruBlk="1"/>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74572474-784E-44BB-B94D-C0894DBFE84E}"/>
              </a:ext>
            </a:extLst>
          </p:cNvPr>
          <p:cNvSpPr txBox="1">
            <a:spLocks/>
          </p:cNvSpPr>
          <p:nvPr/>
        </p:nvSpPr>
        <p:spPr>
          <a:xfrm>
            <a:off x="467544" y="620688"/>
            <a:ext cx="8229600" cy="482453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dirty="0">
                <a:solidFill>
                  <a:schemeClr val="tx1"/>
                </a:solidFill>
                <a:latin typeface="Cambria" panose="02040503050406030204" pitchFamily="18" charset="0"/>
                <a:cs typeface="Arial" panose="020B0604020202020204" pitchFamily="34" charset="0"/>
              </a:rPr>
              <a:t>5) </a:t>
            </a:r>
            <a:r>
              <a:rPr lang="en-US" dirty="0" err="1">
                <a:solidFill>
                  <a:schemeClr val="tx1"/>
                </a:solidFill>
                <a:latin typeface="Cambria" panose="02040503050406030204" pitchFamily="18" charset="0"/>
                <a:cs typeface="Arial" panose="020B0604020202020204" pitchFamily="34" charset="0"/>
              </a:rPr>
              <a:t>Pidana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kerja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sosial</a:t>
            </a:r>
            <a:endParaRPr lang="en-US" dirty="0">
              <a:solidFill>
                <a:schemeClr val="tx1"/>
              </a:solidFill>
              <a:latin typeface="Cambria" panose="02040503050406030204" pitchFamily="18" charset="0"/>
              <a:cs typeface="Arial" panose="020B0604020202020204" pitchFamily="34" charset="0"/>
            </a:endParaRPr>
          </a:p>
          <a:p>
            <a:pPr marL="457200" indent="-457200" algn="just">
              <a:buFont typeface="Arial" panose="020B0604020202020204" pitchFamily="34" charset="0"/>
              <a:buChar char="•"/>
            </a:pPr>
            <a:r>
              <a:rPr lang="en-US" sz="2400" dirty="0" err="1">
                <a:solidFill>
                  <a:schemeClr val="tx1"/>
                </a:solidFill>
                <a:latin typeface="Cambria" panose="02040503050406030204" pitchFamily="18" charset="0"/>
                <a:cs typeface="Arial" panose="020B0604020202020204" pitchFamily="34" charset="0"/>
              </a:rPr>
              <a:t>Pidana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kerja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sosial</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dapat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dijatuhkan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kepada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terdakwa</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melakukan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tindak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pidana</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diancam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dengan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pidana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penjara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kurang</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dari</a:t>
            </a:r>
            <a:r>
              <a:rPr lang="en-US" sz="2400" dirty="0">
                <a:solidFill>
                  <a:schemeClr val="tx1"/>
                </a:solidFill>
                <a:latin typeface="Cambria" panose="02040503050406030204" pitchFamily="18" charset="0"/>
                <a:cs typeface="Arial" panose="020B0604020202020204" pitchFamily="34" charset="0"/>
              </a:rPr>
              <a:t> 5 (lima) </a:t>
            </a:r>
            <a:r>
              <a:rPr lang="en-US" sz="2400" dirty="0" err="1">
                <a:solidFill>
                  <a:schemeClr val="tx1"/>
                </a:solidFill>
                <a:latin typeface="Cambria" panose="02040503050406030204" pitchFamily="18" charset="0"/>
                <a:cs typeface="Arial" panose="020B0604020202020204" pitchFamily="34" charset="0"/>
              </a:rPr>
              <a:t>tahun</a:t>
            </a:r>
            <a:r>
              <a:rPr lang="en-US" sz="2400" dirty="0">
                <a:solidFill>
                  <a:schemeClr val="tx1"/>
                </a:solidFill>
                <a:latin typeface="Cambria" panose="02040503050406030204" pitchFamily="18" charset="0"/>
                <a:cs typeface="Arial" panose="020B0604020202020204" pitchFamily="34" charset="0"/>
              </a:rPr>
              <a:t> dan hakim </a:t>
            </a:r>
            <a:r>
              <a:rPr lang="en-US" sz="2400" dirty="0" err="1">
                <a:solidFill>
                  <a:schemeClr val="tx1"/>
                </a:solidFill>
                <a:latin typeface="Cambria" panose="02040503050406030204" pitchFamily="18" charset="0"/>
                <a:cs typeface="Arial" panose="020B0604020202020204" pitchFamily="34" charset="0"/>
              </a:rPr>
              <a:t>menjatuhkan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pidana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penjara</a:t>
            </a:r>
            <a:r>
              <a:rPr lang="en-US" sz="2400" dirty="0">
                <a:solidFill>
                  <a:schemeClr val="tx1"/>
                </a:solidFill>
                <a:latin typeface="Cambria" panose="02040503050406030204" pitchFamily="18" charset="0"/>
                <a:cs typeface="Arial" panose="020B0604020202020204" pitchFamily="34" charset="0"/>
              </a:rPr>
              <a:t> paling lama 6 (</a:t>
            </a:r>
            <a:r>
              <a:rPr lang="en-US" sz="2400" dirty="0" err="1">
                <a:solidFill>
                  <a:schemeClr val="tx1"/>
                </a:solidFill>
                <a:latin typeface="Cambria" panose="02040503050406030204" pitchFamily="18" charset="0"/>
                <a:cs typeface="Arial" panose="020B0604020202020204" pitchFamily="34" charset="0"/>
              </a:rPr>
              <a:t>enam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Bulan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atau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pidana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denda</a:t>
            </a:r>
            <a:r>
              <a:rPr lang="en-US" sz="2400" dirty="0">
                <a:solidFill>
                  <a:schemeClr val="tx1"/>
                </a:solidFill>
                <a:latin typeface="Cambria" panose="02040503050406030204" pitchFamily="18" charset="0"/>
                <a:cs typeface="Arial" panose="020B0604020202020204" pitchFamily="34" charset="0"/>
              </a:rPr>
              <a:t> paling </a:t>
            </a:r>
            <a:r>
              <a:rPr lang="en-US" sz="2400" dirty="0" err="1">
                <a:solidFill>
                  <a:schemeClr val="tx1"/>
                </a:solidFill>
                <a:latin typeface="Cambria" panose="02040503050406030204" pitchFamily="18" charset="0"/>
                <a:cs typeface="Arial" panose="020B0604020202020204" pitchFamily="34" charset="0"/>
              </a:rPr>
              <a:t>banyak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kategori</a:t>
            </a:r>
            <a:r>
              <a:rPr lang="en-US" sz="2400" dirty="0">
                <a:solidFill>
                  <a:schemeClr val="tx1"/>
                </a:solidFill>
                <a:latin typeface="Cambria" panose="02040503050406030204" pitchFamily="18" charset="0"/>
                <a:cs typeface="Arial" panose="020B0604020202020204" pitchFamily="34" charset="0"/>
              </a:rPr>
              <a:t> II. </a:t>
            </a:r>
          </a:p>
          <a:p>
            <a:pPr marL="457200" indent="-457200" algn="just">
              <a:buFont typeface="Arial" panose="020B0604020202020204" pitchFamily="34" charset="0"/>
              <a:buChar char="•"/>
            </a:pPr>
            <a:r>
              <a:rPr lang="en-US" sz="2400" dirty="0" err="1">
                <a:solidFill>
                  <a:schemeClr val="tx1"/>
                </a:solidFill>
                <a:latin typeface="Cambria" panose="02040503050406030204" pitchFamily="18" charset="0"/>
                <a:cs typeface="Arial" panose="020B0604020202020204" pitchFamily="34" charset="0"/>
              </a:rPr>
              <a:t>Pelaksanaan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pidana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kera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sosial</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dapat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dilakukan</a:t>
            </a:r>
            <a:r>
              <a:rPr lang="en-US" sz="2400" dirty="0">
                <a:solidFill>
                  <a:schemeClr val="tx1"/>
                </a:solidFill>
                <a:latin typeface="Cambria" panose="02040503050406030204" pitchFamily="18" charset="0"/>
                <a:cs typeface="Arial" panose="020B0604020202020204" pitchFamily="34" charset="0"/>
              </a:rPr>
              <a:t> di </a:t>
            </a:r>
            <a:r>
              <a:rPr lang="en-US" sz="2400" dirty="0" err="1">
                <a:solidFill>
                  <a:schemeClr val="tx1"/>
                </a:solidFill>
                <a:latin typeface="Cambria" panose="02040503050406030204" pitchFamily="18" charset="0"/>
                <a:cs typeface="Arial" panose="020B0604020202020204" pitchFamily="34" charset="0"/>
              </a:rPr>
              <a:t>rumah</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sakit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rumah</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panti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asuhan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panti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lansia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sekolah</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atau</a:t>
            </a:r>
            <a:r>
              <a:rPr lang="en-US" sz="2400" dirty="0">
                <a:solidFill>
                  <a:schemeClr val="tx1"/>
                </a:solidFill>
                <a:latin typeface="Cambria" panose="02040503050406030204" pitchFamily="18" charset="0"/>
                <a:cs typeface="Arial" panose="020B0604020202020204" pitchFamily="34" charset="0"/>
              </a:rPr>
              <a:t> Lembaga-</a:t>
            </a:r>
            <a:r>
              <a:rPr lang="en-US" sz="2400" dirty="0" err="1">
                <a:solidFill>
                  <a:schemeClr val="tx1"/>
                </a:solidFill>
                <a:latin typeface="Cambria" panose="02040503050406030204" pitchFamily="18" charset="0"/>
                <a:cs typeface="Arial" panose="020B0604020202020204" pitchFamily="34" charset="0"/>
              </a:rPr>
              <a:t>lembaga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sosial</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lainnya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dengan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sebanyak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mungkin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disesuaikan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dengan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profesi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terpidana</a:t>
            </a:r>
            <a:r>
              <a:rPr lang="en-US" sz="2400" dirty="0">
                <a:solidFill>
                  <a:schemeClr val="tx1"/>
                </a:solidFill>
                <a:latin typeface="Cambria" panose="02040503050406030204" pitchFamily="18" charset="0"/>
                <a:cs typeface="Arial" panose="020B0604020202020204" pitchFamily="34" charset="0"/>
              </a:rPr>
              <a:t>.</a:t>
            </a:r>
          </a:p>
          <a:p>
            <a:pPr marL="457200" indent="-457200" algn="just">
              <a:buFont typeface="Arial" panose="020B0604020202020204" pitchFamily="34" charset="0"/>
              <a:buChar char="•"/>
            </a:pPr>
            <a:r>
              <a:rPr lang="en-US" sz="2400" dirty="0" err="1">
                <a:solidFill>
                  <a:schemeClr val="tx1"/>
                </a:solidFill>
                <a:latin typeface="Cambria" panose="02040503050406030204" pitchFamily="18" charset="0"/>
                <a:cs typeface="Arial" panose="020B0604020202020204" pitchFamily="34" charset="0"/>
              </a:rPr>
              <a:t>Pelaksanaan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pidana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kerja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sosial</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tidak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boleh</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dikomersialkan</a:t>
            </a:r>
            <a:r>
              <a:rPr lang="en-US" sz="2400" dirty="0">
                <a:solidFill>
                  <a:schemeClr val="tx1"/>
                </a:solidFill>
                <a:latin typeface="Cambria" panose="02040503050406030204" pitchFamily="18" charset="0"/>
                <a:cs typeface="Arial" panose="020B0604020202020204" pitchFamily="34" charset="0"/>
              </a:rPr>
              <a:t>, dan </a:t>
            </a:r>
            <a:r>
              <a:rPr lang="en-US" sz="2400" dirty="0" err="1">
                <a:solidFill>
                  <a:schemeClr val="tx1"/>
                </a:solidFill>
                <a:latin typeface="Cambria" panose="02040503050406030204" pitchFamily="18" charset="0"/>
                <a:cs typeface="Arial" panose="020B0604020202020204" pitchFamily="34" charset="0"/>
              </a:rPr>
              <a:t>dijatuhkan</a:t>
            </a:r>
            <a:r>
              <a:rPr lang="en-US" sz="2400" dirty="0">
                <a:solidFill>
                  <a:schemeClr val="tx1"/>
                </a:solidFill>
                <a:latin typeface="Cambria" panose="02040503050406030204" pitchFamily="18" charset="0"/>
                <a:cs typeface="Arial" panose="020B0604020202020204" pitchFamily="34" charset="0"/>
              </a:rPr>
              <a:t> paling </a:t>
            </a:r>
            <a:r>
              <a:rPr lang="en-US" sz="2400" dirty="0" err="1">
                <a:solidFill>
                  <a:schemeClr val="tx1"/>
                </a:solidFill>
                <a:latin typeface="Cambria" panose="02040503050406030204" pitchFamily="18" charset="0"/>
                <a:cs typeface="Arial" panose="020B0604020202020204" pitchFamily="34" charset="0"/>
              </a:rPr>
              <a:t>singkat</a:t>
            </a:r>
            <a:r>
              <a:rPr lang="en-US" sz="2400" dirty="0">
                <a:solidFill>
                  <a:schemeClr val="tx1"/>
                </a:solidFill>
                <a:latin typeface="Cambria" panose="02040503050406030204" pitchFamily="18" charset="0"/>
                <a:cs typeface="Arial" panose="020B0604020202020204" pitchFamily="34" charset="0"/>
              </a:rPr>
              <a:t> 8 (</a:t>
            </a:r>
            <a:r>
              <a:rPr lang="en-US" sz="2400" dirty="0" err="1">
                <a:solidFill>
                  <a:schemeClr val="tx1"/>
                </a:solidFill>
                <a:latin typeface="Cambria" panose="02040503050406030204" pitchFamily="18" charset="0"/>
                <a:cs typeface="Arial" panose="020B0604020202020204" pitchFamily="34" charset="0"/>
              </a:rPr>
              <a:t>delapan</a:t>
            </a:r>
            <a:r>
              <a:rPr lang="en-US" sz="2400" dirty="0">
                <a:solidFill>
                  <a:schemeClr val="tx1"/>
                </a:solidFill>
                <a:latin typeface="Cambria" panose="02040503050406030204" pitchFamily="18" charset="0"/>
                <a:cs typeface="Arial" panose="020B0604020202020204" pitchFamily="34" charset="0"/>
              </a:rPr>
              <a:t>) jam dan paling lama 240 (</a:t>
            </a:r>
            <a:r>
              <a:rPr lang="en-US" sz="2400" dirty="0" err="1">
                <a:solidFill>
                  <a:schemeClr val="tx1"/>
                </a:solidFill>
                <a:latin typeface="Cambria" panose="02040503050406030204" pitchFamily="18" charset="0"/>
                <a:cs typeface="Arial" panose="020B0604020202020204" pitchFamily="34" charset="0"/>
              </a:rPr>
              <a:t>dua</a:t>
            </a:r>
            <a:r>
              <a:rPr lang="en-US" sz="2400" dirty="0">
                <a:solidFill>
                  <a:schemeClr val="tx1"/>
                </a:solidFill>
                <a:latin typeface="Cambria" panose="02040503050406030204" pitchFamily="18" charset="0"/>
                <a:cs typeface="Arial" panose="020B0604020202020204" pitchFamily="34" charset="0"/>
              </a:rPr>
              <a:t> ratus </a:t>
            </a:r>
            <a:r>
              <a:rPr lang="en-US" sz="2400" dirty="0" err="1">
                <a:solidFill>
                  <a:schemeClr val="tx1"/>
                </a:solidFill>
                <a:latin typeface="Cambria" panose="02040503050406030204" pitchFamily="18" charset="0"/>
                <a:cs typeface="Arial" panose="020B0604020202020204" pitchFamily="34" charset="0"/>
              </a:rPr>
              <a:t>empat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puluh</a:t>
            </a:r>
            <a:r>
              <a:rPr lang="en-US" sz="2400" dirty="0">
                <a:solidFill>
                  <a:schemeClr val="tx1"/>
                </a:solidFill>
                <a:latin typeface="Cambria" panose="02040503050406030204" pitchFamily="18" charset="0"/>
                <a:cs typeface="Arial" panose="020B0604020202020204" pitchFamily="34" charset="0"/>
              </a:rPr>
              <a:t>) jam.</a:t>
            </a:r>
          </a:p>
        </p:txBody>
      </p:sp>
    </p:spTree>
    <p:extLst>
      <p:ext uri="{BB962C8B-B14F-4D97-AF65-F5344CB8AC3E}">
        <p14:creationId xmlns:p14="http://schemas.microsoft.com/office/powerpoint/2010/main" val="382429743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69AFB786-958A-47B2-AE87-74DE82825E66}"/>
              </a:ext>
            </a:extLst>
          </p:cNvPr>
          <p:cNvGraphicFramePr/>
          <p:nvPr>
            <p:extLst>
              <p:ext uri="{D42A27DB-BD31-4B8C-83A1-F6EECF244321}">
                <p14:modId xmlns:p14="http://schemas.microsoft.com/office/powerpoint/2010/main" val="2655913987"/>
              </p:ext>
            </p:extLst>
          </p:nvPr>
        </p:nvGraphicFramePr>
        <p:xfrm>
          <a:off x="611560" y="764704"/>
          <a:ext cx="8064896"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74572474-784E-44BB-B94D-C0894DBFE84E}"/>
              </a:ext>
            </a:extLst>
          </p:cNvPr>
          <p:cNvSpPr txBox="1">
            <a:spLocks/>
          </p:cNvSpPr>
          <p:nvPr/>
        </p:nvSpPr>
        <p:spPr>
          <a:xfrm>
            <a:off x="467544" y="620688"/>
            <a:ext cx="8229600" cy="482453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b="1" dirty="0" err="1">
                <a:solidFill>
                  <a:schemeClr val="tx1"/>
                </a:solidFill>
                <a:latin typeface="Cambria" panose="02040503050406030204" pitchFamily="18" charset="0"/>
                <a:cs typeface="Arial" panose="020B0604020202020204" pitchFamily="34" charset="0"/>
              </a:rPr>
              <a:t>Pidana</a:t>
            </a:r>
            <a:r>
              <a:rPr lang="en-US" b="1" dirty="0">
                <a:solidFill>
                  <a:schemeClr val="tx1"/>
                </a:solidFill>
                <a:latin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cs typeface="Arial" panose="020B0604020202020204" pitchFamily="34" charset="0"/>
              </a:rPr>
              <a:t>Tambahan</a:t>
            </a:r>
            <a:endParaRPr lang="en-US" b="1" dirty="0">
              <a:solidFill>
                <a:schemeClr val="tx1"/>
              </a:solidFill>
              <a:latin typeface="Cambria" panose="02040503050406030204" pitchFamily="18" charset="0"/>
              <a:cs typeface="Arial" panose="020B0604020202020204" pitchFamily="34" charset="0"/>
            </a:endParaRPr>
          </a:p>
          <a:p>
            <a:pPr marL="342900" lvl="0" indent="-342900" algn="just">
              <a:lnSpc>
                <a:spcPct val="150000"/>
              </a:lnSpc>
              <a:buFont typeface="+mj-lt"/>
              <a:buAutoNum type="alphaLcPeriod"/>
            </a:pPr>
            <a:r>
              <a:rPr lang="en-ID"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Pencabutan</a:t>
            </a:r>
            <a:r>
              <a:rPr lang="en-ID"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hak</a:t>
            </a:r>
            <a:r>
              <a:rPr lang="en-ID"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tertentu</a:t>
            </a:r>
            <a:r>
              <a:rPr lang="en-ID"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D"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lphaLcPeriod"/>
            </a:pPr>
            <a:r>
              <a:rPr lang="en-ID"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Perampasan</a:t>
            </a:r>
            <a:r>
              <a:rPr lang="en-ID"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barang</a:t>
            </a:r>
            <a:r>
              <a:rPr lang="en-ID"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tertentu</a:t>
            </a:r>
            <a:r>
              <a:rPr lang="en-ID"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dan/</a:t>
            </a:r>
            <a:r>
              <a:rPr lang="en-ID"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atau</a:t>
            </a:r>
            <a:r>
              <a:rPr lang="en-ID"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tagihan</a:t>
            </a:r>
            <a:r>
              <a:rPr lang="en-ID"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D"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lphaLcPeriod"/>
            </a:pPr>
            <a:r>
              <a:rPr lang="en-ID"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Pengumuman</a:t>
            </a:r>
            <a:r>
              <a:rPr lang="en-ID"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putusan</a:t>
            </a:r>
            <a:r>
              <a:rPr lang="en-ID"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hakim;</a:t>
            </a:r>
            <a:endParaRPr lang="en-ID"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lphaLcPeriod"/>
            </a:pPr>
            <a:r>
              <a:rPr lang="en-ID"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Pembayaran</a:t>
            </a:r>
            <a:r>
              <a:rPr lang="en-ID"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ganti</a:t>
            </a:r>
            <a:r>
              <a:rPr lang="en-ID"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rugi</a:t>
            </a:r>
            <a:r>
              <a:rPr lang="en-ID"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D"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lphaLcPeriod"/>
            </a:pPr>
            <a:r>
              <a:rPr lang="en-ID"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Pencabutan</a:t>
            </a:r>
            <a:r>
              <a:rPr lang="en-ID"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izin</a:t>
            </a:r>
            <a:r>
              <a:rPr lang="en-ID"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tertentu</a:t>
            </a:r>
            <a:r>
              <a:rPr lang="en-ID"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dan</a:t>
            </a:r>
            <a:endParaRPr lang="en-ID" dirty="0">
              <a:latin typeface="Calibri" panose="020F0502020204030204" pitchFamily="34" charset="0"/>
              <a:ea typeface="Calibri" panose="020F0502020204030204" pitchFamily="34" charset="0"/>
            </a:endParaRPr>
          </a:p>
          <a:p>
            <a:pPr marL="342900" lvl="0" indent="-342900" algn="just">
              <a:lnSpc>
                <a:spcPct val="150000"/>
              </a:lnSpc>
              <a:spcAft>
                <a:spcPts val="800"/>
              </a:spcAft>
              <a:buFont typeface="+mj-lt"/>
              <a:buAutoNum type="alphaLcPeriod"/>
            </a:pPr>
            <a:r>
              <a:rPr lang="en-ID" dirty="0" err="1">
                <a:solidFill>
                  <a:srgbClr val="000000"/>
                </a:solidFill>
                <a:effectLst/>
                <a:latin typeface="Times New Roman" panose="02020603050405020304" pitchFamily="18" charset="0"/>
                <a:ea typeface="Calibri" panose="020F0502020204030204" pitchFamily="34" charset="0"/>
              </a:rPr>
              <a:t>Pemenuhan</a:t>
            </a:r>
            <a:r>
              <a:rPr lang="en-ID" dirty="0">
                <a:solidFill>
                  <a:srgbClr val="000000"/>
                </a:solidFill>
                <a:effectLst/>
                <a:latin typeface="Times New Roman" panose="02020603050405020304" pitchFamily="18" charset="0"/>
                <a:ea typeface="Calibri" panose="020F0502020204030204" pitchFamily="34" charset="0"/>
              </a:rPr>
              <a:t> </a:t>
            </a:r>
            <a:r>
              <a:rPr lang="en-ID" dirty="0" err="1">
                <a:solidFill>
                  <a:srgbClr val="000000"/>
                </a:solidFill>
                <a:effectLst/>
                <a:latin typeface="Times New Roman" panose="02020603050405020304" pitchFamily="18" charset="0"/>
                <a:ea typeface="Calibri" panose="020F0502020204030204" pitchFamily="34" charset="0"/>
              </a:rPr>
              <a:t>kewajiban</a:t>
            </a:r>
            <a:r>
              <a:rPr lang="en-ID" dirty="0">
                <a:solidFill>
                  <a:srgbClr val="000000"/>
                </a:solidFill>
                <a:effectLst/>
                <a:latin typeface="Times New Roman" panose="02020603050405020304" pitchFamily="18" charset="0"/>
                <a:ea typeface="Calibri" panose="020F0502020204030204" pitchFamily="34" charset="0"/>
              </a:rPr>
              <a:t> </a:t>
            </a:r>
            <a:r>
              <a:rPr lang="en-ID" dirty="0" err="1">
                <a:solidFill>
                  <a:srgbClr val="000000"/>
                </a:solidFill>
                <a:effectLst/>
                <a:latin typeface="Times New Roman" panose="02020603050405020304" pitchFamily="18" charset="0"/>
                <a:ea typeface="Calibri" panose="020F0502020204030204" pitchFamily="34" charset="0"/>
              </a:rPr>
              <a:t>adat</a:t>
            </a:r>
            <a:r>
              <a:rPr lang="en-ID" dirty="0">
                <a:solidFill>
                  <a:srgbClr val="000000"/>
                </a:solidFill>
                <a:effectLst/>
                <a:latin typeface="Times New Roman" panose="02020603050405020304" pitchFamily="18" charset="0"/>
                <a:ea typeface="Calibri" panose="020F0502020204030204" pitchFamily="34" charset="0"/>
              </a:rPr>
              <a:t> </a:t>
            </a:r>
            <a:r>
              <a:rPr lang="en-ID" dirty="0" err="1">
                <a:solidFill>
                  <a:srgbClr val="000000"/>
                </a:solidFill>
                <a:effectLst/>
                <a:latin typeface="Times New Roman" panose="02020603050405020304" pitchFamily="18" charset="0"/>
                <a:ea typeface="Calibri" panose="020F0502020204030204" pitchFamily="34" charset="0"/>
              </a:rPr>
              <a:t>setempat</a:t>
            </a:r>
            <a:r>
              <a:rPr lang="en-ID" dirty="0">
                <a:solidFill>
                  <a:srgbClr val="000000"/>
                </a:solidFill>
                <a:effectLst/>
                <a:latin typeface="Times New Roman" panose="02020603050405020304" pitchFamily="18" charset="0"/>
                <a:ea typeface="Calibri" panose="020F0502020204030204" pitchFamily="34" charset="0"/>
              </a:rPr>
              <a:t>.</a:t>
            </a:r>
            <a:endParaRPr lang="en-US"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131663991"/>
      </p:ext>
    </p:extLst>
  </p:cSld>
  <p:clrMapOvr>
    <a:masterClrMapping/>
  </p:clrMapOvr>
  <p:transition spd="slow">
    <p:fade thruBlk="1"/>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rmAutofit fontScale="97500"/>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lang="en-US" sz="3600" b="1" dirty="0" err="1">
                <a:latin typeface="Cambria" panose="02040503050406030204" pitchFamily="18" charset="0"/>
                <a:ea typeface="Cambria" panose="02040503050406030204" pitchFamily="18" charset="0"/>
                <a:cs typeface="Arial" panose="020B0604020202020204" pitchFamily="34" charset="0"/>
              </a:rPr>
              <a:t>Diversi</a:t>
            </a:r>
            <a:endParaRPr kumimoji="0" lang="id-ID" sz="3600" b="1"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Arial" panose="020B0604020202020204" pitchFamily="34" charset="0"/>
            </a:endParaRPr>
          </a:p>
        </p:txBody>
      </p:sp>
      <p:sp>
        <p:nvSpPr>
          <p:cNvPr id="4" name="Content Placeholder 2">
            <a:extLst>
              <a:ext uri="{FF2B5EF4-FFF2-40B4-BE49-F238E27FC236}">
                <a16:creationId xmlns:a16="http://schemas.microsoft.com/office/drawing/2014/main" id="{74572474-784E-44BB-B94D-C0894DBFE84E}"/>
              </a:ext>
            </a:extLst>
          </p:cNvPr>
          <p:cNvSpPr txBox="1">
            <a:spLocks/>
          </p:cNvSpPr>
          <p:nvPr/>
        </p:nvSpPr>
        <p:spPr>
          <a:xfrm>
            <a:off x="467544" y="1196752"/>
            <a:ext cx="8229600" cy="482453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n-US" dirty="0" err="1">
                <a:solidFill>
                  <a:schemeClr val="tx1"/>
                </a:solidFill>
                <a:latin typeface="Cambria" panose="02040503050406030204" pitchFamily="18" charset="0"/>
                <a:cs typeface="Arial" panose="020B0604020202020204" pitchFamily="34" charset="0"/>
              </a:rPr>
              <a:t>Diversi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adalah</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pengalihan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penyelesaian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perkara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anak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dari</a:t>
            </a:r>
            <a:r>
              <a:rPr lang="en-US" dirty="0">
                <a:solidFill>
                  <a:schemeClr val="tx1"/>
                </a:solidFill>
                <a:latin typeface="Cambria" panose="02040503050406030204" pitchFamily="18" charset="0"/>
                <a:cs typeface="Arial" panose="020B0604020202020204" pitchFamily="34" charset="0"/>
              </a:rPr>
              <a:t> proses </a:t>
            </a:r>
            <a:r>
              <a:rPr lang="en-US" dirty="0" err="1">
                <a:solidFill>
                  <a:schemeClr val="tx1"/>
                </a:solidFill>
                <a:latin typeface="Cambria" panose="02040503050406030204" pitchFamily="18" charset="0"/>
                <a:cs typeface="Arial" panose="020B0604020202020204" pitchFamily="34" charset="0"/>
              </a:rPr>
              <a:t>peradilan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pidana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a:t>
            </a:r>
            <a:r>
              <a:rPr lang="en-US" dirty="0">
                <a:solidFill>
                  <a:schemeClr val="tx1"/>
                </a:solidFill>
                <a:latin typeface="Cambria" panose="02040503050406030204" pitchFamily="18" charset="0"/>
                <a:cs typeface="Arial" panose="020B0604020202020204" pitchFamily="34" charset="0"/>
              </a:rPr>
              <a:t> proses di </a:t>
            </a:r>
            <a:r>
              <a:rPr lang="en-US" dirty="0" err="1">
                <a:solidFill>
                  <a:schemeClr val="tx1"/>
                </a:solidFill>
                <a:latin typeface="Cambria" panose="02040503050406030204" pitchFamily="18" charset="0"/>
                <a:cs typeface="Arial" panose="020B0604020202020204" pitchFamily="34" charset="0"/>
              </a:rPr>
              <a:t>luar</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peradilan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pidana</a:t>
            </a:r>
            <a:r>
              <a:rPr lang="en-US" dirty="0">
                <a:solidFill>
                  <a:schemeClr val="tx1"/>
                </a:solidFill>
                <a:latin typeface="Cambria" panose="02040503050406030204" pitchFamily="18" charset="0"/>
                <a:cs typeface="Arial" panose="020B0604020202020204" pitchFamily="34" charset="0"/>
              </a:rPr>
              <a:t>.</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Diversi hanya dapat diterapkan pada anak yang melakukan tindak pidana yang diancam dengan pidana penjara di bawah 7 (tahun) tahun dan bukan merupakan pengulangan tindak pidana</a:t>
            </a:r>
          </a:p>
        </p:txBody>
      </p:sp>
    </p:spTree>
    <p:extLst>
      <p:ext uri="{BB962C8B-B14F-4D97-AF65-F5344CB8AC3E}">
        <p14:creationId xmlns:p14="http://schemas.microsoft.com/office/powerpoint/2010/main" val="65720142"/>
      </p:ext>
    </p:extLst>
  </p:cSld>
  <p:clrMapOvr>
    <a:masterClrMapping/>
  </p:clrMapOvr>
  <p:transition spd="slow">
    <p:fade thruBlk="1"/>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rmAutofit fontScale="97500"/>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lang="en-US" sz="3600" b="1" dirty="0">
                <a:latin typeface="Cambria" panose="02040503050406030204" pitchFamily="18" charset="0"/>
                <a:ea typeface="Cambria" panose="02040503050406030204" pitchFamily="18" charset="0"/>
                <a:cs typeface="Arial" panose="020B0604020202020204" pitchFamily="34" charset="0"/>
              </a:rPr>
              <a:t>Tindakan </a:t>
            </a:r>
            <a:r>
              <a:rPr lang="en-US" sz="3600" b="1" dirty="0" err="1">
                <a:latin typeface="Cambria" panose="02040503050406030204" pitchFamily="18" charset="0"/>
                <a:ea typeface="Cambria" panose="02040503050406030204" pitchFamily="18" charset="0"/>
                <a:cs typeface="Arial" panose="020B0604020202020204" pitchFamily="34" charset="0"/>
              </a:rPr>
              <a:t>Bagi</a:t>
            </a:r>
            <a:r>
              <a:rPr lang="en-US" sz="3600" b="1" dirty="0">
                <a:latin typeface="Cambria" panose="02040503050406030204" pitchFamily="18" charset="0"/>
                <a:ea typeface="Cambria" panose="02040503050406030204" pitchFamily="18" charset="0"/>
                <a:cs typeface="Arial" panose="020B0604020202020204" pitchFamily="34" charset="0"/>
              </a:rPr>
              <a:t> Anak</a:t>
            </a:r>
            <a:endParaRPr kumimoji="0" lang="id-ID" sz="3600" b="1"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Arial" panose="020B0604020202020204" pitchFamily="34" charset="0"/>
            </a:endParaRPr>
          </a:p>
        </p:txBody>
      </p:sp>
      <p:sp>
        <p:nvSpPr>
          <p:cNvPr id="4" name="Content Placeholder 2">
            <a:extLst>
              <a:ext uri="{FF2B5EF4-FFF2-40B4-BE49-F238E27FC236}">
                <a16:creationId xmlns:a16="http://schemas.microsoft.com/office/drawing/2014/main" id="{74572474-784E-44BB-B94D-C0894DBFE84E}"/>
              </a:ext>
            </a:extLst>
          </p:cNvPr>
          <p:cNvSpPr txBox="1">
            <a:spLocks/>
          </p:cNvSpPr>
          <p:nvPr/>
        </p:nvSpPr>
        <p:spPr>
          <a:xfrm>
            <a:off x="467544" y="1196752"/>
            <a:ext cx="8229600" cy="482453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n-US" dirty="0" err="1">
                <a:solidFill>
                  <a:schemeClr val="tx1"/>
                </a:solidFill>
                <a:latin typeface="Cambria" panose="02040503050406030204" pitchFamily="18" charset="0"/>
                <a:cs typeface="Arial" panose="020B0604020202020204" pitchFamily="34" charset="0"/>
              </a:rPr>
              <a:t>Pengembalian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kepada</a:t>
            </a:r>
            <a:r>
              <a:rPr lang="en-US" dirty="0">
                <a:solidFill>
                  <a:schemeClr val="tx1"/>
                </a:solidFill>
                <a:latin typeface="Cambria" panose="02040503050406030204" pitchFamily="18" charset="0"/>
                <a:cs typeface="Arial" panose="020B0604020202020204" pitchFamily="34" charset="0"/>
              </a:rPr>
              <a:t> orang </a:t>
            </a:r>
            <a:r>
              <a:rPr lang="en-US" dirty="0" err="1">
                <a:solidFill>
                  <a:schemeClr val="tx1"/>
                </a:solidFill>
                <a:latin typeface="Cambria" panose="02040503050406030204" pitchFamily="18" charset="0"/>
                <a:cs typeface="Arial" panose="020B0604020202020204" pitchFamily="34" charset="0"/>
              </a:rPr>
              <a:t>tua</a:t>
            </a:r>
            <a:r>
              <a:rPr lang="en-US" dirty="0">
                <a:solidFill>
                  <a:schemeClr val="tx1"/>
                </a:solidFill>
                <a:latin typeface="Cambria" panose="02040503050406030204" pitchFamily="18" charset="0"/>
                <a:cs typeface="Arial" panose="020B0604020202020204" pitchFamily="34" charset="0"/>
              </a:rPr>
              <a:t>/</a:t>
            </a:r>
            <a:r>
              <a:rPr lang="en-US" dirty="0" err="1">
                <a:solidFill>
                  <a:schemeClr val="tx1"/>
                </a:solidFill>
                <a:latin typeface="Cambria" panose="02040503050406030204" pitchFamily="18" charset="0"/>
                <a:cs typeface="Arial" panose="020B0604020202020204" pitchFamily="34" charset="0"/>
              </a:rPr>
              <a:t>wali</a:t>
            </a:r>
            <a:r>
              <a:rPr lang="en-US" dirty="0">
                <a:solidFill>
                  <a:schemeClr val="tx1"/>
                </a:solidFill>
                <a:latin typeface="Cambria" panose="02040503050406030204" pitchFamily="18" charset="0"/>
                <a:cs typeface="Arial" panose="020B0604020202020204" pitchFamily="34" charset="0"/>
              </a:rPr>
              <a:t>;</a:t>
            </a:r>
          </a:p>
          <a:p>
            <a:pPr marL="457200" indent="-457200" algn="just">
              <a:buFont typeface="Wingdings" panose="05000000000000000000" pitchFamily="2" charset="2"/>
              <a:buChar char="q"/>
            </a:pPr>
            <a:r>
              <a:rPr lang="en-US" dirty="0" err="1">
                <a:solidFill>
                  <a:schemeClr val="tx1"/>
                </a:solidFill>
                <a:latin typeface="Cambria" panose="02040503050406030204" pitchFamily="18" charset="0"/>
                <a:cs typeface="Arial" panose="020B0604020202020204" pitchFamily="34" charset="0"/>
              </a:rPr>
              <a:t>Penyerahan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kepada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seseorang</a:t>
            </a:r>
            <a:r>
              <a:rPr lang="en-US" dirty="0">
                <a:solidFill>
                  <a:schemeClr val="tx1"/>
                </a:solidFill>
                <a:latin typeface="Cambria" panose="02040503050406030204" pitchFamily="18" charset="0"/>
                <a:cs typeface="Arial" panose="020B0604020202020204" pitchFamily="34" charset="0"/>
              </a:rPr>
              <a:t>;</a:t>
            </a:r>
          </a:p>
          <a:p>
            <a:pPr marL="457200" indent="-457200" algn="just">
              <a:buFont typeface="Wingdings" panose="05000000000000000000" pitchFamily="2" charset="2"/>
              <a:buChar char="q"/>
            </a:pPr>
            <a:r>
              <a:rPr lang="en-US" dirty="0" err="1">
                <a:solidFill>
                  <a:schemeClr val="tx1"/>
                </a:solidFill>
                <a:latin typeface="Cambria" panose="02040503050406030204" pitchFamily="18" charset="0"/>
                <a:cs typeface="Arial" panose="020B0604020202020204" pitchFamily="34" charset="0"/>
              </a:rPr>
              <a:t>Perawatan</a:t>
            </a:r>
            <a:r>
              <a:rPr lang="en-US" dirty="0">
                <a:solidFill>
                  <a:schemeClr val="tx1"/>
                </a:solidFill>
                <a:latin typeface="Cambria" panose="02040503050406030204" pitchFamily="18" charset="0"/>
                <a:cs typeface="Arial" panose="020B0604020202020204" pitchFamily="34" charset="0"/>
              </a:rPr>
              <a:t> di </a:t>
            </a:r>
            <a:r>
              <a:rPr lang="en-US" dirty="0" err="1">
                <a:solidFill>
                  <a:schemeClr val="tx1"/>
                </a:solidFill>
                <a:latin typeface="Cambria" panose="02040503050406030204" pitchFamily="18" charset="0"/>
                <a:cs typeface="Arial" panose="020B0604020202020204" pitchFamily="34" charset="0"/>
              </a:rPr>
              <a:t>rumah</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sakit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jiwa</a:t>
            </a:r>
            <a:r>
              <a:rPr lang="en-US" dirty="0">
                <a:solidFill>
                  <a:schemeClr val="tx1"/>
                </a:solidFill>
                <a:latin typeface="Cambria" panose="02040503050406030204" pitchFamily="18" charset="0"/>
                <a:cs typeface="Arial" panose="020B0604020202020204" pitchFamily="34" charset="0"/>
              </a:rPr>
              <a:t>;</a:t>
            </a:r>
          </a:p>
          <a:p>
            <a:pPr marL="457200" indent="-457200" algn="just">
              <a:buFont typeface="Wingdings" panose="05000000000000000000" pitchFamily="2" charset="2"/>
              <a:buChar char="q"/>
            </a:pPr>
            <a:r>
              <a:rPr lang="en-US" dirty="0" err="1">
                <a:solidFill>
                  <a:schemeClr val="tx1"/>
                </a:solidFill>
                <a:latin typeface="Cambria" panose="02040503050406030204" pitchFamily="18" charset="0"/>
                <a:cs typeface="Arial" panose="020B0604020202020204" pitchFamily="34" charset="0"/>
              </a:rPr>
              <a:t>Perawatan</a:t>
            </a:r>
            <a:r>
              <a:rPr lang="en-US" dirty="0">
                <a:solidFill>
                  <a:schemeClr val="tx1"/>
                </a:solidFill>
                <a:latin typeface="Cambria" panose="02040503050406030204" pitchFamily="18" charset="0"/>
                <a:cs typeface="Arial" panose="020B0604020202020204" pitchFamily="34" charset="0"/>
              </a:rPr>
              <a:t> di </a:t>
            </a:r>
            <a:r>
              <a:rPr lang="en-US" dirty="0" err="1">
                <a:solidFill>
                  <a:schemeClr val="tx1"/>
                </a:solidFill>
                <a:latin typeface="Cambria" panose="02040503050406030204" pitchFamily="18" charset="0"/>
                <a:cs typeface="Arial" panose="020B0604020202020204" pitchFamily="34" charset="0"/>
              </a:rPr>
              <a:t>lembaga</a:t>
            </a:r>
            <a:r>
              <a:rPr lang="en-US" dirty="0">
                <a:solidFill>
                  <a:schemeClr val="tx1"/>
                </a:solidFill>
                <a:latin typeface="Cambria" panose="02040503050406030204" pitchFamily="18" charset="0"/>
                <a:cs typeface="Arial" panose="020B0604020202020204" pitchFamily="34" charset="0"/>
              </a:rPr>
              <a:t>;</a:t>
            </a:r>
          </a:p>
          <a:p>
            <a:pPr marL="457200" indent="-457200" algn="just">
              <a:buFont typeface="Wingdings" panose="05000000000000000000" pitchFamily="2" charset="2"/>
              <a:buChar char="q"/>
            </a:pPr>
            <a:r>
              <a:rPr lang="en-US" dirty="0" err="1">
                <a:solidFill>
                  <a:schemeClr val="tx1"/>
                </a:solidFill>
                <a:latin typeface="Cambria" panose="02040503050406030204" pitchFamily="18" charset="0"/>
                <a:cs typeface="Arial" panose="020B0604020202020204" pitchFamily="34" charset="0"/>
              </a:rPr>
              <a:t>Kewajiban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mengikuti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pendidikan</a:t>
            </a:r>
            <a:r>
              <a:rPr lang="en-US" dirty="0">
                <a:solidFill>
                  <a:schemeClr val="tx1"/>
                </a:solidFill>
                <a:latin typeface="Cambria" panose="02040503050406030204" pitchFamily="18" charset="0"/>
                <a:cs typeface="Arial" panose="020B0604020202020204" pitchFamily="34" charset="0"/>
              </a:rPr>
              <a:t> formal dan/</a:t>
            </a:r>
            <a:r>
              <a:rPr lang="en-US" dirty="0" err="1">
                <a:solidFill>
                  <a:schemeClr val="tx1"/>
                </a:solidFill>
                <a:latin typeface="Cambria" panose="02040503050406030204" pitchFamily="18" charset="0"/>
                <a:cs typeface="Arial" panose="020B0604020202020204" pitchFamily="34" charset="0"/>
              </a:rPr>
              <a:t>atau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pelatihan</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diadakan</a:t>
            </a:r>
            <a:r>
              <a:rPr lang="en-US" dirty="0">
                <a:solidFill>
                  <a:schemeClr val="tx1"/>
                </a:solidFill>
                <a:latin typeface="Cambria" panose="02040503050406030204" pitchFamily="18" charset="0"/>
                <a:cs typeface="Arial" panose="020B0604020202020204" pitchFamily="34" charset="0"/>
              </a:rPr>
              <a:t> oleh </a:t>
            </a:r>
            <a:r>
              <a:rPr lang="en-US" dirty="0" err="1">
                <a:solidFill>
                  <a:schemeClr val="tx1"/>
                </a:solidFill>
                <a:latin typeface="Cambria" panose="02040503050406030204" pitchFamily="18" charset="0"/>
                <a:cs typeface="Arial" panose="020B0604020202020204" pitchFamily="34" charset="0"/>
              </a:rPr>
              <a:t>pemerintah</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atau</a:t>
            </a:r>
            <a:r>
              <a:rPr lang="en-US" dirty="0">
                <a:solidFill>
                  <a:schemeClr val="tx1"/>
                </a:solidFill>
                <a:latin typeface="Cambria" panose="02040503050406030204" pitchFamily="18" charset="0"/>
                <a:cs typeface="Arial" panose="020B0604020202020204" pitchFamily="34" charset="0"/>
              </a:rPr>
              <a:t> badan </a:t>
            </a:r>
            <a:r>
              <a:rPr lang="en-US" dirty="0" err="1">
                <a:solidFill>
                  <a:schemeClr val="tx1"/>
                </a:solidFill>
                <a:latin typeface="Cambria" panose="02040503050406030204" pitchFamily="18" charset="0"/>
                <a:cs typeface="Arial" panose="020B0604020202020204" pitchFamily="34" charset="0"/>
              </a:rPr>
              <a:t>swasta</a:t>
            </a:r>
            <a:r>
              <a:rPr lang="en-US" dirty="0">
                <a:solidFill>
                  <a:schemeClr val="tx1"/>
                </a:solidFill>
                <a:latin typeface="Cambria" panose="02040503050406030204" pitchFamily="18" charset="0"/>
                <a:cs typeface="Arial" panose="020B0604020202020204" pitchFamily="34" charset="0"/>
              </a:rPr>
              <a:t>;</a:t>
            </a:r>
          </a:p>
          <a:p>
            <a:pPr marL="457200" indent="-457200" algn="just">
              <a:buFont typeface="Wingdings" panose="05000000000000000000" pitchFamily="2" charset="2"/>
              <a:buChar char="q"/>
            </a:pPr>
            <a:r>
              <a:rPr lang="en-US" dirty="0" err="1">
                <a:solidFill>
                  <a:schemeClr val="tx1"/>
                </a:solidFill>
                <a:latin typeface="Cambria" panose="02040503050406030204" pitchFamily="18" charset="0"/>
                <a:cs typeface="Arial" panose="020B0604020202020204" pitchFamily="34" charset="0"/>
              </a:rPr>
              <a:t>Pencabutan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surat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izin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mengemudi</a:t>
            </a:r>
            <a:r>
              <a:rPr lang="en-US" dirty="0">
                <a:solidFill>
                  <a:schemeClr val="tx1"/>
                </a:solidFill>
                <a:latin typeface="Cambria" panose="02040503050406030204" pitchFamily="18" charset="0"/>
                <a:cs typeface="Arial" panose="020B0604020202020204" pitchFamily="34" charset="0"/>
              </a:rPr>
              <a:t>; dan/</a:t>
            </a:r>
            <a:r>
              <a:rPr lang="en-US" dirty="0" err="1">
                <a:solidFill>
                  <a:schemeClr val="tx1"/>
                </a:solidFill>
                <a:latin typeface="Cambria" panose="02040503050406030204" pitchFamily="18" charset="0"/>
                <a:cs typeface="Arial" panose="020B0604020202020204" pitchFamily="34" charset="0"/>
              </a:rPr>
              <a:t>atau</a:t>
            </a:r>
            <a:endParaRPr lang="en-US" dirty="0">
              <a:solidFill>
                <a:schemeClr val="tx1"/>
              </a:solidFill>
              <a:latin typeface="Cambria" panose="02040503050406030204" pitchFamily="18" charset="0"/>
              <a:cs typeface="Arial" panose="020B0604020202020204" pitchFamily="34" charset="0"/>
            </a:endParaRPr>
          </a:p>
          <a:p>
            <a:pPr marL="457200" indent="-457200" algn="just">
              <a:buFont typeface="Wingdings" panose="05000000000000000000" pitchFamily="2" charset="2"/>
              <a:buChar char="q"/>
            </a:pPr>
            <a:r>
              <a:rPr lang="en-US" dirty="0" err="1">
                <a:solidFill>
                  <a:schemeClr val="tx1"/>
                </a:solidFill>
                <a:latin typeface="Cambria" panose="02040503050406030204" pitchFamily="18" charset="0"/>
                <a:cs typeface="Arial" panose="020B0604020202020204" pitchFamily="34" charset="0"/>
              </a:rPr>
              <a:t>Perbaikan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akibat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tindak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pidana</a:t>
            </a:r>
            <a:r>
              <a:rPr lang="en-US" dirty="0">
                <a:solidFill>
                  <a:schemeClr val="tx1"/>
                </a:solidFill>
                <a:latin typeface="Cambria" panose="02040503050406030204" pitchFamily="18" charset="0"/>
                <a:cs typeface="Arial" panose="020B0604020202020204" pitchFamily="34" charset="0"/>
              </a:rPr>
              <a:t>.</a:t>
            </a:r>
            <a:endParaRPr lang="id-ID"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128362529"/>
      </p:ext>
    </p:extLst>
  </p:cSld>
  <p:clrMapOvr>
    <a:masterClrMapping/>
  </p:clrMapOvr>
  <p:transition spd="slow">
    <p:fade thruBlk="1"/>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rmAutofit fontScale="97500"/>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lang="en-US" sz="3600" b="1" dirty="0" err="1">
                <a:latin typeface="Cambria" panose="02040503050406030204" pitchFamily="18" charset="0"/>
                <a:ea typeface="Cambria" panose="02040503050406030204" pitchFamily="18" charset="0"/>
                <a:cs typeface="Arial" panose="020B0604020202020204" pitchFamily="34" charset="0"/>
              </a:rPr>
              <a:t>Pidana</a:t>
            </a:r>
            <a:r>
              <a:rPr lang="en-US" sz="3600" b="1" dirty="0">
                <a:latin typeface="Cambria" panose="02040503050406030204" pitchFamily="18" charset="0"/>
                <a:ea typeface="Cambria" panose="02040503050406030204" pitchFamily="18" charset="0"/>
                <a:cs typeface="Arial" panose="020B0604020202020204" pitchFamily="34" charset="0"/>
              </a:rPr>
              <a:t> </a:t>
            </a:r>
            <a:r>
              <a:rPr lang="en-US" sz="3600" b="1" dirty="0" err="1">
                <a:latin typeface="Cambria" panose="02040503050406030204" pitchFamily="18" charset="0"/>
                <a:ea typeface="Cambria" panose="02040503050406030204" pitchFamily="18" charset="0"/>
                <a:cs typeface="Arial" panose="020B0604020202020204" pitchFamily="34" charset="0"/>
              </a:rPr>
              <a:t>Bagi</a:t>
            </a:r>
            <a:r>
              <a:rPr lang="en-US" sz="3600" b="1" dirty="0">
                <a:latin typeface="Cambria" panose="02040503050406030204" pitchFamily="18" charset="0"/>
                <a:ea typeface="Cambria" panose="02040503050406030204" pitchFamily="18" charset="0"/>
                <a:cs typeface="Arial" panose="020B0604020202020204" pitchFamily="34" charset="0"/>
              </a:rPr>
              <a:t> Anak</a:t>
            </a:r>
            <a:endParaRPr kumimoji="0" lang="id-ID" sz="3600" b="1"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Arial" panose="020B0604020202020204" pitchFamily="34" charset="0"/>
            </a:endParaRPr>
          </a:p>
        </p:txBody>
      </p:sp>
      <p:sp>
        <p:nvSpPr>
          <p:cNvPr id="4" name="Content Placeholder 2">
            <a:extLst>
              <a:ext uri="{FF2B5EF4-FFF2-40B4-BE49-F238E27FC236}">
                <a16:creationId xmlns:a16="http://schemas.microsoft.com/office/drawing/2014/main" id="{74572474-784E-44BB-B94D-C0894DBFE84E}"/>
              </a:ext>
            </a:extLst>
          </p:cNvPr>
          <p:cNvSpPr txBox="1">
            <a:spLocks/>
          </p:cNvSpPr>
          <p:nvPr/>
        </p:nvSpPr>
        <p:spPr>
          <a:xfrm>
            <a:off x="467544" y="1196752"/>
            <a:ext cx="8229600" cy="4824536"/>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n-US" dirty="0">
                <a:solidFill>
                  <a:schemeClr val="tx1"/>
                </a:solidFill>
                <a:latin typeface="Cambria" panose="02040503050406030204" pitchFamily="18" charset="0"/>
                <a:cs typeface="Arial" panose="020B0604020202020204" pitchFamily="34" charset="0"/>
              </a:rPr>
              <a:t>Anak yang </a:t>
            </a:r>
            <a:r>
              <a:rPr lang="en-US" dirty="0" err="1">
                <a:solidFill>
                  <a:schemeClr val="tx1"/>
                </a:solidFill>
                <a:latin typeface="Cambria" panose="02040503050406030204" pitchFamily="18" charset="0"/>
                <a:cs typeface="Arial" panose="020B0604020202020204" pitchFamily="34" charset="0"/>
              </a:rPr>
              <a:t>melakukan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tindak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pidana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tetapi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belum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mencapai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umur</a:t>
            </a:r>
            <a:r>
              <a:rPr lang="en-US" dirty="0">
                <a:solidFill>
                  <a:schemeClr val="tx1"/>
                </a:solidFill>
                <a:latin typeface="Cambria" panose="02040503050406030204" pitchFamily="18" charset="0"/>
                <a:cs typeface="Arial" panose="020B0604020202020204" pitchFamily="34" charset="0"/>
              </a:rPr>
              <a:t> 12 (</a:t>
            </a:r>
            <a:r>
              <a:rPr lang="en-US" dirty="0" err="1">
                <a:solidFill>
                  <a:schemeClr val="tx1"/>
                </a:solidFill>
                <a:latin typeface="Cambria" panose="02040503050406030204" pitchFamily="18" charset="0"/>
                <a:cs typeface="Arial" panose="020B0604020202020204" pitchFamily="34" charset="0"/>
              </a:rPr>
              <a:t>dua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belas</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maka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terhadap</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dirinya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tidak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dapat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dipertanggungjawabkan</a:t>
            </a:r>
            <a:r>
              <a:rPr lang="en-US" dirty="0">
                <a:solidFill>
                  <a:schemeClr val="tx1"/>
                </a:solidFill>
                <a:latin typeface="Cambria" panose="02040503050406030204" pitchFamily="18" charset="0"/>
                <a:cs typeface="Arial" panose="020B0604020202020204" pitchFamily="34" charset="0"/>
              </a:rPr>
              <a:t>.</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Pidana peringatan</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Pidana dengan syarat:</a:t>
            </a:r>
            <a:endParaRPr lang="en-US" dirty="0">
              <a:solidFill>
                <a:schemeClr val="tx1"/>
              </a:solidFill>
              <a:latin typeface="Cambria" panose="02040503050406030204" pitchFamily="18" charset="0"/>
              <a:cs typeface="Arial" panose="020B0604020202020204" pitchFamily="34" charset="0"/>
            </a:endParaRPr>
          </a:p>
          <a:p>
            <a:pPr marL="628650" algn="just"/>
            <a:r>
              <a:rPr lang="id-ID" dirty="0">
                <a:solidFill>
                  <a:schemeClr val="tx1"/>
                </a:solidFill>
                <a:latin typeface="Cambria" panose="02040503050406030204" pitchFamily="18" charset="0"/>
                <a:cs typeface="Arial" panose="020B0604020202020204" pitchFamily="34" charset="0"/>
              </a:rPr>
              <a:t>(1)Pembinaan di luar lembaga;</a:t>
            </a:r>
            <a:endParaRPr lang="en-US" dirty="0">
              <a:solidFill>
                <a:schemeClr val="tx1"/>
              </a:solidFill>
              <a:latin typeface="Cambria" panose="02040503050406030204" pitchFamily="18" charset="0"/>
              <a:cs typeface="Arial" panose="020B0604020202020204" pitchFamily="34" charset="0"/>
            </a:endParaRPr>
          </a:p>
          <a:p>
            <a:pPr marL="628650" algn="just"/>
            <a:r>
              <a:rPr lang="id-ID" dirty="0">
                <a:solidFill>
                  <a:schemeClr val="tx1"/>
                </a:solidFill>
                <a:latin typeface="Cambria" panose="02040503050406030204" pitchFamily="18" charset="0"/>
                <a:cs typeface="Arial" panose="020B0604020202020204" pitchFamily="34" charset="0"/>
              </a:rPr>
              <a:t>(2)Pelayanan masyarakat; atau</a:t>
            </a:r>
            <a:endParaRPr lang="en-US" dirty="0">
              <a:solidFill>
                <a:schemeClr val="tx1"/>
              </a:solidFill>
              <a:latin typeface="Cambria" panose="02040503050406030204" pitchFamily="18" charset="0"/>
              <a:cs typeface="Arial" panose="020B0604020202020204" pitchFamily="34" charset="0"/>
            </a:endParaRPr>
          </a:p>
          <a:p>
            <a:pPr marL="628650" algn="just"/>
            <a:r>
              <a:rPr lang="id-ID" dirty="0">
                <a:solidFill>
                  <a:schemeClr val="tx1"/>
                </a:solidFill>
                <a:latin typeface="Cambria" panose="02040503050406030204" pitchFamily="18" charset="0"/>
                <a:cs typeface="Arial" panose="020B0604020202020204" pitchFamily="34" charset="0"/>
              </a:rPr>
              <a:t>(3)Pengawasan.</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Pelatihan kerja;</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Pembinaan dalam lembaga; dan</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Pidana penjara.</a:t>
            </a:r>
          </a:p>
        </p:txBody>
      </p:sp>
    </p:spTree>
    <p:extLst>
      <p:ext uri="{BB962C8B-B14F-4D97-AF65-F5344CB8AC3E}">
        <p14:creationId xmlns:p14="http://schemas.microsoft.com/office/powerpoint/2010/main" val="2265545796"/>
      </p:ext>
    </p:extLst>
  </p:cSld>
  <p:clrMapOvr>
    <a:masterClrMapping/>
  </p:clrMapOvr>
  <p:transition spd="slow">
    <p:fade thruBlk="1"/>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rmAutofit fontScale="97500"/>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lang="en-US" sz="3600" b="1" dirty="0">
                <a:latin typeface="Cambria" panose="02040503050406030204" pitchFamily="18" charset="0"/>
                <a:ea typeface="Cambria" panose="02040503050406030204" pitchFamily="18" charset="0"/>
                <a:cs typeface="Arial" panose="020B0604020202020204" pitchFamily="34" charset="0"/>
              </a:rPr>
              <a:t>Tindakan </a:t>
            </a:r>
            <a:r>
              <a:rPr lang="en-US" sz="3600" b="1" dirty="0" err="1">
                <a:latin typeface="Cambria" panose="02040503050406030204" pitchFamily="18" charset="0"/>
                <a:ea typeface="Cambria" panose="02040503050406030204" pitchFamily="18" charset="0"/>
                <a:cs typeface="Arial" panose="020B0604020202020204" pitchFamily="34" charset="0"/>
              </a:rPr>
              <a:t>Bagi</a:t>
            </a:r>
            <a:r>
              <a:rPr lang="en-US" sz="3600" b="1" dirty="0">
                <a:latin typeface="Cambria" panose="02040503050406030204" pitchFamily="18" charset="0"/>
                <a:ea typeface="Cambria" panose="02040503050406030204" pitchFamily="18" charset="0"/>
                <a:cs typeface="Arial" panose="020B0604020202020204" pitchFamily="34" charset="0"/>
              </a:rPr>
              <a:t> Anak</a:t>
            </a:r>
            <a:endParaRPr kumimoji="0" lang="id-ID" sz="3600" b="1"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Arial" panose="020B0604020202020204" pitchFamily="34" charset="0"/>
            </a:endParaRPr>
          </a:p>
        </p:txBody>
      </p:sp>
      <p:sp>
        <p:nvSpPr>
          <p:cNvPr id="4" name="Content Placeholder 2">
            <a:extLst>
              <a:ext uri="{FF2B5EF4-FFF2-40B4-BE49-F238E27FC236}">
                <a16:creationId xmlns:a16="http://schemas.microsoft.com/office/drawing/2014/main" id="{74572474-784E-44BB-B94D-C0894DBFE84E}"/>
              </a:ext>
            </a:extLst>
          </p:cNvPr>
          <p:cNvSpPr txBox="1">
            <a:spLocks/>
          </p:cNvSpPr>
          <p:nvPr/>
        </p:nvSpPr>
        <p:spPr>
          <a:xfrm>
            <a:off x="467544" y="1196752"/>
            <a:ext cx="8229600" cy="482453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n-US" dirty="0" err="1">
                <a:solidFill>
                  <a:schemeClr val="tx1"/>
                </a:solidFill>
                <a:latin typeface="Cambria" panose="02040503050406030204" pitchFamily="18" charset="0"/>
                <a:cs typeface="Arial" panose="020B0604020202020204" pitchFamily="34" charset="0"/>
              </a:rPr>
              <a:t>Pengembalian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kepada</a:t>
            </a:r>
            <a:r>
              <a:rPr lang="en-US" dirty="0">
                <a:solidFill>
                  <a:schemeClr val="tx1"/>
                </a:solidFill>
                <a:latin typeface="Cambria" panose="02040503050406030204" pitchFamily="18" charset="0"/>
                <a:cs typeface="Arial" panose="020B0604020202020204" pitchFamily="34" charset="0"/>
              </a:rPr>
              <a:t> orang </a:t>
            </a:r>
            <a:r>
              <a:rPr lang="en-US" dirty="0" err="1">
                <a:solidFill>
                  <a:schemeClr val="tx1"/>
                </a:solidFill>
                <a:latin typeface="Cambria" panose="02040503050406030204" pitchFamily="18" charset="0"/>
                <a:cs typeface="Arial" panose="020B0604020202020204" pitchFamily="34" charset="0"/>
              </a:rPr>
              <a:t>tua</a:t>
            </a:r>
            <a:r>
              <a:rPr lang="en-US" dirty="0">
                <a:solidFill>
                  <a:schemeClr val="tx1"/>
                </a:solidFill>
                <a:latin typeface="Cambria" panose="02040503050406030204" pitchFamily="18" charset="0"/>
                <a:cs typeface="Arial" panose="020B0604020202020204" pitchFamily="34" charset="0"/>
              </a:rPr>
              <a:t>/</a:t>
            </a:r>
            <a:r>
              <a:rPr lang="en-US" dirty="0" err="1">
                <a:solidFill>
                  <a:schemeClr val="tx1"/>
                </a:solidFill>
                <a:latin typeface="Cambria" panose="02040503050406030204" pitchFamily="18" charset="0"/>
                <a:cs typeface="Arial" panose="020B0604020202020204" pitchFamily="34" charset="0"/>
              </a:rPr>
              <a:t>wali</a:t>
            </a:r>
            <a:r>
              <a:rPr lang="en-US" dirty="0">
                <a:solidFill>
                  <a:schemeClr val="tx1"/>
                </a:solidFill>
                <a:latin typeface="Cambria" panose="02040503050406030204" pitchFamily="18" charset="0"/>
                <a:cs typeface="Arial" panose="020B0604020202020204" pitchFamily="34" charset="0"/>
              </a:rPr>
              <a:t>;</a:t>
            </a:r>
          </a:p>
          <a:p>
            <a:pPr marL="457200" indent="-457200" algn="just">
              <a:buFont typeface="Wingdings" panose="05000000000000000000" pitchFamily="2" charset="2"/>
              <a:buChar char="q"/>
            </a:pPr>
            <a:r>
              <a:rPr lang="en-US" dirty="0" err="1">
                <a:solidFill>
                  <a:schemeClr val="tx1"/>
                </a:solidFill>
                <a:latin typeface="Cambria" panose="02040503050406030204" pitchFamily="18" charset="0"/>
                <a:cs typeface="Arial" panose="020B0604020202020204" pitchFamily="34" charset="0"/>
              </a:rPr>
              <a:t>Penyerahan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kepada</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seseorang</a:t>
            </a:r>
            <a:r>
              <a:rPr lang="en-US" dirty="0">
                <a:solidFill>
                  <a:schemeClr val="tx1"/>
                </a:solidFill>
                <a:latin typeface="Cambria" panose="02040503050406030204" pitchFamily="18" charset="0"/>
                <a:cs typeface="Arial" panose="020B0604020202020204" pitchFamily="34" charset="0"/>
              </a:rPr>
              <a:t>;</a:t>
            </a:r>
          </a:p>
          <a:p>
            <a:pPr marL="457200" indent="-457200" algn="just">
              <a:buFont typeface="Wingdings" panose="05000000000000000000" pitchFamily="2" charset="2"/>
              <a:buChar char="q"/>
            </a:pPr>
            <a:r>
              <a:rPr lang="en-US" dirty="0" err="1">
                <a:solidFill>
                  <a:schemeClr val="tx1"/>
                </a:solidFill>
                <a:latin typeface="Cambria" panose="02040503050406030204" pitchFamily="18" charset="0"/>
                <a:cs typeface="Arial" panose="020B0604020202020204" pitchFamily="34" charset="0"/>
              </a:rPr>
              <a:t>Perawatan</a:t>
            </a:r>
            <a:r>
              <a:rPr lang="en-US" dirty="0">
                <a:solidFill>
                  <a:schemeClr val="tx1"/>
                </a:solidFill>
                <a:latin typeface="Cambria" panose="02040503050406030204" pitchFamily="18" charset="0"/>
                <a:cs typeface="Arial" panose="020B0604020202020204" pitchFamily="34" charset="0"/>
              </a:rPr>
              <a:t> di </a:t>
            </a:r>
            <a:r>
              <a:rPr lang="en-US" dirty="0" err="1">
                <a:solidFill>
                  <a:schemeClr val="tx1"/>
                </a:solidFill>
                <a:latin typeface="Cambria" panose="02040503050406030204" pitchFamily="18" charset="0"/>
                <a:cs typeface="Arial" panose="020B0604020202020204" pitchFamily="34" charset="0"/>
              </a:rPr>
              <a:t>rumah</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sakit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jiwa</a:t>
            </a:r>
            <a:r>
              <a:rPr lang="en-US" dirty="0">
                <a:solidFill>
                  <a:schemeClr val="tx1"/>
                </a:solidFill>
                <a:latin typeface="Cambria" panose="02040503050406030204" pitchFamily="18" charset="0"/>
                <a:cs typeface="Arial" panose="020B0604020202020204" pitchFamily="34" charset="0"/>
              </a:rPr>
              <a:t>;</a:t>
            </a:r>
          </a:p>
          <a:p>
            <a:pPr marL="457200" indent="-457200" algn="just">
              <a:buFont typeface="Wingdings" panose="05000000000000000000" pitchFamily="2" charset="2"/>
              <a:buChar char="q"/>
            </a:pPr>
            <a:r>
              <a:rPr lang="en-US" dirty="0" err="1">
                <a:solidFill>
                  <a:schemeClr val="tx1"/>
                </a:solidFill>
                <a:latin typeface="Cambria" panose="02040503050406030204" pitchFamily="18" charset="0"/>
                <a:cs typeface="Arial" panose="020B0604020202020204" pitchFamily="34" charset="0"/>
              </a:rPr>
              <a:t>Perawatan</a:t>
            </a:r>
            <a:r>
              <a:rPr lang="en-US" dirty="0">
                <a:solidFill>
                  <a:schemeClr val="tx1"/>
                </a:solidFill>
                <a:latin typeface="Cambria" panose="02040503050406030204" pitchFamily="18" charset="0"/>
                <a:cs typeface="Arial" panose="020B0604020202020204" pitchFamily="34" charset="0"/>
              </a:rPr>
              <a:t> di </a:t>
            </a:r>
            <a:r>
              <a:rPr lang="en-US" dirty="0" err="1">
                <a:solidFill>
                  <a:schemeClr val="tx1"/>
                </a:solidFill>
                <a:latin typeface="Cambria" panose="02040503050406030204" pitchFamily="18" charset="0"/>
                <a:cs typeface="Arial" panose="020B0604020202020204" pitchFamily="34" charset="0"/>
              </a:rPr>
              <a:t>lembaga</a:t>
            </a:r>
            <a:r>
              <a:rPr lang="en-US" dirty="0">
                <a:solidFill>
                  <a:schemeClr val="tx1"/>
                </a:solidFill>
                <a:latin typeface="Cambria" panose="02040503050406030204" pitchFamily="18" charset="0"/>
                <a:cs typeface="Arial" panose="020B0604020202020204" pitchFamily="34" charset="0"/>
              </a:rPr>
              <a:t>;</a:t>
            </a:r>
          </a:p>
          <a:p>
            <a:pPr marL="457200" indent="-457200" algn="just">
              <a:buFont typeface="Wingdings" panose="05000000000000000000" pitchFamily="2" charset="2"/>
              <a:buChar char="q"/>
            </a:pPr>
            <a:r>
              <a:rPr lang="en-US" dirty="0" err="1">
                <a:solidFill>
                  <a:schemeClr val="tx1"/>
                </a:solidFill>
                <a:latin typeface="Cambria" panose="02040503050406030204" pitchFamily="18" charset="0"/>
                <a:cs typeface="Arial" panose="020B0604020202020204" pitchFamily="34" charset="0"/>
              </a:rPr>
              <a:t>Kewajiban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mengikuti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pendidikan</a:t>
            </a:r>
            <a:r>
              <a:rPr lang="en-US" dirty="0">
                <a:solidFill>
                  <a:schemeClr val="tx1"/>
                </a:solidFill>
                <a:latin typeface="Cambria" panose="02040503050406030204" pitchFamily="18" charset="0"/>
                <a:cs typeface="Arial" panose="020B0604020202020204" pitchFamily="34" charset="0"/>
              </a:rPr>
              <a:t> formal dan/</a:t>
            </a:r>
            <a:r>
              <a:rPr lang="en-US" dirty="0" err="1">
                <a:solidFill>
                  <a:schemeClr val="tx1"/>
                </a:solidFill>
                <a:latin typeface="Cambria" panose="02040503050406030204" pitchFamily="18" charset="0"/>
                <a:cs typeface="Arial" panose="020B0604020202020204" pitchFamily="34" charset="0"/>
              </a:rPr>
              <a:t>atau</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pelatihan</a:t>
            </a:r>
            <a:r>
              <a:rPr lang="en-US" dirty="0">
                <a:solidFill>
                  <a:schemeClr val="tx1"/>
                </a:solidFill>
                <a:latin typeface="Cambria" panose="02040503050406030204" pitchFamily="18" charset="0"/>
                <a:cs typeface="Arial" panose="020B0604020202020204" pitchFamily="34" charset="0"/>
              </a:rPr>
              <a:t> yang </a:t>
            </a:r>
            <a:r>
              <a:rPr lang="en-US" dirty="0" err="1">
                <a:solidFill>
                  <a:schemeClr val="tx1"/>
                </a:solidFill>
                <a:latin typeface="Cambria" panose="02040503050406030204" pitchFamily="18" charset="0"/>
                <a:cs typeface="Arial" panose="020B0604020202020204" pitchFamily="34" charset="0"/>
              </a:rPr>
              <a:t>diadakan</a:t>
            </a:r>
            <a:r>
              <a:rPr lang="en-US" dirty="0">
                <a:solidFill>
                  <a:schemeClr val="tx1"/>
                </a:solidFill>
                <a:latin typeface="Cambria" panose="02040503050406030204" pitchFamily="18" charset="0"/>
                <a:cs typeface="Arial" panose="020B0604020202020204" pitchFamily="34" charset="0"/>
              </a:rPr>
              <a:t> oleh </a:t>
            </a:r>
            <a:r>
              <a:rPr lang="en-US" dirty="0" err="1">
                <a:solidFill>
                  <a:schemeClr val="tx1"/>
                </a:solidFill>
                <a:latin typeface="Cambria" panose="02040503050406030204" pitchFamily="18" charset="0"/>
                <a:cs typeface="Arial" panose="020B0604020202020204" pitchFamily="34" charset="0"/>
              </a:rPr>
              <a:t>pemerintah</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atau</a:t>
            </a:r>
            <a:r>
              <a:rPr lang="en-US" dirty="0">
                <a:solidFill>
                  <a:schemeClr val="tx1"/>
                </a:solidFill>
                <a:latin typeface="Cambria" panose="02040503050406030204" pitchFamily="18" charset="0"/>
                <a:cs typeface="Arial" panose="020B0604020202020204" pitchFamily="34" charset="0"/>
              </a:rPr>
              <a:t> badan </a:t>
            </a:r>
            <a:r>
              <a:rPr lang="en-US" dirty="0" err="1">
                <a:solidFill>
                  <a:schemeClr val="tx1"/>
                </a:solidFill>
                <a:latin typeface="Cambria" panose="02040503050406030204" pitchFamily="18" charset="0"/>
                <a:cs typeface="Arial" panose="020B0604020202020204" pitchFamily="34" charset="0"/>
              </a:rPr>
              <a:t>swasta</a:t>
            </a:r>
            <a:r>
              <a:rPr lang="en-US" dirty="0">
                <a:solidFill>
                  <a:schemeClr val="tx1"/>
                </a:solidFill>
                <a:latin typeface="Cambria" panose="02040503050406030204" pitchFamily="18" charset="0"/>
                <a:cs typeface="Arial" panose="020B0604020202020204" pitchFamily="34" charset="0"/>
              </a:rPr>
              <a:t>;</a:t>
            </a:r>
          </a:p>
          <a:p>
            <a:pPr marL="457200" indent="-457200" algn="just">
              <a:buFont typeface="Wingdings" panose="05000000000000000000" pitchFamily="2" charset="2"/>
              <a:buChar char="q"/>
            </a:pPr>
            <a:r>
              <a:rPr lang="en-US" dirty="0" err="1">
                <a:solidFill>
                  <a:schemeClr val="tx1"/>
                </a:solidFill>
                <a:latin typeface="Cambria" panose="02040503050406030204" pitchFamily="18" charset="0"/>
                <a:cs typeface="Arial" panose="020B0604020202020204" pitchFamily="34" charset="0"/>
              </a:rPr>
              <a:t>Pencabutan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surat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izin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mengemudi</a:t>
            </a:r>
            <a:r>
              <a:rPr lang="en-US" dirty="0">
                <a:solidFill>
                  <a:schemeClr val="tx1"/>
                </a:solidFill>
                <a:latin typeface="Cambria" panose="02040503050406030204" pitchFamily="18" charset="0"/>
                <a:cs typeface="Arial" panose="020B0604020202020204" pitchFamily="34" charset="0"/>
              </a:rPr>
              <a:t>; dan/</a:t>
            </a:r>
            <a:r>
              <a:rPr lang="en-US" dirty="0" err="1">
                <a:solidFill>
                  <a:schemeClr val="tx1"/>
                </a:solidFill>
                <a:latin typeface="Cambria" panose="02040503050406030204" pitchFamily="18" charset="0"/>
                <a:cs typeface="Arial" panose="020B0604020202020204" pitchFamily="34" charset="0"/>
              </a:rPr>
              <a:t>atau</a:t>
            </a:r>
            <a:endParaRPr lang="en-US" dirty="0">
              <a:solidFill>
                <a:schemeClr val="tx1"/>
              </a:solidFill>
              <a:latin typeface="Cambria" panose="02040503050406030204" pitchFamily="18" charset="0"/>
              <a:cs typeface="Arial" panose="020B0604020202020204" pitchFamily="34" charset="0"/>
            </a:endParaRPr>
          </a:p>
          <a:p>
            <a:pPr marL="457200" indent="-457200" algn="just">
              <a:buFont typeface="Wingdings" panose="05000000000000000000" pitchFamily="2" charset="2"/>
              <a:buChar char="q"/>
            </a:pPr>
            <a:r>
              <a:rPr lang="en-US" dirty="0" err="1">
                <a:solidFill>
                  <a:schemeClr val="tx1"/>
                </a:solidFill>
                <a:latin typeface="Cambria" panose="02040503050406030204" pitchFamily="18" charset="0"/>
                <a:cs typeface="Arial" panose="020B0604020202020204" pitchFamily="34" charset="0"/>
              </a:rPr>
              <a:t>Perbaikan</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akibat</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tindak</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pidana</a:t>
            </a:r>
            <a:r>
              <a:rPr lang="en-US" dirty="0">
                <a:solidFill>
                  <a:schemeClr val="tx1"/>
                </a:solidFill>
                <a:latin typeface="Cambria" panose="02040503050406030204" pitchFamily="18" charset="0"/>
                <a:cs typeface="Arial" panose="020B0604020202020204" pitchFamily="34" charset="0"/>
              </a:rPr>
              <a:t>.</a:t>
            </a:r>
            <a:endParaRPr lang="id-ID"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875739967"/>
      </p:ext>
    </p:extLst>
  </p:cSld>
  <p:clrMapOvr>
    <a:masterClrMapping/>
  </p:clrMapOvr>
  <p:transition spd="slow">
    <p:fade thruBlk="1"/>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rmAutofit fontScale="97500"/>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lang="en-US" sz="3600" b="1" dirty="0" err="1">
                <a:latin typeface="Cambria" panose="02040503050406030204" pitchFamily="18" charset="0"/>
                <a:ea typeface="Cambria" panose="02040503050406030204" pitchFamily="18" charset="0"/>
                <a:cs typeface="Arial" panose="020B0604020202020204" pitchFamily="34" charset="0"/>
              </a:rPr>
              <a:t>Pidana</a:t>
            </a:r>
            <a:r>
              <a:rPr lang="en-US" sz="3600" b="1" dirty="0">
                <a:latin typeface="Cambria" panose="02040503050406030204" pitchFamily="18" charset="0"/>
                <a:ea typeface="Cambria" panose="02040503050406030204" pitchFamily="18" charset="0"/>
                <a:cs typeface="Arial" panose="020B0604020202020204" pitchFamily="34" charset="0"/>
              </a:rPr>
              <a:t> dan Tindakan </a:t>
            </a:r>
            <a:r>
              <a:rPr lang="en-US" sz="3600" b="1" dirty="0" err="1">
                <a:latin typeface="Cambria" panose="02040503050406030204" pitchFamily="18" charset="0"/>
                <a:ea typeface="Cambria" panose="02040503050406030204" pitchFamily="18" charset="0"/>
                <a:cs typeface="Arial" panose="020B0604020202020204" pitchFamily="34" charset="0"/>
              </a:rPr>
              <a:t>bagi</a:t>
            </a:r>
            <a:r>
              <a:rPr lang="en-US" sz="3600" b="1" dirty="0">
                <a:latin typeface="Cambria" panose="02040503050406030204" pitchFamily="18" charset="0"/>
                <a:ea typeface="Cambria" panose="02040503050406030204" pitchFamily="18" charset="0"/>
                <a:cs typeface="Arial" panose="020B0604020202020204" pitchFamily="34" charset="0"/>
              </a:rPr>
              <a:t> </a:t>
            </a:r>
            <a:r>
              <a:rPr lang="en-US" sz="3600" b="1" dirty="0" err="1">
                <a:latin typeface="Cambria" panose="02040503050406030204" pitchFamily="18" charset="0"/>
                <a:ea typeface="Cambria" panose="02040503050406030204" pitchFamily="18" charset="0"/>
                <a:cs typeface="Arial" panose="020B0604020202020204" pitchFamily="34" charset="0"/>
              </a:rPr>
              <a:t>Korporasi</a:t>
            </a:r>
            <a:endParaRPr kumimoji="0" lang="id-ID" sz="3600" b="1"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Arial" panose="020B0604020202020204" pitchFamily="34" charset="0"/>
            </a:endParaRPr>
          </a:p>
        </p:txBody>
      </p:sp>
      <p:sp>
        <p:nvSpPr>
          <p:cNvPr id="4" name="Content Placeholder 2">
            <a:extLst>
              <a:ext uri="{FF2B5EF4-FFF2-40B4-BE49-F238E27FC236}">
                <a16:creationId xmlns:a16="http://schemas.microsoft.com/office/drawing/2014/main" id="{74572474-784E-44BB-B94D-C0894DBFE84E}"/>
              </a:ext>
            </a:extLst>
          </p:cNvPr>
          <p:cNvSpPr txBox="1">
            <a:spLocks/>
          </p:cNvSpPr>
          <p:nvPr/>
        </p:nvSpPr>
        <p:spPr>
          <a:xfrm>
            <a:off x="467544" y="1196752"/>
            <a:ext cx="8229600" cy="482453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3600" dirty="0">
                <a:solidFill>
                  <a:schemeClr val="tx1"/>
                </a:solidFill>
                <a:latin typeface="Cambria" panose="02040503050406030204" pitchFamily="18" charset="0"/>
                <a:cs typeface="Arial" panose="020B0604020202020204" pitchFamily="34" charset="0"/>
              </a:rPr>
              <a:t>Pidana pokok bagi korporasi “hanya berupa denda” (paling sedikit kategori V), dan korporasi tidak dapat dijatuhi pidana perampasan kemerdekaan.</a:t>
            </a:r>
            <a:endParaRPr lang="en-US" sz="3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281304232"/>
      </p:ext>
    </p:extLst>
  </p:cSld>
  <p:clrMapOvr>
    <a:masterClrMapping/>
  </p:clrMapOvr>
  <p:transition spd="slow">
    <p:fade thruBlk="1"/>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476672"/>
            <a:ext cx="8229600" cy="1143000"/>
          </a:xfrm>
          <a:prstGeom prst="rect">
            <a:avLst/>
          </a:prstGeom>
        </p:spPr>
        <p:txBody>
          <a:bodyPr vert="horz" lIns="91440" tIns="45720" rIns="91440" bIns="45720" rtlCol="0" anchor="ctr">
            <a:normAutofit fontScale="97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dirty="0" err="1">
                <a:latin typeface="Cambria" panose="02040503050406030204" pitchFamily="18" charset="0"/>
                <a:ea typeface="Cambria" panose="02040503050406030204" pitchFamily="18" charset="0"/>
                <a:cs typeface="Arial" panose="020B0604020202020204" pitchFamily="34" charset="0"/>
              </a:rPr>
              <a:t>Perbarengan</a:t>
            </a:r>
            <a:r>
              <a:rPr lang="en-US" sz="3600" b="1" dirty="0">
                <a:latin typeface="Cambria" panose="02040503050406030204" pitchFamily="18" charset="0"/>
                <a:ea typeface="Cambria" panose="02040503050406030204" pitchFamily="18" charset="0"/>
                <a:cs typeface="Arial" panose="020B0604020202020204" pitchFamily="34" charset="0"/>
              </a:rPr>
              <a:t> </a:t>
            </a:r>
            <a:r>
              <a:rPr lang="en-US" sz="3600" b="1" dirty="0" err="1">
                <a:latin typeface="Cambria" panose="02040503050406030204" pitchFamily="18" charset="0"/>
                <a:ea typeface="Cambria" panose="02040503050406030204" pitchFamily="18" charset="0"/>
                <a:cs typeface="Arial" panose="020B0604020202020204" pitchFamily="34" charset="0"/>
              </a:rPr>
              <a:t>Tindak</a:t>
            </a:r>
            <a:r>
              <a:rPr lang="en-US" sz="3600" b="1" dirty="0">
                <a:latin typeface="Cambria" panose="02040503050406030204" pitchFamily="18" charset="0"/>
                <a:ea typeface="Cambria" panose="02040503050406030204" pitchFamily="18" charset="0"/>
                <a:cs typeface="Arial" panose="020B0604020202020204" pitchFamily="34" charset="0"/>
              </a:rPr>
              <a:t> </a:t>
            </a:r>
            <a:r>
              <a:rPr lang="en-US" sz="3600" b="1" dirty="0" err="1">
                <a:latin typeface="Cambria" panose="02040503050406030204" pitchFamily="18" charset="0"/>
                <a:ea typeface="Cambria" panose="02040503050406030204" pitchFamily="18" charset="0"/>
                <a:cs typeface="Arial" panose="020B0604020202020204" pitchFamily="34" charset="0"/>
              </a:rPr>
              <a:t>Pidana</a:t>
            </a:r>
            <a:r>
              <a:rPr lang="en-US" sz="3600" b="1" dirty="0">
                <a:latin typeface="Cambria" panose="02040503050406030204" pitchFamily="18" charset="0"/>
                <a:ea typeface="Cambria" panose="02040503050406030204" pitchFamily="18" charset="0"/>
                <a:cs typeface="Arial" panose="020B0604020202020204" pitchFamily="34" charset="0"/>
              </a:rPr>
              <a:t> (Concursus)</a:t>
            </a:r>
            <a:endParaRPr kumimoji="0" lang="id-ID" sz="3600" b="1"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Arial" panose="020B0604020202020204" pitchFamily="34" charset="0"/>
            </a:endParaRPr>
          </a:p>
        </p:txBody>
      </p:sp>
      <p:graphicFrame>
        <p:nvGraphicFramePr>
          <p:cNvPr id="2" name="Diagram 1">
            <a:extLst>
              <a:ext uri="{FF2B5EF4-FFF2-40B4-BE49-F238E27FC236}">
                <a16:creationId xmlns:a16="http://schemas.microsoft.com/office/drawing/2014/main" id="{DBCBDC23-BBEE-42D9-9073-C28C36DFB258}"/>
              </a:ext>
            </a:extLst>
          </p:cNvPr>
          <p:cNvGraphicFramePr/>
          <p:nvPr>
            <p:extLst>
              <p:ext uri="{D42A27DB-BD31-4B8C-83A1-F6EECF244321}">
                <p14:modId xmlns:p14="http://schemas.microsoft.com/office/powerpoint/2010/main" val="521229142"/>
              </p:ext>
            </p:extLst>
          </p:nvPr>
        </p:nvGraphicFramePr>
        <p:xfrm>
          <a:off x="457200" y="1397000"/>
          <a:ext cx="8229600" cy="4408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35217008"/>
      </p:ext>
    </p:extLst>
  </p:cSld>
  <p:clrMapOvr>
    <a:masterClrMapping/>
  </p:clrMapOvr>
  <p:transition spd="slow">
    <p:fade thruBlk="1"/>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rmAutofit fontScale="97500"/>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lang="en-US" sz="3600" b="1" dirty="0" err="1">
                <a:latin typeface="Cambria" panose="02040503050406030204" pitchFamily="18" charset="0"/>
                <a:ea typeface="Cambria" panose="02040503050406030204" pitchFamily="18" charset="0"/>
                <a:cs typeface="Arial" panose="020B0604020202020204" pitchFamily="34" charset="0"/>
              </a:rPr>
              <a:t>Formulasi</a:t>
            </a:r>
            <a:r>
              <a:rPr lang="en-US" sz="3600" b="1" dirty="0">
                <a:latin typeface="Cambria" panose="02040503050406030204" pitchFamily="18" charset="0"/>
                <a:ea typeface="Cambria" panose="02040503050406030204" pitchFamily="18" charset="0"/>
                <a:cs typeface="Arial" panose="020B0604020202020204" pitchFamily="34" charset="0"/>
              </a:rPr>
              <a:t> Concursus </a:t>
            </a:r>
            <a:r>
              <a:rPr lang="en-US" sz="3600" b="1" dirty="0" err="1">
                <a:latin typeface="Cambria" panose="02040503050406030204" pitchFamily="18" charset="0"/>
                <a:ea typeface="Cambria" panose="02040503050406030204" pitchFamily="18" charset="0"/>
                <a:cs typeface="Arial" panose="020B0604020202020204" pitchFamily="34" charset="0"/>
              </a:rPr>
              <a:t>Idealis</a:t>
            </a:r>
            <a:endParaRPr kumimoji="0" lang="id-ID" sz="3600" b="1"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Arial" panose="020B0604020202020204" pitchFamily="34" charset="0"/>
            </a:endParaRPr>
          </a:p>
        </p:txBody>
      </p:sp>
      <p:sp>
        <p:nvSpPr>
          <p:cNvPr id="4" name="Content Placeholder 2">
            <a:extLst>
              <a:ext uri="{FF2B5EF4-FFF2-40B4-BE49-F238E27FC236}">
                <a16:creationId xmlns:a16="http://schemas.microsoft.com/office/drawing/2014/main" id="{74572474-784E-44BB-B94D-C0894DBFE84E}"/>
              </a:ext>
            </a:extLst>
          </p:cNvPr>
          <p:cNvSpPr txBox="1">
            <a:spLocks/>
          </p:cNvSpPr>
          <p:nvPr/>
        </p:nvSpPr>
        <p:spPr>
          <a:xfrm>
            <a:off x="467544" y="1196752"/>
            <a:ext cx="8229600" cy="4824536"/>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71500" indent="-571500" algn="just">
              <a:buFont typeface="Wingdings" panose="05000000000000000000" pitchFamily="2" charset="2"/>
              <a:buChar char="q"/>
            </a:pPr>
            <a:r>
              <a:rPr lang="en-US" sz="3600" dirty="0">
                <a:solidFill>
                  <a:schemeClr val="tx1"/>
                </a:solidFill>
                <a:latin typeface="Cambria" panose="02040503050406030204" pitchFamily="18" charset="0"/>
                <a:cs typeface="Arial" panose="020B0604020202020204" pitchFamily="34" charset="0"/>
              </a:rPr>
              <a:t>Jika </a:t>
            </a:r>
            <a:r>
              <a:rPr lang="en-US" sz="3600" dirty="0" err="1">
                <a:solidFill>
                  <a:schemeClr val="tx1"/>
                </a:solidFill>
                <a:latin typeface="Cambria" panose="02040503050406030204" pitchFamily="18" charset="0"/>
                <a:cs typeface="Arial" panose="020B0604020202020204" pitchFamily="34" charset="0"/>
              </a:rPr>
              <a:t>perbuatan</a:t>
            </a:r>
            <a:r>
              <a:rPr lang="en-US" sz="3600" dirty="0">
                <a:solidFill>
                  <a:schemeClr val="tx1"/>
                </a:solidFill>
                <a:latin typeface="Cambria" panose="02040503050406030204" pitchFamily="18" charset="0"/>
                <a:cs typeface="Arial" panose="020B0604020202020204" pitchFamily="34" charset="0"/>
              </a:rPr>
              <a:t> yang </a:t>
            </a:r>
            <a:r>
              <a:rPr lang="en-US" sz="3600" dirty="0" err="1">
                <a:solidFill>
                  <a:schemeClr val="tx1"/>
                </a:solidFill>
                <a:latin typeface="Cambria" panose="02040503050406030204" pitchFamily="18" charset="0"/>
                <a:cs typeface="Arial" panose="020B0604020202020204" pitchFamily="34" charset="0"/>
              </a:rPr>
              <a:t>memenuhi</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lebih</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dari</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satu</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ketentuan</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pidana</a:t>
            </a:r>
            <a:r>
              <a:rPr lang="en-US" sz="3600" dirty="0">
                <a:solidFill>
                  <a:schemeClr val="tx1"/>
                </a:solidFill>
                <a:latin typeface="Cambria" panose="02040503050406030204" pitchFamily="18" charset="0"/>
                <a:cs typeface="Arial" panose="020B0604020202020204" pitchFamily="34" charset="0"/>
              </a:rPr>
              <a:t> yang </a:t>
            </a:r>
            <a:r>
              <a:rPr lang="en-US" sz="3600" dirty="0" err="1">
                <a:solidFill>
                  <a:schemeClr val="tx1"/>
                </a:solidFill>
                <a:latin typeface="Cambria" panose="02040503050406030204" pitchFamily="18" charset="0"/>
                <a:cs typeface="Arial" panose="020B0604020202020204" pitchFamily="34" charset="0"/>
              </a:rPr>
              <a:t>sama</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maka</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rgbClr val="C00000"/>
                </a:solidFill>
                <a:latin typeface="Cambria" panose="02040503050406030204" pitchFamily="18" charset="0"/>
                <a:cs typeface="Arial" panose="020B0604020202020204" pitchFamily="34" charset="0"/>
              </a:rPr>
              <a:t>hanya</a:t>
            </a:r>
            <a:r>
              <a:rPr lang="en-US" sz="3600" dirty="0">
                <a:solidFill>
                  <a:srgbClr val="C00000"/>
                </a:solidFill>
                <a:latin typeface="Cambria" panose="02040503050406030204" pitchFamily="18" charset="0"/>
                <a:cs typeface="Arial" panose="020B0604020202020204" pitchFamily="34" charset="0"/>
              </a:rPr>
              <a:t> </a:t>
            </a:r>
            <a:r>
              <a:rPr lang="en-US" sz="3600" dirty="0" err="1">
                <a:solidFill>
                  <a:srgbClr val="C00000"/>
                </a:solidFill>
                <a:latin typeface="Cambria" panose="02040503050406030204" pitchFamily="18" charset="0"/>
                <a:cs typeface="Arial" panose="020B0604020202020204" pitchFamily="34" charset="0"/>
              </a:rPr>
              <a:t>dijatuhi</a:t>
            </a:r>
            <a:r>
              <a:rPr lang="en-US" sz="3600" dirty="0">
                <a:solidFill>
                  <a:srgbClr val="C00000"/>
                </a:solidFill>
                <a:latin typeface="Cambria" panose="02040503050406030204" pitchFamily="18" charset="0"/>
                <a:cs typeface="Arial" panose="020B0604020202020204" pitchFamily="34" charset="0"/>
              </a:rPr>
              <a:t> 1 (</a:t>
            </a:r>
            <a:r>
              <a:rPr lang="en-US" sz="3600" dirty="0" err="1">
                <a:solidFill>
                  <a:srgbClr val="C00000"/>
                </a:solidFill>
                <a:latin typeface="Cambria" panose="02040503050406030204" pitchFamily="18" charset="0"/>
                <a:cs typeface="Arial" panose="020B0604020202020204" pitchFamily="34" charset="0"/>
              </a:rPr>
              <a:t>satu</a:t>
            </a:r>
            <a:r>
              <a:rPr lang="en-US" sz="3600" dirty="0">
                <a:solidFill>
                  <a:srgbClr val="C00000"/>
                </a:solidFill>
                <a:latin typeface="Cambria" panose="02040503050406030204" pitchFamily="18" charset="0"/>
                <a:cs typeface="Arial" panose="020B0604020202020204" pitchFamily="34" charset="0"/>
              </a:rPr>
              <a:t>) </a:t>
            </a:r>
            <a:r>
              <a:rPr lang="en-US" sz="3600" dirty="0" err="1">
                <a:solidFill>
                  <a:srgbClr val="C00000"/>
                </a:solidFill>
                <a:latin typeface="Cambria" panose="02040503050406030204" pitchFamily="18" charset="0"/>
                <a:cs typeface="Arial" panose="020B0604020202020204" pitchFamily="34" charset="0"/>
              </a:rPr>
              <a:t>pidana</a:t>
            </a:r>
            <a:r>
              <a:rPr lang="en-US" sz="3600" dirty="0">
                <a:solidFill>
                  <a:srgbClr val="C00000"/>
                </a:solidFill>
                <a:latin typeface="Cambria" panose="02040503050406030204" pitchFamily="18" charset="0"/>
                <a:cs typeface="Arial" panose="020B0604020202020204" pitchFamily="34" charset="0"/>
              </a:rPr>
              <a:t>.</a:t>
            </a:r>
          </a:p>
          <a:p>
            <a:pPr marL="571500" indent="-571500" algn="just">
              <a:buFont typeface="Wingdings" panose="05000000000000000000" pitchFamily="2" charset="2"/>
              <a:buChar char="q"/>
            </a:pPr>
            <a:r>
              <a:rPr lang="en-US" sz="3600" dirty="0">
                <a:solidFill>
                  <a:schemeClr val="tx1"/>
                </a:solidFill>
                <a:latin typeface="Cambria" panose="02040503050406030204" pitchFamily="18" charset="0"/>
                <a:cs typeface="Arial" panose="020B0604020202020204" pitchFamily="34" charset="0"/>
              </a:rPr>
              <a:t>Jika </a:t>
            </a:r>
            <a:r>
              <a:rPr lang="en-US" sz="3600" dirty="0" err="1">
                <a:solidFill>
                  <a:schemeClr val="tx1"/>
                </a:solidFill>
                <a:latin typeface="Cambria" panose="02040503050406030204" pitchFamily="18" charset="0"/>
                <a:cs typeface="Arial" panose="020B0604020202020204" pitchFamily="34" charset="0"/>
              </a:rPr>
              <a:t>ancaman</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pidananya</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berbeda</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maka</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rgbClr val="C00000"/>
                </a:solidFill>
                <a:latin typeface="Cambria" panose="02040503050406030204" pitchFamily="18" charset="0"/>
                <a:cs typeface="Arial" panose="020B0604020202020204" pitchFamily="34" charset="0"/>
              </a:rPr>
              <a:t>hanya</a:t>
            </a:r>
            <a:r>
              <a:rPr lang="en-US" sz="3600" dirty="0">
                <a:solidFill>
                  <a:srgbClr val="C00000"/>
                </a:solidFill>
                <a:latin typeface="Cambria" panose="02040503050406030204" pitchFamily="18" charset="0"/>
                <a:cs typeface="Arial" panose="020B0604020202020204" pitchFamily="34" charset="0"/>
              </a:rPr>
              <a:t> </a:t>
            </a:r>
            <a:r>
              <a:rPr lang="en-US" sz="3600" dirty="0" err="1">
                <a:solidFill>
                  <a:srgbClr val="C00000"/>
                </a:solidFill>
                <a:latin typeface="Cambria" panose="02040503050406030204" pitchFamily="18" charset="0"/>
                <a:cs typeface="Arial" panose="020B0604020202020204" pitchFamily="34" charset="0"/>
              </a:rPr>
              <a:t>dijatuhi</a:t>
            </a:r>
            <a:r>
              <a:rPr lang="en-US" sz="3600" dirty="0">
                <a:solidFill>
                  <a:srgbClr val="C00000"/>
                </a:solidFill>
                <a:latin typeface="Cambria" panose="02040503050406030204" pitchFamily="18" charset="0"/>
                <a:cs typeface="Arial" panose="020B0604020202020204" pitchFamily="34" charset="0"/>
              </a:rPr>
              <a:t> </a:t>
            </a:r>
            <a:r>
              <a:rPr lang="en-US" sz="3600" dirty="0" err="1">
                <a:solidFill>
                  <a:srgbClr val="C00000"/>
                </a:solidFill>
                <a:latin typeface="Cambria" panose="02040503050406030204" pitchFamily="18" charset="0"/>
                <a:cs typeface="Arial" panose="020B0604020202020204" pitchFamily="34" charset="0"/>
              </a:rPr>
              <a:t>pidana</a:t>
            </a:r>
            <a:r>
              <a:rPr lang="en-US" sz="3600" dirty="0">
                <a:solidFill>
                  <a:srgbClr val="C00000"/>
                </a:solidFill>
                <a:latin typeface="Cambria" panose="02040503050406030204" pitchFamily="18" charset="0"/>
                <a:cs typeface="Arial" panose="020B0604020202020204" pitchFamily="34" charset="0"/>
              </a:rPr>
              <a:t> </a:t>
            </a:r>
            <a:r>
              <a:rPr lang="en-US" sz="3600" dirty="0" err="1">
                <a:solidFill>
                  <a:srgbClr val="C00000"/>
                </a:solidFill>
                <a:latin typeface="Cambria" panose="02040503050406030204" pitchFamily="18" charset="0"/>
                <a:cs typeface="Arial" panose="020B0604020202020204" pitchFamily="34" charset="0"/>
              </a:rPr>
              <a:t>pokok</a:t>
            </a:r>
            <a:r>
              <a:rPr lang="en-US" sz="3600" dirty="0">
                <a:solidFill>
                  <a:srgbClr val="C00000"/>
                </a:solidFill>
                <a:latin typeface="Cambria" panose="02040503050406030204" pitchFamily="18" charset="0"/>
                <a:cs typeface="Arial" panose="020B0604020202020204" pitchFamily="34" charset="0"/>
              </a:rPr>
              <a:t> yang paling </a:t>
            </a:r>
            <a:r>
              <a:rPr lang="en-US" sz="3600" dirty="0" err="1">
                <a:solidFill>
                  <a:srgbClr val="C00000"/>
                </a:solidFill>
                <a:latin typeface="Cambria" panose="02040503050406030204" pitchFamily="18" charset="0"/>
                <a:cs typeface="Arial" panose="020B0604020202020204" pitchFamily="34" charset="0"/>
              </a:rPr>
              <a:t>berat</a:t>
            </a:r>
            <a:r>
              <a:rPr lang="en-US" sz="3600" dirty="0">
                <a:solidFill>
                  <a:schemeClr val="tx1"/>
                </a:solidFill>
                <a:latin typeface="Cambria" panose="02040503050406030204" pitchFamily="18" charset="0"/>
                <a:cs typeface="Arial" panose="020B0604020202020204" pitchFamily="34" charset="0"/>
              </a:rPr>
              <a:t>.</a:t>
            </a:r>
          </a:p>
          <a:p>
            <a:pPr marL="571500" indent="-571500" algn="just">
              <a:buFont typeface="Wingdings" panose="05000000000000000000" pitchFamily="2" charset="2"/>
              <a:buChar char="q"/>
            </a:pPr>
            <a:r>
              <a:rPr lang="en-US" sz="3600" dirty="0">
                <a:solidFill>
                  <a:schemeClr val="tx1"/>
                </a:solidFill>
                <a:latin typeface="Cambria" panose="02040503050406030204" pitchFamily="18" charset="0"/>
                <a:cs typeface="Arial" panose="020B0604020202020204" pitchFamily="34" charset="0"/>
              </a:rPr>
              <a:t>Jika </a:t>
            </a:r>
            <a:r>
              <a:rPr lang="en-US" sz="3600" dirty="0" err="1">
                <a:solidFill>
                  <a:schemeClr val="tx1"/>
                </a:solidFill>
                <a:latin typeface="Cambria" panose="02040503050406030204" pitchFamily="18" charset="0"/>
                <a:cs typeface="Arial" panose="020B0604020202020204" pitchFamily="34" charset="0"/>
              </a:rPr>
              <a:t>suatu</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perbuatan</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diatur</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dalam</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aturan</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pidana</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umum</a:t>
            </a:r>
            <a:r>
              <a:rPr lang="en-US" sz="3600" dirty="0">
                <a:solidFill>
                  <a:schemeClr val="tx1"/>
                </a:solidFill>
                <a:latin typeface="Cambria" panose="02040503050406030204" pitchFamily="18" charset="0"/>
                <a:cs typeface="Arial" panose="020B0604020202020204" pitchFamily="34" charset="0"/>
              </a:rPr>
              <a:t> dan </a:t>
            </a:r>
            <a:r>
              <a:rPr lang="en-US" sz="3600" dirty="0" err="1">
                <a:solidFill>
                  <a:schemeClr val="tx1"/>
                </a:solidFill>
                <a:latin typeface="Cambria" panose="02040503050406030204" pitchFamily="18" charset="0"/>
                <a:cs typeface="Arial" panose="020B0604020202020204" pitchFamily="34" charset="0"/>
              </a:rPr>
              <a:t>aturan</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pidana</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khusus</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chemeClr val="tx1"/>
                </a:solidFill>
                <a:latin typeface="Cambria" panose="02040503050406030204" pitchFamily="18" charset="0"/>
                <a:cs typeface="Arial" panose="020B0604020202020204" pitchFamily="34" charset="0"/>
              </a:rPr>
              <a:t>maka</a:t>
            </a:r>
            <a:r>
              <a:rPr lang="en-US" sz="3600" dirty="0">
                <a:solidFill>
                  <a:schemeClr val="tx1"/>
                </a:solidFill>
                <a:latin typeface="Cambria" panose="02040503050406030204" pitchFamily="18" charset="0"/>
                <a:cs typeface="Arial" panose="020B0604020202020204" pitchFamily="34" charset="0"/>
              </a:rPr>
              <a:t> </a:t>
            </a:r>
            <a:r>
              <a:rPr lang="en-US" sz="3600" dirty="0" err="1">
                <a:solidFill>
                  <a:srgbClr val="C00000"/>
                </a:solidFill>
                <a:latin typeface="Cambria" panose="02040503050406030204" pitchFamily="18" charset="0"/>
                <a:cs typeface="Arial" panose="020B0604020202020204" pitchFamily="34" charset="0"/>
              </a:rPr>
              <a:t>hanya</a:t>
            </a:r>
            <a:r>
              <a:rPr lang="en-US" sz="3600" dirty="0">
                <a:solidFill>
                  <a:srgbClr val="C00000"/>
                </a:solidFill>
                <a:latin typeface="Cambria" panose="02040503050406030204" pitchFamily="18" charset="0"/>
                <a:cs typeface="Arial" panose="020B0604020202020204" pitchFamily="34" charset="0"/>
              </a:rPr>
              <a:t> </a:t>
            </a:r>
            <a:r>
              <a:rPr lang="en-US" sz="3600" dirty="0" err="1">
                <a:solidFill>
                  <a:srgbClr val="C00000"/>
                </a:solidFill>
                <a:latin typeface="Cambria" panose="02040503050406030204" pitchFamily="18" charset="0"/>
                <a:cs typeface="Arial" panose="020B0604020202020204" pitchFamily="34" charset="0"/>
              </a:rPr>
              <a:t>dijatuhi</a:t>
            </a:r>
            <a:r>
              <a:rPr lang="en-US" sz="3600" dirty="0">
                <a:solidFill>
                  <a:srgbClr val="C00000"/>
                </a:solidFill>
                <a:latin typeface="Cambria" panose="02040503050406030204" pitchFamily="18" charset="0"/>
                <a:cs typeface="Arial" panose="020B0604020202020204" pitchFamily="34" charset="0"/>
              </a:rPr>
              <a:t> </a:t>
            </a:r>
            <a:r>
              <a:rPr lang="en-US" sz="3600" dirty="0" err="1">
                <a:solidFill>
                  <a:srgbClr val="C00000"/>
                </a:solidFill>
                <a:latin typeface="Cambria" panose="02040503050406030204" pitchFamily="18" charset="0"/>
                <a:cs typeface="Arial" panose="020B0604020202020204" pitchFamily="34" charset="0"/>
              </a:rPr>
              <a:t>aturan</a:t>
            </a:r>
            <a:r>
              <a:rPr lang="en-US" sz="3600" dirty="0">
                <a:solidFill>
                  <a:srgbClr val="C00000"/>
                </a:solidFill>
                <a:latin typeface="Cambria" panose="02040503050406030204" pitchFamily="18" charset="0"/>
                <a:cs typeface="Arial" panose="020B0604020202020204" pitchFamily="34" charset="0"/>
              </a:rPr>
              <a:t> </a:t>
            </a:r>
            <a:r>
              <a:rPr lang="en-US" sz="3600" dirty="0" err="1">
                <a:solidFill>
                  <a:srgbClr val="C00000"/>
                </a:solidFill>
                <a:latin typeface="Cambria" panose="02040503050406030204" pitchFamily="18" charset="0"/>
                <a:cs typeface="Arial" panose="020B0604020202020204" pitchFamily="34" charset="0"/>
              </a:rPr>
              <a:t>pidana</a:t>
            </a:r>
            <a:r>
              <a:rPr lang="en-US" sz="3600" dirty="0">
                <a:solidFill>
                  <a:srgbClr val="C00000"/>
                </a:solidFill>
                <a:latin typeface="Cambria" panose="02040503050406030204" pitchFamily="18" charset="0"/>
                <a:cs typeface="Arial" panose="020B0604020202020204" pitchFamily="34" charset="0"/>
              </a:rPr>
              <a:t> </a:t>
            </a:r>
            <a:r>
              <a:rPr lang="en-US" sz="3600" dirty="0" err="1">
                <a:solidFill>
                  <a:srgbClr val="C00000"/>
                </a:solidFill>
                <a:latin typeface="Cambria" panose="02040503050406030204" pitchFamily="18" charset="0"/>
                <a:cs typeface="Arial" panose="020B0604020202020204" pitchFamily="34" charset="0"/>
              </a:rPr>
              <a:t>khusus</a:t>
            </a:r>
            <a:r>
              <a:rPr lang="en-US" sz="36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785493639"/>
      </p:ext>
    </p:extLst>
  </p:cSld>
  <p:clrMapOvr>
    <a:masterClrMapping/>
  </p:clrMapOvr>
  <p:transition spd="slow">
    <p:fade thruBlk="1"/>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rmAutofit fontScale="97500"/>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lang="en-US" sz="3600" b="1" dirty="0" err="1">
                <a:latin typeface="Cambria" panose="02040503050406030204" pitchFamily="18" charset="0"/>
                <a:ea typeface="Cambria" panose="02040503050406030204" pitchFamily="18" charset="0"/>
                <a:cs typeface="Arial" panose="020B0604020202020204" pitchFamily="34" charset="0"/>
              </a:rPr>
              <a:t>Formulasi</a:t>
            </a:r>
            <a:r>
              <a:rPr lang="en-US" sz="3600" b="1" dirty="0">
                <a:latin typeface="Cambria" panose="02040503050406030204" pitchFamily="18" charset="0"/>
                <a:ea typeface="Cambria" panose="02040503050406030204" pitchFamily="18" charset="0"/>
                <a:cs typeface="Arial" panose="020B0604020202020204" pitchFamily="34" charset="0"/>
              </a:rPr>
              <a:t> Concursus Realis</a:t>
            </a:r>
            <a:endParaRPr kumimoji="0" lang="id-ID" sz="3600" b="1" i="0" u="none" strike="noStrike" kern="1200" cap="none" spc="0" normalizeH="0" baseline="0" noProof="0" dirty="0">
              <a:ln>
                <a:noFill/>
              </a:ln>
              <a:solidFill>
                <a:schemeClr val="tx1"/>
              </a:solidFill>
              <a:effectLst/>
              <a:uLnTx/>
              <a:uFillTx/>
              <a:latin typeface="Cambria" panose="02040503050406030204" pitchFamily="18" charset="0"/>
              <a:ea typeface="Cambria" panose="02040503050406030204" pitchFamily="18" charset="0"/>
              <a:cs typeface="Arial" panose="020B0604020202020204" pitchFamily="34" charset="0"/>
            </a:endParaRPr>
          </a:p>
        </p:txBody>
      </p:sp>
      <p:sp>
        <p:nvSpPr>
          <p:cNvPr id="4" name="Content Placeholder 2">
            <a:extLst>
              <a:ext uri="{FF2B5EF4-FFF2-40B4-BE49-F238E27FC236}">
                <a16:creationId xmlns:a16="http://schemas.microsoft.com/office/drawing/2014/main" id="{74572474-784E-44BB-B94D-C0894DBFE84E}"/>
              </a:ext>
            </a:extLst>
          </p:cNvPr>
          <p:cNvSpPr txBox="1">
            <a:spLocks/>
          </p:cNvSpPr>
          <p:nvPr/>
        </p:nvSpPr>
        <p:spPr>
          <a:xfrm>
            <a:off x="467544" y="1196752"/>
            <a:ext cx="8229600" cy="482453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lvl="0" indent="-342900" algn="just">
              <a:lnSpc>
                <a:spcPct val="150000"/>
              </a:lnSpc>
              <a:buFont typeface="+mj-lt"/>
              <a:buAutoNum type="arabicParenR"/>
            </a:pP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Jika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terjadi</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perbarengan</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beberapa</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tindak</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pidana</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saling</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berhubungan</a:t>
            </a:r>
            <a:r>
              <a:rPr lang="en-ID" sz="1600" dirty="0">
                <a:solidFill>
                  <a:schemeClr val="tx1"/>
                </a:solidFill>
                <a:ea typeface="Calibri" panose="020F0502020204030204" pitchFamily="34" charset="0"/>
              </a:rPr>
              <a:t> </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dan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diancam</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dengan</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ancaman</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pidana</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sama</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b="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hanya</a:t>
            </a:r>
            <a:r>
              <a:rPr lang="en-ID" sz="16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b="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dijatuhi</a:t>
            </a:r>
            <a:r>
              <a:rPr lang="en-ID" sz="16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1 (</a:t>
            </a:r>
            <a:r>
              <a:rPr lang="en-ID" sz="1600" b="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satu</a:t>
            </a:r>
            <a:r>
              <a:rPr lang="en-ID" sz="16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b="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pidana</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D"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arenR"/>
            </a:pP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Jika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perbarengan</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tindak</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pidana</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diancam</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dengan</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pidana</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berbeda</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b="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hanya</a:t>
            </a:r>
            <a:r>
              <a:rPr lang="en-ID" sz="16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b="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dijatuhi</a:t>
            </a:r>
            <a:r>
              <a:rPr lang="en-ID" sz="16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b="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pidana</a:t>
            </a:r>
            <a:r>
              <a:rPr lang="en-ID" sz="16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b="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pokok</a:t>
            </a:r>
            <a:r>
              <a:rPr lang="en-ID" sz="16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ID" sz="1600" b="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terberat</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ID"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rabicParenR"/>
            </a:pP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Jika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terjadi</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perbarengan</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beberapa</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tindak</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pidana</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harus</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dipandang</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sebagai</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tindak</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pidana</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yang</a:t>
            </a:r>
            <a:r>
              <a:rPr lang="en-ID" sz="16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berdiri</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sendiri</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dan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diancam</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dengan</a:t>
            </a:r>
            <a:r>
              <a:rPr lang="en-ID" sz="16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pidana</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pokok</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yang </a:t>
            </a:r>
            <a:r>
              <a:rPr lang="en-ID" sz="1600"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sejenis</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b="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hanya</a:t>
            </a:r>
            <a:r>
              <a:rPr lang="en-ID" sz="16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b="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diiatuhkan</a:t>
            </a:r>
            <a:r>
              <a:rPr lang="en-ID" sz="16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I (</a:t>
            </a:r>
            <a:r>
              <a:rPr lang="en-ID" sz="1600" b="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satu</a:t>
            </a:r>
            <a:r>
              <a:rPr lang="en-ID" sz="16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D" sz="1600" b="1"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pidana</a:t>
            </a:r>
            <a:r>
              <a:rPr lang="en-ID"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gn="just">
              <a:lnSpc>
                <a:spcPct val="150000"/>
              </a:lnSpc>
              <a:buFont typeface="+mj-lt"/>
              <a:buAutoNum type="arabicParenR"/>
            </a:pPr>
            <a:r>
              <a:rPr lang="en-ID" sz="1600" dirty="0">
                <a:solidFill>
                  <a:srgbClr val="000000"/>
                </a:solidFill>
                <a:effectLst/>
                <a:latin typeface="Times New Roman" panose="02020603050405020304" pitchFamily="18" charset="0"/>
                <a:ea typeface="Calibri" panose="020F0502020204030204" pitchFamily="34" charset="0"/>
              </a:rPr>
              <a:t>Jika </a:t>
            </a:r>
            <a:r>
              <a:rPr lang="en-ID" sz="1600" dirty="0" err="1">
                <a:solidFill>
                  <a:srgbClr val="000000"/>
                </a:solidFill>
                <a:effectLst/>
                <a:latin typeface="Times New Roman" panose="02020603050405020304" pitchFamily="18" charset="0"/>
                <a:ea typeface="Calibri" panose="020F0502020204030204" pitchFamily="34" charset="0"/>
              </a:rPr>
              <a:t>terjadi</a:t>
            </a:r>
            <a:r>
              <a:rPr lang="en-ID" sz="1600" dirty="0">
                <a:solidFill>
                  <a:srgbClr val="000000"/>
                </a:solidFill>
                <a:effectLst/>
                <a:latin typeface="Times New Roman" panose="02020603050405020304" pitchFamily="18" charset="0"/>
                <a:ea typeface="Calibri" panose="020F0502020204030204" pitchFamily="34" charset="0"/>
              </a:rPr>
              <a:t> </a:t>
            </a:r>
            <a:r>
              <a:rPr lang="en-ID" sz="1600" dirty="0" err="1">
                <a:solidFill>
                  <a:srgbClr val="000000"/>
                </a:solidFill>
                <a:effectLst/>
                <a:latin typeface="Times New Roman" panose="02020603050405020304" pitchFamily="18" charset="0"/>
                <a:ea typeface="Calibri" panose="020F0502020204030204" pitchFamily="34" charset="0"/>
              </a:rPr>
              <a:t>perbarengan</a:t>
            </a:r>
            <a:r>
              <a:rPr lang="en-ID" sz="1600" dirty="0">
                <a:solidFill>
                  <a:srgbClr val="000000"/>
                </a:solidFill>
                <a:effectLst/>
                <a:latin typeface="Times New Roman" panose="02020603050405020304" pitchFamily="18" charset="0"/>
                <a:ea typeface="Calibri" panose="020F0502020204030204" pitchFamily="34" charset="0"/>
              </a:rPr>
              <a:t> </a:t>
            </a:r>
            <a:r>
              <a:rPr lang="en-ID" sz="1600" dirty="0" err="1">
                <a:solidFill>
                  <a:srgbClr val="000000"/>
                </a:solidFill>
                <a:effectLst/>
                <a:latin typeface="Times New Roman" panose="02020603050405020304" pitchFamily="18" charset="0"/>
                <a:ea typeface="Calibri" panose="020F0502020204030204" pitchFamily="34" charset="0"/>
              </a:rPr>
              <a:t>beberapa</a:t>
            </a:r>
            <a:r>
              <a:rPr lang="en-ID" sz="1600" dirty="0">
                <a:solidFill>
                  <a:srgbClr val="000000"/>
                </a:solidFill>
                <a:effectLst/>
                <a:latin typeface="Times New Roman" panose="02020603050405020304" pitchFamily="18" charset="0"/>
                <a:ea typeface="Calibri" panose="020F0502020204030204" pitchFamily="34" charset="0"/>
              </a:rPr>
              <a:t> </a:t>
            </a:r>
            <a:r>
              <a:rPr lang="en-ID" sz="1600" dirty="0" err="1">
                <a:solidFill>
                  <a:srgbClr val="000000"/>
                </a:solidFill>
                <a:effectLst/>
                <a:latin typeface="Times New Roman" panose="02020603050405020304" pitchFamily="18" charset="0"/>
                <a:ea typeface="Calibri" panose="020F0502020204030204" pitchFamily="34" charset="0"/>
              </a:rPr>
              <a:t>tindak</a:t>
            </a:r>
            <a:r>
              <a:rPr lang="en-ID" sz="1600" dirty="0">
                <a:solidFill>
                  <a:srgbClr val="000000"/>
                </a:solidFill>
                <a:effectLst/>
                <a:latin typeface="Times New Roman" panose="02020603050405020304" pitchFamily="18" charset="0"/>
                <a:ea typeface="Calibri" panose="020F0502020204030204" pitchFamily="34" charset="0"/>
              </a:rPr>
              <a:t> </a:t>
            </a:r>
            <a:r>
              <a:rPr lang="en-ID" sz="1600" dirty="0" err="1">
                <a:solidFill>
                  <a:srgbClr val="000000"/>
                </a:solidFill>
                <a:effectLst/>
                <a:latin typeface="Times New Roman" panose="02020603050405020304" pitchFamily="18" charset="0"/>
                <a:ea typeface="Calibri" panose="020F0502020204030204" pitchFamily="34" charset="0"/>
              </a:rPr>
              <a:t>pidana</a:t>
            </a:r>
            <a:r>
              <a:rPr lang="en-ID" sz="1600" dirty="0">
                <a:solidFill>
                  <a:srgbClr val="000000"/>
                </a:solidFill>
                <a:ea typeface="Calibri" panose="020F0502020204030204" pitchFamily="34" charset="0"/>
              </a:rPr>
              <a:t> </a:t>
            </a:r>
            <a:r>
              <a:rPr lang="en-ID" sz="1600" dirty="0">
                <a:solidFill>
                  <a:srgbClr val="000000"/>
                </a:solidFill>
                <a:effectLst/>
                <a:latin typeface="Times New Roman" panose="02020603050405020304" pitchFamily="18" charset="0"/>
                <a:ea typeface="Calibri" panose="020F0502020204030204" pitchFamily="34" charset="0"/>
              </a:rPr>
              <a:t>yang </a:t>
            </a:r>
            <a:r>
              <a:rPr lang="en-ID" sz="1600" dirty="0" err="1">
                <a:solidFill>
                  <a:srgbClr val="000000"/>
                </a:solidFill>
                <a:effectLst/>
                <a:latin typeface="Times New Roman" panose="02020603050405020304" pitchFamily="18" charset="0"/>
                <a:ea typeface="Calibri" panose="020F0502020204030204" pitchFamily="34" charset="0"/>
              </a:rPr>
              <a:t>berdiri</a:t>
            </a:r>
            <a:r>
              <a:rPr lang="en-ID" sz="1600" dirty="0">
                <a:solidFill>
                  <a:srgbClr val="000000"/>
                </a:solidFill>
                <a:effectLst/>
                <a:latin typeface="Times New Roman" panose="02020603050405020304" pitchFamily="18" charset="0"/>
                <a:ea typeface="Calibri" panose="020F0502020204030204" pitchFamily="34" charset="0"/>
              </a:rPr>
              <a:t> </a:t>
            </a:r>
            <a:r>
              <a:rPr lang="en-ID" sz="1600" dirty="0" err="1">
                <a:solidFill>
                  <a:srgbClr val="000000"/>
                </a:solidFill>
                <a:effectLst/>
                <a:latin typeface="Times New Roman" panose="02020603050405020304" pitchFamily="18" charset="0"/>
                <a:ea typeface="Calibri" panose="020F0502020204030204" pitchFamily="34" charset="0"/>
              </a:rPr>
              <a:t>sendiri</a:t>
            </a:r>
            <a:r>
              <a:rPr lang="en-ID" sz="1600" dirty="0">
                <a:solidFill>
                  <a:srgbClr val="000000"/>
                </a:solidFill>
                <a:effectLst/>
                <a:latin typeface="Times New Roman" panose="02020603050405020304" pitchFamily="18" charset="0"/>
                <a:ea typeface="Calibri" panose="020F0502020204030204" pitchFamily="34" charset="0"/>
              </a:rPr>
              <a:t> dan </a:t>
            </a:r>
            <a:r>
              <a:rPr lang="en-ID" sz="1600" dirty="0" err="1">
                <a:solidFill>
                  <a:srgbClr val="000000"/>
                </a:solidFill>
                <a:effectLst/>
                <a:latin typeface="Times New Roman" panose="02020603050405020304" pitchFamily="18" charset="0"/>
                <a:ea typeface="Calibri" panose="020F0502020204030204" pitchFamily="34" charset="0"/>
              </a:rPr>
              <a:t>diancam</a:t>
            </a:r>
            <a:r>
              <a:rPr lang="en-ID" sz="1600" dirty="0">
                <a:solidFill>
                  <a:srgbClr val="000000"/>
                </a:solidFill>
                <a:effectLst/>
                <a:latin typeface="Times New Roman" panose="02020603050405020304" pitchFamily="18" charset="0"/>
                <a:ea typeface="Calibri" panose="020F0502020204030204" pitchFamily="34" charset="0"/>
              </a:rPr>
              <a:t> </a:t>
            </a:r>
            <a:r>
              <a:rPr lang="en-ID" sz="1600" dirty="0" err="1">
                <a:solidFill>
                  <a:srgbClr val="000000"/>
                </a:solidFill>
                <a:effectLst/>
                <a:latin typeface="Times New Roman" panose="02020603050405020304" pitchFamily="18" charset="0"/>
                <a:ea typeface="Calibri" panose="020F0502020204030204" pitchFamily="34" charset="0"/>
              </a:rPr>
              <a:t>dengan</a:t>
            </a:r>
            <a:r>
              <a:rPr lang="en-ID" sz="1600" dirty="0">
                <a:solidFill>
                  <a:srgbClr val="000000"/>
                </a:solidFill>
                <a:effectLst/>
                <a:latin typeface="Times New Roman" panose="02020603050405020304" pitchFamily="18" charset="0"/>
                <a:ea typeface="Calibri" panose="020F0502020204030204" pitchFamily="34" charset="0"/>
              </a:rPr>
              <a:t> </a:t>
            </a:r>
            <a:r>
              <a:rPr lang="en-ID" sz="1600" dirty="0" err="1">
                <a:solidFill>
                  <a:srgbClr val="000000"/>
                </a:solidFill>
                <a:effectLst/>
                <a:latin typeface="Times New Roman" panose="02020603050405020304" pitchFamily="18" charset="0"/>
                <a:ea typeface="Calibri" panose="020F0502020204030204" pitchFamily="34" charset="0"/>
              </a:rPr>
              <a:t>pidana</a:t>
            </a:r>
            <a:r>
              <a:rPr lang="en-ID" sz="1600" dirty="0">
                <a:solidFill>
                  <a:srgbClr val="000000"/>
                </a:solidFill>
                <a:effectLst/>
                <a:latin typeface="Times New Roman" panose="02020603050405020304" pitchFamily="18" charset="0"/>
                <a:ea typeface="Calibri" panose="020F0502020204030204" pitchFamily="34" charset="0"/>
              </a:rPr>
              <a:t> </a:t>
            </a:r>
            <a:r>
              <a:rPr lang="en-ID" sz="1600" dirty="0" err="1">
                <a:solidFill>
                  <a:srgbClr val="000000"/>
                </a:solidFill>
                <a:effectLst/>
                <a:latin typeface="Times New Roman" panose="02020603050405020304" pitchFamily="18" charset="0"/>
                <a:ea typeface="Calibri" panose="020F0502020204030204" pitchFamily="34" charset="0"/>
              </a:rPr>
              <a:t>pokok</a:t>
            </a:r>
            <a:r>
              <a:rPr lang="en-ID" sz="1600" dirty="0">
                <a:solidFill>
                  <a:srgbClr val="000000"/>
                </a:solidFill>
                <a:ea typeface="Calibri" panose="020F0502020204030204" pitchFamily="34" charset="0"/>
              </a:rPr>
              <a:t> </a:t>
            </a:r>
            <a:r>
              <a:rPr lang="en-ID" sz="1600" dirty="0" err="1">
                <a:solidFill>
                  <a:srgbClr val="000000"/>
                </a:solidFill>
                <a:effectLst/>
                <a:latin typeface="Times New Roman" panose="02020603050405020304" pitchFamily="18" charset="0"/>
                <a:ea typeface="Calibri" panose="020F0502020204030204" pitchFamily="34" charset="0"/>
              </a:rPr>
              <a:t>sejenis</a:t>
            </a:r>
            <a:r>
              <a:rPr lang="en-ID" sz="1600" dirty="0">
                <a:solidFill>
                  <a:srgbClr val="000000"/>
                </a:solidFill>
                <a:effectLst/>
                <a:latin typeface="Times New Roman" panose="02020603050405020304" pitchFamily="18" charset="0"/>
                <a:ea typeface="Calibri" panose="020F0502020204030204" pitchFamily="34" charset="0"/>
              </a:rPr>
              <a:t>, </a:t>
            </a:r>
            <a:r>
              <a:rPr lang="en-ID" sz="1600" b="1" dirty="0" err="1">
                <a:solidFill>
                  <a:srgbClr val="000000"/>
                </a:solidFill>
                <a:effectLst/>
                <a:latin typeface="Times New Roman" panose="02020603050405020304" pitchFamily="18" charset="0"/>
                <a:ea typeface="Calibri" panose="020F0502020204030204" pitchFamily="34" charset="0"/>
              </a:rPr>
              <a:t>pidana</a:t>
            </a:r>
            <a:r>
              <a:rPr lang="en-ID" sz="1600" b="1" dirty="0">
                <a:solidFill>
                  <a:srgbClr val="000000"/>
                </a:solidFill>
                <a:effectLst/>
                <a:latin typeface="Times New Roman" panose="02020603050405020304" pitchFamily="18" charset="0"/>
                <a:ea typeface="Calibri" panose="020F0502020204030204" pitchFamily="34" charset="0"/>
              </a:rPr>
              <a:t> yang </a:t>
            </a:r>
            <a:r>
              <a:rPr lang="en-ID" sz="1600" b="1" dirty="0" err="1">
                <a:solidFill>
                  <a:srgbClr val="000000"/>
                </a:solidFill>
                <a:effectLst/>
                <a:latin typeface="Times New Roman" panose="02020603050405020304" pitchFamily="18" charset="0"/>
                <a:ea typeface="Calibri" panose="020F0502020204030204" pitchFamily="34" charset="0"/>
              </a:rPr>
              <a:t>dijatuhkan</a:t>
            </a:r>
            <a:r>
              <a:rPr lang="en-ID" sz="1600" b="1" dirty="0">
                <a:solidFill>
                  <a:srgbClr val="000000"/>
                </a:solidFill>
                <a:effectLst/>
                <a:latin typeface="Times New Roman" panose="02020603050405020304" pitchFamily="18" charset="0"/>
                <a:ea typeface="Calibri" panose="020F0502020204030204" pitchFamily="34" charset="0"/>
              </a:rPr>
              <a:t> </a:t>
            </a:r>
            <a:r>
              <a:rPr lang="en-ID" sz="1600" b="1" dirty="0" err="1">
                <a:solidFill>
                  <a:srgbClr val="000000"/>
                </a:solidFill>
                <a:effectLst/>
                <a:latin typeface="Times New Roman" panose="02020603050405020304" pitchFamily="18" charset="0"/>
                <a:ea typeface="Calibri" panose="020F0502020204030204" pitchFamily="34" charset="0"/>
              </a:rPr>
              <a:t>adalah</a:t>
            </a:r>
            <a:r>
              <a:rPr lang="en-ID" sz="1600" b="1" dirty="0">
                <a:solidFill>
                  <a:srgbClr val="000000"/>
                </a:solidFill>
                <a:effectLst/>
                <a:latin typeface="Times New Roman" panose="02020603050405020304" pitchFamily="18" charset="0"/>
                <a:ea typeface="Calibri" panose="020F0502020204030204" pitchFamily="34" charset="0"/>
              </a:rPr>
              <a:t> </a:t>
            </a:r>
            <a:r>
              <a:rPr lang="en-ID" sz="1600" b="1" dirty="0" err="1">
                <a:solidFill>
                  <a:srgbClr val="000000"/>
                </a:solidFill>
                <a:effectLst/>
                <a:latin typeface="Times New Roman" panose="02020603050405020304" pitchFamily="18" charset="0"/>
                <a:ea typeface="Calibri" panose="020F0502020204030204" pitchFamily="34" charset="0"/>
              </a:rPr>
              <a:t>semua</a:t>
            </a:r>
            <a:r>
              <a:rPr lang="en-ID" sz="1600" b="1" dirty="0">
                <a:solidFill>
                  <a:srgbClr val="000000"/>
                </a:solidFill>
                <a:effectLst/>
                <a:latin typeface="Times New Roman" panose="02020603050405020304" pitchFamily="18" charset="0"/>
                <a:ea typeface="Calibri" panose="020F0502020204030204" pitchFamily="34" charset="0"/>
              </a:rPr>
              <a:t> </a:t>
            </a:r>
            <a:r>
              <a:rPr lang="en-ID" sz="1600" b="1" dirty="0" err="1">
                <a:solidFill>
                  <a:srgbClr val="000000"/>
                </a:solidFill>
                <a:effectLst/>
                <a:latin typeface="Times New Roman" panose="02020603050405020304" pitchFamily="18" charset="0"/>
                <a:ea typeface="Calibri" panose="020F0502020204030204" pitchFamily="34" charset="0"/>
              </a:rPr>
              <a:t>jenis</a:t>
            </a:r>
            <a:r>
              <a:rPr lang="en-ID" sz="1600" b="1" dirty="0">
                <a:solidFill>
                  <a:srgbClr val="000000"/>
                </a:solidFill>
                <a:effectLst/>
                <a:latin typeface="Times New Roman" panose="02020603050405020304" pitchFamily="18" charset="0"/>
                <a:ea typeface="Calibri" panose="020F0502020204030204" pitchFamily="34" charset="0"/>
              </a:rPr>
              <a:t> </a:t>
            </a:r>
            <a:r>
              <a:rPr lang="en-ID" sz="1600" b="1" dirty="0" err="1">
                <a:solidFill>
                  <a:srgbClr val="000000"/>
                </a:solidFill>
                <a:effectLst/>
                <a:latin typeface="Times New Roman" panose="02020603050405020304" pitchFamily="18" charset="0"/>
                <a:ea typeface="Calibri" panose="020F0502020204030204" pitchFamily="34" charset="0"/>
              </a:rPr>
              <a:t>pidana</a:t>
            </a:r>
            <a:r>
              <a:rPr lang="en-ID" sz="1600" b="1" dirty="0">
                <a:solidFill>
                  <a:srgbClr val="000000"/>
                </a:solidFill>
                <a:effectLst/>
                <a:latin typeface="Times New Roman" panose="02020603050405020304" pitchFamily="18" charset="0"/>
                <a:ea typeface="Calibri" panose="020F0502020204030204" pitchFamily="34" charset="0"/>
              </a:rPr>
              <a:t>, </a:t>
            </a:r>
            <a:r>
              <a:rPr lang="en-ID" sz="1600" b="1" dirty="0" err="1">
                <a:solidFill>
                  <a:srgbClr val="000000"/>
                </a:solidFill>
                <a:effectLst/>
                <a:latin typeface="Times New Roman" panose="02020603050405020304" pitchFamily="18" charset="0"/>
                <a:ea typeface="Calibri" panose="020F0502020204030204" pitchFamily="34" charset="0"/>
              </a:rPr>
              <a:t>tetapi</a:t>
            </a:r>
            <a:r>
              <a:rPr lang="en-ID" sz="1600" b="1" dirty="0">
                <a:solidFill>
                  <a:srgbClr val="000000"/>
                </a:solidFill>
                <a:effectLst/>
                <a:latin typeface="Times New Roman" panose="02020603050405020304" pitchFamily="18" charset="0"/>
                <a:ea typeface="Calibri" panose="020F0502020204030204" pitchFamily="34" charset="0"/>
              </a:rPr>
              <a:t> </a:t>
            </a:r>
            <a:r>
              <a:rPr lang="en-ID" sz="1600" b="1" dirty="0" err="1">
                <a:solidFill>
                  <a:srgbClr val="000000"/>
                </a:solidFill>
                <a:effectLst/>
                <a:latin typeface="Times New Roman" panose="02020603050405020304" pitchFamily="18" charset="0"/>
                <a:ea typeface="Calibri" panose="020F0502020204030204" pitchFamily="34" charset="0"/>
              </a:rPr>
              <a:t>tidak</a:t>
            </a:r>
            <a:r>
              <a:rPr lang="en-ID" sz="1600" b="1" dirty="0">
                <a:solidFill>
                  <a:srgbClr val="000000"/>
                </a:solidFill>
                <a:effectLst/>
                <a:latin typeface="Times New Roman" panose="02020603050405020304" pitchFamily="18" charset="0"/>
                <a:ea typeface="Calibri" panose="020F0502020204030204" pitchFamily="34" charset="0"/>
              </a:rPr>
              <a:t> </a:t>
            </a:r>
            <a:r>
              <a:rPr lang="en-ID" sz="1600" b="1" dirty="0" err="1">
                <a:solidFill>
                  <a:srgbClr val="000000"/>
                </a:solidFill>
                <a:effectLst/>
                <a:latin typeface="Times New Roman" panose="02020603050405020304" pitchFamily="18" charset="0"/>
                <a:ea typeface="Calibri" panose="020F0502020204030204" pitchFamily="34" charset="0"/>
              </a:rPr>
              <a:t>melebihi</a:t>
            </a:r>
            <a:r>
              <a:rPr lang="en-ID" sz="1600" b="1" dirty="0">
                <a:solidFill>
                  <a:srgbClr val="000000"/>
                </a:solidFill>
                <a:effectLst/>
                <a:latin typeface="Times New Roman" panose="02020603050405020304" pitchFamily="18" charset="0"/>
                <a:ea typeface="Calibri" panose="020F0502020204030204" pitchFamily="34" charset="0"/>
              </a:rPr>
              <a:t> </a:t>
            </a:r>
            <a:r>
              <a:rPr lang="en-ID" sz="1600" b="1" dirty="0" err="1">
                <a:solidFill>
                  <a:srgbClr val="000000"/>
                </a:solidFill>
                <a:effectLst/>
                <a:latin typeface="Times New Roman" panose="02020603050405020304" pitchFamily="18" charset="0"/>
                <a:ea typeface="Calibri" panose="020F0502020204030204" pitchFamily="34" charset="0"/>
              </a:rPr>
              <a:t>maksimum</a:t>
            </a:r>
            <a:r>
              <a:rPr lang="en-ID" sz="1600" b="1" dirty="0">
                <a:solidFill>
                  <a:srgbClr val="000000"/>
                </a:solidFill>
                <a:effectLst/>
                <a:latin typeface="Times New Roman" panose="02020603050405020304" pitchFamily="18" charset="0"/>
                <a:ea typeface="Calibri" panose="020F0502020204030204" pitchFamily="34" charset="0"/>
              </a:rPr>
              <a:t> </a:t>
            </a:r>
            <a:r>
              <a:rPr lang="en-ID" sz="1600" b="1" dirty="0" err="1">
                <a:solidFill>
                  <a:srgbClr val="000000"/>
                </a:solidFill>
                <a:effectLst/>
                <a:latin typeface="Times New Roman" panose="02020603050405020304" pitchFamily="18" charset="0"/>
                <a:ea typeface="Calibri" panose="020F0502020204030204" pitchFamily="34" charset="0"/>
              </a:rPr>
              <a:t>pidana</a:t>
            </a:r>
            <a:r>
              <a:rPr lang="en-ID" sz="1600" b="1" dirty="0">
                <a:solidFill>
                  <a:srgbClr val="000000"/>
                </a:solidFill>
                <a:effectLst/>
                <a:latin typeface="Times New Roman" panose="02020603050405020304" pitchFamily="18" charset="0"/>
                <a:ea typeface="Calibri" panose="020F0502020204030204" pitchFamily="34" charset="0"/>
              </a:rPr>
              <a:t> yang </a:t>
            </a:r>
            <a:r>
              <a:rPr lang="en-ID" sz="1600" b="1" dirty="0" err="1">
                <a:solidFill>
                  <a:srgbClr val="000000"/>
                </a:solidFill>
                <a:effectLst/>
                <a:latin typeface="Times New Roman" panose="02020603050405020304" pitchFamily="18" charset="0"/>
                <a:ea typeface="Calibri" panose="020F0502020204030204" pitchFamily="34" charset="0"/>
              </a:rPr>
              <a:t>terberat</a:t>
            </a:r>
            <a:r>
              <a:rPr lang="en-ID" sz="1600" b="1" dirty="0">
                <a:solidFill>
                  <a:srgbClr val="000000"/>
                </a:solidFill>
                <a:effectLst/>
                <a:latin typeface="Times New Roman" panose="02020603050405020304" pitchFamily="18" charset="0"/>
                <a:ea typeface="Calibri" panose="020F0502020204030204" pitchFamily="34" charset="0"/>
              </a:rPr>
              <a:t> </a:t>
            </a:r>
            <a:r>
              <a:rPr lang="en-ID" sz="1600" b="1" dirty="0" err="1">
                <a:solidFill>
                  <a:srgbClr val="000000"/>
                </a:solidFill>
                <a:effectLst/>
                <a:latin typeface="Times New Roman" panose="02020603050405020304" pitchFamily="18" charset="0"/>
                <a:ea typeface="Calibri" panose="020F0502020204030204" pitchFamily="34" charset="0"/>
              </a:rPr>
              <a:t>ditambah</a:t>
            </a:r>
            <a:r>
              <a:rPr lang="en-ID" sz="1600" b="1" dirty="0">
                <a:solidFill>
                  <a:srgbClr val="000000"/>
                </a:solidFill>
                <a:effectLst/>
                <a:latin typeface="Times New Roman" panose="02020603050405020304" pitchFamily="18" charset="0"/>
                <a:ea typeface="Calibri" panose="020F0502020204030204" pitchFamily="34" charset="0"/>
              </a:rPr>
              <a:t> l/3 (</a:t>
            </a:r>
            <a:r>
              <a:rPr lang="en-ID" sz="1600" b="1" dirty="0" err="1">
                <a:solidFill>
                  <a:srgbClr val="000000"/>
                </a:solidFill>
                <a:effectLst/>
                <a:latin typeface="Times New Roman" panose="02020603050405020304" pitchFamily="18" charset="0"/>
                <a:ea typeface="Calibri" panose="020F0502020204030204" pitchFamily="34" charset="0"/>
              </a:rPr>
              <a:t>satu</a:t>
            </a:r>
            <a:r>
              <a:rPr lang="en-ID" sz="1600" b="1" dirty="0">
                <a:solidFill>
                  <a:srgbClr val="000000"/>
                </a:solidFill>
                <a:effectLst/>
                <a:latin typeface="Times New Roman" panose="02020603050405020304" pitchFamily="18" charset="0"/>
                <a:ea typeface="Calibri" panose="020F0502020204030204" pitchFamily="34" charset="0"/>
              </a:rPr>
              <a:t> per </a:t>
            </a:r>
            <a:r>
              <a:rPr lang="en-ID" sz="1600" b="1" dirty="0" err="1">
                <a:solidFill>
                  <a:srgbClr val="000000"/>
                </a:solidFill>
                <a:effectLst/>
                <a:latin typeface="Times New Roman" panose="02020603050405020304" pitchFamily="18" charset="0"/>
                <a:ea typeface="Calibri" panose="020F0502020204030204" pitchFamily="34" charset="0"/>
              </a:rPr>
              <a:t>tiga</a:t>
            </a:r>
            <a:r>
              <a:rPr lang="en-ID" sz="1600" b="1" dirty="0">
                <a:solidFill>
                  <a:srgbClr val="000000"/>
                </a:solidFill>
                <a:effectLst/>
                <a:latin typeface="Times New Roman" panose="02020603050405020304" pitchFamily="18" charset="0"/>
                <a:ea typeface="Calibri" panose="020F0502020204030204" pitchFamily="34" charset="0"/>
              </a:rPr>
              <a:t>).</a:t>
            </a:r>
            <a:endParaRPr lang="en-ID" sz="16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rabicParenR"/>
            </a:pPr>
            <a:r>
              <a:rPr lang="en-ID" sz="1600" dirty="0">
                <a:solidFill>
                  <a:schemeClr val="tx1"/>
                </a:solidFill>
                <a:effectLst/>
                <a:latin typeface="Times New Roman" panose="02020603050405020304" pitchFamily="18" charset="0"/>
                <a:ea typeface="Calibri" panose="020F0502020204030204" pitchFamily="34" charset="0"/>
              </a:rPr>
              <a:t>Jika </a:t>
            </a:r>
            <a:r>
              <a:rPr lang="en-ID" sz="1600" dirty="0" err="1">
                <a:solidFill>
                  <a:schemeClr val="tx1"/>
                </a:solidFill>
                <a:effectLst/>
                <a:latin typeface="Times New Roman" panose="02020603050405020304" pitchFamily="18" charset="0"/>
                <a:ea typeface="Calibri" panose="020F0502020204030204" pitchFamily="34" charset="0"/>
              </a:rPr>
              <a:t>dalam</a:t>
            </a:r>
            <a:r>
              <a:rPr lang="en-ID" sz="1600" dirty="0">
                <a:solidFill>
                  <a:schemeClr val="tx1"/>
                </a:solidFill>
                <a:effectLst/>
                <a:latin typeface="Times New Roman" panose="02020603050405020304" pitchFamily="18" charset="0"/>
                <a:ea typeface="Calibri" panose="020F0502020204030204" pitchFamily="34" charset="0"/>
              </a:rPr>
              <a:t> </a:t>
            </a:r>
            <a:r>
              <a:rPr lang="en-ID" sz="1600" dirty="0" err="1">
                <a:solidFill>
                  <a:schemeClr val="tx1"/>
                </a:solidFill>
                <a:effectLst/>
                <a:latin typeface="Times New Roman" panose="02020603050405020304" pitchFamily="18" charset="0"/>
                <a:ea typeface="Calibri" panose="020F0502020204030204" pitchFamily="34" charset="0"/>
              </a:rPr>
              <a:t>perbarengan</a:t>
            </a:r>
            <a:r>
              <a:rPr lang="en-ID" sz="1600" dirty="0">
                <a:solidFill>
                  <a:schemeClr val="tx1"/>
                </a:solidFill>
                <a:effectLst/>
                <a:latin typeface="Times New Roman" panose="02020603050405020304" pitchFamily="18" charset="0"/>
                <a:ea typeface="Calibri" panose="020F0502020204030204" pitchFamily="34" charset="0"/>
              </a:rPr>
              <a:t> </a:t>
            </a:r>
            <a:r>
              <a:rPr lang="en-ID" sz="1600" dirty="0" err="1">
                <a:solidFill>
                  <a:schemeClr val="tx1"/>
                </a:solidFill>
                <a:effectLst/>
                <a:latin typeface="Times New Roman" panose="02020603050405020304" pitchFamily="18" charset="0"/>
                <a:ea typeface="Calibri" panose="020F0502020204030204" pitchFamily="34" charset="0"/>
              </a:rPr>
              <a:t>tindak</a:t>
            </a:r>
            <a:r>
              <a:rPr lang="en-ID" sz="1600" dirty="0">
                <a:solidFill>
                  <a:schemeClr val="tx1"/>
                </a:solidFill>
                <a:effectLst/>
                <a:latin typeface="Times New Roman" panose="02020603050405020304" pitchFamily="18" charset="0"/>
                <a:ea typeface="Calibri" panose="020F0502020204030204" pitchFamily="34" charset="0"/>
              </a:rPr>
              <a:t> </a:t>
            </a:r>
            <a:r>
              <a:rPr lang="en-ID" sz="1600" dirty="0" err="1">
                <a:solidFill>
                  <a:schemeClr val="tx1"/>
                </a:solidFill>
                <a:effectLst/>
                <a:latin typeface="Times New Roman" panose="02020603050405020304" pitchFamily="18" charset="0"/>
                <a:ea typeface="Calibri" panose="020F0502020204030204" pitchFamily="34" charset="0"/>
              </a:rPr>
              <a:t>pidana</a:t>
            </a:r>
            <a:r>
              <a:rPr lang="en-ID" sz="1600" dirty="0">
                <a:solidFill>
                  <a:schemeClr val="tx1"/>
                </a:solidFill>
                <a:effectLst/>
                <a:latin typeface="Times New Roman" panose="02020603050405020304" pitchFamily="18" charset="0"/>
                <a:ea typeface="Calibri" panose="020F0502020204030204" pitchFamily="34" charset="0"/>
              </a:rPr>
              <a:t> </a:t>
            </a:r>
            <a:r>
              <a:rPr lang="en-ID" sz="1600" dirty="0" err="1">
                <a:solidFill>
                  <a:schemeClr val="tx1"/>
                </a:solidFill>
                <a:effectLst/>
                <a:latin typeface="Times New Roman" panose="02020603050405020304" pitchFamily="18" charset="0"/>
                <a:ea typeface="Calibri" panose="020F0502020204030204" pitchFamily="34" charset="0"/>
              </a:rPr>
              <a:t>dijatuhi</a:t>
            </a:r>
            <a:r>
              <a:rPr lang="en-ID" sz="1600" dirty="0">
                <a:solidFill>
                  <a:schemeClr val="tx1"/>
                </a:solidFill>
                <a:effectLst/>
                <a:latin typeface="Times New Roman" panose="02020603050405020304" pitchFamily="18" charset="0"/>
                <a:ea typeface="Calibri" panose="020F0502020204030204" pitchFamily="34" charset="0"/>
              </a:rPr>
              <a:t> </a:t>
            </a:r>
            <a:r>
              <a:rPr lang="en-ID" sz="1600" dirty="0" err="1">
                <a:solidFill>
                  <a:schemeClr val="tx1"/>
                </a:solidFill>
                <a:effectLst/>
                <a:latin typeface="Times New Roman" panose="02020603050405020304" pitchFamily="18" charset="0"/>
                <a:ea typeface="Calibri" panose="020F0502020204030204" pitchFamily="34" charset="0"/>
              </a:rPr>
              <a:t>pidana</a:t>
            </a:r>
            <a:r>
              <a:rPr lang="en-ID" sz="1600" dirty="0">
                <a:solidFill>
                  <a:schemeClr val="tx1"/>
                </a:solidFill>
                <a:effectLst/>
                <a:latin typeface="Times New Roman" panose="02020603050405020304" pitchFamily="18" charset="0"/>
                <a:ea typeface="Calibri" panose="020F0502020204030204" pitchFamily="34" charset="0"/>
              </a:rPr>
              <a:t> </a:t>
            </a:r>
            <a:r>
              <a:rPr lang="en-ID" sz="1600" dirty="0" err="1">
                <a:solidFill>
                  <a:schemeClr val="tx1"/>
                </a:solidFill>
                <a:effectLst/>
                <a:latin typeface="Times New Roman" panose="02020603050405020304" pitchFamily="18" charset="0"/>
                <a:ea typeface="Calibri" panose="020F0502020204030204" pitchFamily="34" charset="0"/>
              </a:rPr>
              <a:t>mati</a:t>
            </a:r>
            <a:r>
              <a:rPr lang="en-ID" sz="1600" dirty="0">
                <a:solidFill>
                  <a:schemeClr val="tx1"/>
                </a:solidFill>
                <a:effectLst/>
                <a:latin typeface="Times New Roman" panose="02020603050405020304" pitchFamily="18" charset="0"/>
                <a:ea typeface="Calibri" panose="020F0502020204030204" pitchFamily="34" charset="0"/>
              </a:rPr>
              <a:t> </a:t>
            </a:r>
            <a:r>
              <a:rPr lang="en-ID" sz="1600" dirty="0" err="1">
                <a:solidFill>
                  <a:schemeClr val="tx1"/>
                </a:solidFill>
                <a:effectLst/>
                <a:latin typeface="Times New Roman" panose="02020603050405020304" pitchFamily="18" charset="0"/>
                <a:ea typeface="Calibri" panose="020F0502020204030204" pitchFamily="34" charset="0"/>
              </a:rPr>
              <a:t>atau</a:t>
            </a:r>
            <a:r>
              <a:rPr lang="en-ID" sz="1600" dirty="0">
                <a:solidFill>
                  <a:schemeClr val="tx1"/>
                </a:solidFill>
                <a:effectLst/>
                <a:latin typeface="Times New Roman" panose="02020603050405020304" pitchFamily="18" charset="0"/>
                <a:ea typeface="Calibri" panose="020F0502020204030204" pitchFamily="34" charset="0"/>
              </a:rPr>
              <a:t> </a:t>
            </a:r>
            <a:r>
              <a:rPr lang="en-ID" sz="1600" dirty="0" err="1">
                <a:solidFill>
                  <a:schemeClr val="tx1"/>
                </a:solidFill>
                <a:effectLst/>
                <a:latin typeface="Times New Roman" panose="02020603050405020304" pitchFamily="18" charset="0"/>
                <a:ea typeface="Calibri" panose="020F0502020204030204" pitchFamily="34" charset="0"/>
              </a:rPr>
              <a:t>pidana</a:t>
            </a:r>
            <a:r>
              <a:rPr lang="en-ID" sz="1600" dirty="0">
                <a:solidFill>
                  <a:schemeClr val="tx1"/>
                </a:solidFill>
                <a:effectLst/>
                <a:latin typeface="Times New Roman" panose="02020603050405020304" pitchFamily="18" charset="0"/>
                <a:ea typeface="Calibri" panose="020F0502020204030204" pitchFamily="34" charset="0"/>
              </a:rPr>
              <a:t> </a:t>
            </a:r>
            <a:r>
              <a:rPr lang="en-ID" sz="1600" dirty="0" err="1">
                <a:solidFill>
                  <a:schemeClr val="tx1"/>
                </a:solidFill>
                <a:effectLst/>
                <a:latin typeface="Times New Roman" panose="02020603050405020304" pitchFamily="18" charset="0"/>
                <a:ea typeface="Calibri" panose="020F0502020204030204" pitchFamily="34" charset="0"/>
              </a:rPr>
              <a:t>penjara</a:t>
            </a:r>
            <a:r>
              <a:rPr lang="en-ID" sz="1600" dirty="0">
                <a:solidFill>
                  <a:schemeClr val="tx1"/>
                </a:solidFill>
                <a:effectLst/>
                <a:latin typeface="Times New Roman" panose="02020603050405020304" pitchFamily="18" charset="0"/>
                <a:ea typeface="Calibri" panose="020F0502020204030204" pitchFamily="34" charset="0"/>
              </a:rPr>
              <a:t> </a:t>
            </a:r>
            <a:r>
              <a:rPr lang="en-ID" sz="1600" dirty="0" err="1">
                <a:solidFill>
                  <a:schemeClr val="tx1"/>
                </a:solidFill>
                <a:effectLst/>
                <a:latin typeface="Times New Roman" panose="02020603050405020304" pitchFamily="18" charset="0"/>
                <a:ea typeface="Calibri" panose="020F0502020204030204" pitchFamily="34" charset="0"/>
              </a:rPr>
              <a:t>seumur</a:t>
            </a:r>
            <a:r>
              <a:rPr lang="en-ID" sz="1600" dirty="0">
                <a:solidFill>
                  <a:schemeClr val="tx1"/>
                </a:solidFill>
                <a:effectLst/>
                <a:latin typeface="Times New Roman" panose="02020603050405020304" pitchFamily="18" charset="0"/>
                <a:ea typeface="Calibri" panose="020F0502020204030204" pitchFamily="34" charset="0"/>
              </a:rPr>
              <a:t> </a:t>
            </a:r>
            <a:r>
              <a:rPr lang="en-ID" sz="1600" dirty="0" err="1">
                <a:solidFill>
                  <a:schemeClr val="tx1"/>
                </a:solidFill>
                <a:effectLst/>
                <a:latin typeface="Times New Roman" panose="02020603050405020304" pitchFamily="18" charset="0"/>
                <a:ea typeface="Calibri" panose="020F0502020204030204" pitchFamily="34" charset="0"/>
              </a:rPr>
              <a:t>hidup</a:t>
            </a:r>
            <a:r>
              <a:rPr lang="en-ID" sz="1600" dirty="0">
                <a:solidFill>
                  <a:schemeClr val="tx1"/>
                </a:solidFill>
                <a:effectLst/>
                <a:latin typeface="Times New Roman" panose="02020603050405020304" pitchFamily="18" charset="0"/>
                <a:ea typeface="Calibri" panose="020F0502020204030204" pitchFamily="34" charset="0"/>
              </a:rPr>
              <a:t>, </a:t>
            </a:r>
            <a:r>
              <a:rPr lang="en-ID" sz="1600" dirty="0" err="1">
                <a:solidFill>
                  <a:schemeClr val="tx1"/>
                </a:solidFill>
                <a:effectLst/>
                <a:latin typeface="Times New Roman" panose="02020603050405020304" pitchFamily="18" charset="0"/>
                <a:ea typeface="Calibri" panose="020F0502020204030204" pitchFamily="34" charset="0"/>
              </a:rPr>
              <a:t>terdakwa</a:t>
            </a:r>
            <a:r>
              <a:rPr lang="en-ID" sz="1600" dirty="0">
                <a:solidFill>
                  <a:schemeClr val="tx1"/>
                </a:solidFill>
                <a:effectLst/>
                <a:latin typeface="Times New Roman" panose="02020603050405020304" pitchFamily="18" charset="0"/>
                <a:ea typeface="Calibri" panose="020F0502020204030204" pitchFamily="34" charset="0"/>
              </a:rPr>
              <a:t> </a:t>
            </a:r>
            <a:r>
              <a:rPr lang="en-ID" sz="1600" dirty="0" err="1">
                <a:solidFill>
                  <a:schemeClr val="tx1"/>
                </a:solidFill>
                <a:effectLst/>
                <a:latin typeface="Times New Roman" panose="02020603050405020304" pitchFamily="18" charset="0"/>
                <a:ea typeface="Calibri" panose="020F0502020204030204" pitchFamily="34" charset="0"/>
              </a:rPr>
              <a:t>tidak</a:t>
            </a:r>
            <a:r>
              <a:rPr lang="en-ID" sz="1600" dirty="0">
                <a:solidFill>
                  <a:schemeClr val="tx1"/>
                </a:solidFill>
                <a:effectLst/>
                <a:latin typeface="Times New Roman" panose="02020603050405020304" pitchFamily="18" charset="0"/>
                <a:ea typeface="Calibri" panose="020F0502020204030204" pitchFamily="34" charset="0"/>
              </a:rPr>
              <a:t> </a:t>
            </a:r>
            <a:r>
              <a:rPr lang="en-ID" sz="1600" dirty="0" err="1">
                <a:solidFill>
                  <a:schemeClr val="tx1"/>
                </a:solidFill>
                <a:effectLst/>
                <a:latin typeface="Times New Roman" panose="02020603050405020304" pitchFamily="18" charset="0"/>
                <a:ea typeface="Calibri" panose="020F0502020204030204" pitchFamily="34" charset="0"/>
              </a:rPr>
              <a:t>boleh</a:t>
            </a:r>
            <a:r>
              <a:rPr lang="en-ID" sz="1600" dirty="0">
                <a:solidFill>
                  <a:schemeClr val="tx1"/>
                </a:solidFill>
                <a:effectLst/>
                <a:latin typeface="Times New Roman" panose="02020603050405020304" pitchFamily="18" charset="0"/>
                <a:ea typeface="Calibri" panose="020F0502020204030204" pitchFamily="34" charset="0"/>
              </a:rPr>
              <a:t> </a:t>
            </a:r>
            <a:r>
              <a:rPr lang="en-ID" sz="1600" dirty="0" err="1">
                <a:solidFill>
                  <a:schemeClr val="tx1"/>
                </a:solidFill>
                <a:effectLst/>
                <a:latin typeface="Times New Roman" panose="02020603050405020304" pitchFamily="18" charset="0"/>
                <a:ea typeface="Calibri" panose="020F0502020204030204" pitchFamily="34" charset="0"/>
              </a:rPr>
              <a:t>dijatuhi</a:t>
            </a:r>
            <a:r>
              <a:rPr lang="en-ID" sz="1600" dirty="0">
                <a:solidFill>
                  <a:schemeClr val="tx1"/>
                </a:solidFill>
                <a:effectLst/>
                <a:latin typeface="Times New Roman" panose="02020603050405020304" pitchFamily="18" charset="0"/>
                <a:ea typeface="Calibri" panose="020F0502020204030204" pitchFamily="34" charset="0"/>
              </a:rPr>
              <a:t> </a:t>
            </a:r>
            <a:r>
              <a:rPr lang="en-ID" sz="1600" dirty="0" err="1">
                <a:solidFill>
                  <a:schemeClr val="tx1"/>
                </a:solidFill>
                <a:effectLst/>
                <a:latin typeface="Times New Roman" panose="02020603050405020304" pitchFamily="18" charset="0"/>
                <a:ea typeface="Calibri" panose="020F0502020204030204" pitchFamily="34" charset="0"/>
              </a:rPr>
              <a:t>pidana</a:t>
            </a:r>
            <a:r>
              <a:rPr lang="en-ID" sz="1600" dirty="0">
                <a:solidFill>
                  <a:schemeClr val="tx1"/>
                </a:solidFill>
                <a:effectLst/>
                <a:latin typeface="Times New Roman" panose="02020603050405020304" pitchFamily="18" charset="0"/>
                <a:ea typeface="Calibri" panose="020F0502020204030204" pitchFamily="34" charset="0"/>
              </a:rPr>
              <a:t> lain</a:t>
            </a:r>
            <a:endParaRPr lang="en-US" sz="1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703391077"/>
      </p:ext>
    </p:extLst>
  </p:cSld>
  <p:clrMapOvr>
    <a:masterClrMapping/>
  </p:clrMapOvr>
  <p:transition spd="slow">
    <p:fade thruBlk="1"/>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rrow: Down 7">
            <a:extLst>
              <a:ext uri="{FF2B5EF4-FFF2-40B4-BE49-F238E27FC236}">
                <a16:creationId xmlns:a16="http://schemas.microsoft.com/office/drawing/2014/main" id="{50BD71A1-4EFB-4121-BD26-EC0435C9183C}"/>
              </a:ext>
            </a:extLst>
          </p:cNvPr>
          <p:cNvSpPr/>
          <p:nvPr/>
        </p:nvSpPr>
        <p:spPr>
          <a:xfrm>
            <a:off x="5004048" y="3645024"/>
            <a:ext cx="288032" cy="432048"/>
          </a:xfrm>
          <a:prstGeom prst="downArrow">
            <a:avLst/>
          </a:prstGeom>
          <a:solidFill>
            <a:schemeClr val="bg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just"/>
            <a:r>
              <a:rPr lang="en-US" sz="2800" dirty="0">
                <a:latin typeface="Cambria" panose="02040503050406030204" pitchFamily="18" charset="0"/>
              </a:rPr>
              <a:t>1. </a:t>
            </a:r>
            <a:r>
              <a:rPr lang="en-US" sz="2800" dirty="0" err="1">
                <a:latin typeface="Cambria" panose="02040503050406030204" pitchFamily="18" charset="0"/>
              </a:rPr>
              <a:t>Permufakatan</a:t>
            </a:r>
            <a:r>
              <a:rPr lang="en-US" sz="2800" dirty="0">
                <a:latin typeface="Cambria" panose="02040503050406030204" pitchFamily="18" charset="0"/>
              </a:rPr>
              <a:t> </a:t>
            </a:r>
            <a:r>
              <a:rPr lang="en-US" sz="2800" dirty="0" err="1">
                <a:latin typeface="Cambria" panose="02040503050406030204" pitchFamily="18" charset="0"/>
              </a:rPr>
              <a:t>Jahat</a:t>
            </a:r>
            <a:r>
              <a:rPr lang="en-US" sz="2800" dirty="0">
                <a:latin typeface="Cambria" panose="02040503050406030204" pitchFamily="18" charset="0"/>
              </a:rPr>
              <a:t> (</a:t>
            </a:r>
            <a:r>
              <a:rPr lang="es-ES" sz="2800" dirty="0" err="1">
                <a:latin typeface="Cambria" panose="02040503050406030204" pitchFamily="18" charset="0"/>
              </a:rPr>
              <a:t>Pasal</a:t>
            </a:r>
            <a:r>
              <a:rPr lang="es-ES" sz="2800" dirty="0">
                <a:latin typeface="Cambria" panose="02040503050406030204" pitchFamily="18" charset="0"/>
              </a:rPr>
              <a:t> 13 dan </a:t>
            </a:r>
            <a:r>
              <a:rPr lang="es-ES" sz="2800" dirty="0" err="1">
                <a:latin typeface="Cambria" panose="02040503050406030204" pitchFamily="18" charset="0"/>
              </a:rPr>
              <a:t>Pasal</a:t>
            </a:r>
            <a:r>
              <a:rPr lang="es-ES" sz="2800" dirty="0">
                <a:latin typeface="Cambria" panose="02040503050406030204" pitchFamily="18" charset="0"/>
              </a:rPr>
              <a:t> 14)</a:t>
            </a:r>
            <a:endParaRPr lang="id-ID" sz="2800" dirty="0"/>
          </a:p>
        </p:txBody>
      </p:sp>
      <p:sp>
        <p:nvSpPr>
          <p:cNvPr id="2" name="Rectangle: Rounded Corners 1">
            <a:extLst>
              <a:ext uri="{FF2B5EF4-FFF2-40B4-BE49-F238E27FC236}">
                <a16:creationId xmlns:a16="http://schemas.microsoft.com/office/drawing/2014/main" id="{29202A68-4208-4EC6-BD97-C1661C17113F}"/>
              </a:ext>
            </a:extLst>
          </p:cNvPr>
          <p:cNvSpPr/>
          <p:nvPr/>
        </p:nvSpPr>
        <p:spPr>
          <a:xfrm>
            <a:off x="755576" y="1484784"/>
            <a:ext cx="3600400" cy="792088"/>
          </a:xfrm>
          <a:prstGeom prst="roundRect">
            <a:avLst/>
          </a:prstGeom>
          <a:solidFill>
            <a:schemeClr val="bg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D" dirty="0" err="1">
                <a:solidFill>
                  <a:schemeClr val="tx1"/>
                </a:solidFill>
                <a:latin typeface="Cambria" panose="02040503050406030204" pitchFamily="18" charset="0"/>
                <a:ea typeface="Cambria" panose="02040503050406030204" pitchFamily="18" charset="0"/>
              </a:rPr>
              <a:t>Dua</a:t>
            </a:r>
            <a:r>
              <a:rPr lang="en-ID" dirty="0">
                <a:solidFill>
                  <a:schemeClr val="tx1"/>
                </a:solidFill>
                <a:latin typeface="Cambria" panose="02040503050406030204" pitchFamily="18" charset="0"/>
                <a:ea typeface="Cambria" panose="02040503050406030204" pitchFamily="18" charset="0"/>
              </a:rPr>
              <a:t> orang </a:t>
            </a:r>
            <a:r>
              <a:rPr lang="en-ID" dirty="0" err="1">
                <a:solidFill>
                  <a:schemeClr val="tx1"/>
                </a:solidFill>
                <a:latin typeface="Cambria" panose="02040503050406030204" pitchFamily="18" charset="0"/>
                <a:ea typeface="Cambria" panose="02040503050406030204" pitchFamily="18" charset="0"/>
              </a:rPr>
              <a:t>atau</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lebih</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bersepakat</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untuk</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melakukan</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tindak</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pidana</a:t>
            </a:r>
            <a:endParaRPr lang="en-ID" dirty="0">
              <a:solidFill>
                <a:schemeClr val="tx1"/>
              </a:solidFill>
              <a:latin typeface="Cambria" panose="02040503050406030204" pitchFamily="18" charset="0"/>
              <a:ea typeface="Cambria" panose="02040503050406030204" pitchFamily="18" charset="0"/>
            </a:endParaRPr>
          </a:p>
        </p:txBody>
      </p:sp>
      <p:sp>
        <p:nvSpPr>
          <p:cNvPr id="5" name="Rectangle: Rounded Corners 4">
            <a:extLst>
              <a:ext uri="{FF2B5EF4-FFF2-40B4-BE49-F238E27FC236}">
                <a16:creationId xmlns:a16="http://schemas.microsoft.com/office/drawing/2014/main" id="{965D65DD-8A0E-437D-878D-7FE70B22D6DC}"/>
              </a:ext>
            </a:extLst>
          </p:cNvPr>
          <p:cNvSpPr/>
          <p:nvPr/>
        </p:nvSpPr>
        <p:spPr>
          <a:xfrm>
            <a:off x="2134072" y="2708919"/>
            <a:ext cx="6552728" cy="1008112"/>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ID" dirty="0" err="1">
                <a:solidFill>
                  <a:schemeClr val="tx1"/>
                </a:solidFill>
                <a:latin typeface="Cambria" panose="02040503050406030204" pitchFamily="18" charset="0"/>
                <a:ea typeface="Cambria" panose="02040503050406030204" pitchFamily="18" charset="0"/>
              </a:rPr>
              <a:t>Pidana</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untuk</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permufakatan</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jahat</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melakukan</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tindak</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pidana</a:t>
            </a:r>
            <a:r>
              <a:rPr lang="en-ID" dirty="0">
                <a:solidFill>
                  <a:schemeClr val="tx1"/>
                </a:solidFill>
                <a:latin typeface="Cambria" panose="02040503050406030204" pitchFamily="18" charset="0"/>
                <a:ea typeface="Cambria" panose="02040503050406030204" pitchFamily="18" charset="0"/>
              </a:rPr>
              <a:t> paling </a:t>
            </a:r>
            <a:r>
              <a:rPr lang="en-ID" dirty="0" err="1">
                <a:solidFill>
                  <a:schemeClr val="tx1"/>
                </a:solidFill>
                <a:latin typeface="Cambria" panose="02040503050406030204" pitchFamily="18" charset="0"/>
                <a:ea typeface="Cambria" panose="02040503050406030204" pitchFamily="18" charset="0"/>
              </a:rPr>
              <a:t>banyak</a:t>
            </a:r>
            <a:r>
              <a:rPr lang="en-ID" dirty="0">
                <a:solidFill>
                  <a:schemeClr val="tx1"/>
                </a:solidFill>
                <a:latin typeface="Cambria" panose="02040503050406030204" pitchFamily="18" charset="0"/>
                <a:ea typeface="Cambria" panose="02040503050406030204" pitchFamily="18" charset="0"/>
              </a:rPr>
              <a:t> 1/3 (</a:t>
            </a:r>
            <a:r>
              <a:rPr lang="en-ID" dirty="0" err="1">
                <a:solidFill>
                  <a:schemeClr val="tx1"/>
                </a:solidFill>
                <a:latin typeface="Cambria" panose="02040503050406030204" pitchFamily="18" charset="0"/>
                <a:ea typeface="Cambria" panose="02040503050406030204" pitchFamily="18" charset="0"/>
              </a:rPr>
              <a:t>satu</a:t>
            </a:r>
            <a:r>
              <a:rPr lang="en-ID" dirty="0">
                <a:solidFill>
                  <a:schemeClr val="tx1"/>
                </a:solidFill>
                <a:latin typeface="Cambria" panose="02040503050406030204" pitchFamily="18" charset="0"/>
                <a:ea typeface="Cambria" panose="02040503050406030204" pitchFamily="18" charset="0"/>
              </a:rPr>
              <a:t> per </a:t>
            </a:r>
            <a:r>
              <a:rPr lang="en-ID" dirty="0" err="1">
                <a:solidFill>
                  <a:schemeClr val="tx1"/>
                </a:solidFill>
                <a:latin typeface="Cambria" panose="02040503050406030204" pitchFamily="18" charset="0"/>
                <a:ea typeface="Cambria" panose="02040503050406030204" pitchFamily="18" charset="0"/>
              </a:rPr>
              <a:t>tiga</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dari</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maksimum</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ancaman</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pidana</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pokok</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untuk</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tindak</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pidana</a:t>
            </a:r>
            <a:r>
              <a:rPr lang="en-ID" dirty="0">
                <a:solidFill>
                  <a:schemeClr val="tx1"/>
                </a:solidFill>
                <a:latin typeface="Cambria" panose="02040503050406030204" pitchFamily="18" charset="0"/>
                <a:ea typeface="Cambria" panose="02040503050406030204" pitchFamily="18" charset="0"/>
              </a:rPr>
              <a:t> yang </a:t>
            </a:r>
            <a:r>
              <a:rPr lang="en-ID" dirty="0" err="1">
                <a:solidFill>
                  <a:schemeClr val="tx1"/>
                </a:solidFill>
                <a:latin typeface="Cambria" panose="02040503050406030204" pitchFamily="18" charset="0"/>
                <a:ea typeface="Cambria" panose="02040503050406030204" pitchFamily="18" charset="0"/>
              </a:rPr>
              <a:t>bersangkutan</a:t>
            </a:r>
            <a:endParaRPr lang="en-ID" dirty="0">
              <a:solidFill>
                <a:schemeClr val="tx1"/>
              </a:solidFill>
              <a:latin typeface="Cambria" panose="02040503050406030204" pitchFamily="18" charset="0"/>
              <a:ea typeface="Cambria" panose="02040503050406030204" pitchFamily="18" charset="0"/>
            </a:endParaRPr>
          </a:p>
        </p:txBody>
      </p:sp>
      <p:sp>
        <p:nvSpPr>
          <p:cNvPr id="6" name="Arrow: Bent 5">
            <a:extLst>
              <a:ext uri="{FF2B5EF4-FFF2-40B4-BE49-F238E27FC236}">
                <a16:creationId xmlns:a16="http://schemas.microsoft.com/office/drawing/2014/main" id="{EE10D5D8-B7AD-40EC-84B6-F926BF44BFD6}"/>
              </a:ext>
            </a:extLst>
          </p:cNvPr>
          <p:cNvSpPr/>
          <p:nvPr/>
        </p:nvSpPr>
        <p:spPr>
          <a:xfrm rot="5400000">
            <a:off x="4416752" y="1761585"/>
            <a:ext cx="886558" cy="1008112"/>
          </a:xfrm>
          <a:prstGeom prst="bentArrow">
            <a:avLst>
              <a:gd name="adj1" fmla="val 25000"/>
              <a:gd name="adj2" fmla="val 25000"/>
              <a:gd name="adj3" fmla="val 50000"/>
              <a:gd name="adj4" fmla="val 43750"/>
            </a:avLst>
          </a:prstGeom>
          <a:solidFill>
            <a:schemeClr val="bg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solidFill>
                <a:schemeClr val="tx1"/>
              </a:solidFill>
            </a:endParaRPr>
          </a:p>
        </p:txBody>
      </p:sp>
      <p:sp>
        <p:nvSpPr>
          <p:cNvPr id="7" name="Rectangle: Rounded Corners 6">
            <a:extLst>
              <a:ext uri="{FF2B5EF4-FFF2-40B4-BE49-F238E27FC236}">
                <a16:creationId xmlns:a16="http://schemas.microsoft.com/office/drawing/2014/main" id="{AD82B451-037D-4CFB-8CC4-E85CA96F03EC}"/>
              </a:ext>
            </a:extLst>
          </p:cNvPr>
          <p:cNvSpPr/>
          <p:nvPr/>
        </p:nvSpPr>
        <p:spPr>
          <a:xfrm>
            <a:off x="2195736" y="4077072"/>
            <a:ext cx="6552728" cy="1008112"/>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ID" dirty="0" err="1">
                <a:solidFill>
                  <a:schemeClr val="tx1"/>
                </a:solidFill>
                <a:latin typeface="Cambria" panose="02040503050406030204" pitchFamily="18" charset="0"/>
                <a:ea typeface="Cambria" panose="02040503050406030204" pitchFamily="18" charset="0"/>
              </a:rPr>
              <a:t>Untuk</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permufakatan</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jahat</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melakukan</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tindak</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pidana</a:t>
            </a:r>
            <a:r>
              <a:rPr lang="en-ID" dirty="0">
                <a:solidFill>
                  <a:schemeClr val="tx1"/>
                </a:solidFill>
                <a:latin typeface="Cambria" panose="02040503050406030204" pitchFamily="18" charset="0"/>
                <a:ea typeface="Cambria" panose="02040503050406030204" pitchFamily="18" charset="0"/>
              </a:rPr>
              <a:t> yang </a:t>
            </a:r>
            <a:r>
              <a:rPr lang="en-ID" dirty="0" err="1">
                <a:solidFill>
                  <a:schemeClr val="tx1"/>
                </a:solidFill>
                <a:latin typeface="Cambria" panose="02040503050406030204" pitchFamily="18" charset="0"/>
                <a:ea typeface="Cambria" panose="02040503050406030204" pitchFamily="18" charset="0"/>
              </a:rPr>
              <a:t>diancam</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dengan</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pidana</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mati</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atau</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pidana</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penjara</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seumur</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hidup</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dipidana</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dengan</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pidana</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penjara</a:t>
            </a:r>
            <a:r>
              <a:rPr lang="en-ID" dirty="0">
                <a:solidFill>
                  <a:schemeClr val="tx1"/>
                </a:solidFill>
                <a:latin typeface="Cambria" panose="02040503050406030204" pitchFamily="18" charset="0"/>
                <a:ea typeface="Cambria" panose="02040503050406030204" pitchFamily="18" charset="0"/>
              </a:rPr>
              <a:t> paling lama 7 (</a:t>
            </a:r>
            <a:r>
              <a:rPr lang="en-ID" dirty="0" err="1">
                <a:solidFill>
                  <a:schemeClr val="tx1"/>
                </a:solidFill>
                <a:latin typeface="Cambria" panose="02040503050406030204" pitchFamily="18" charset="0"/>
                <a:ea typeface="Cambria" panose="02040503050406030204" pitchFamily="18" charset="0"/>
              </a:rPr>
              <a:t>tujuh</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tahun</a:t>
            </a:r>
            <a:endParaRPr lang="en-ID" dirty="0">
              <a:solidFill>
                <a:schemeClr val="tx1"/>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856874807"/>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773832"/>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r>
              <a:rPr lang="en-US" b="0" dirty="0" err="1">
                <a:latin typeface="Cambria" panose="02040503050406030204" pitchFamily="18" charset="0"/>
              </a:rPr>
              <a:t>Permufakatan</a:t>
            </a:r>
            <a:r>
              <a:rPr lang="en-US" b="0" dirty="0">
                <a:latin typeface="Cambria" panose="02040503050406030204" pitchFamily="18" charset="0"/>
              </a:rPr>
              <a:t> </a:t>
            </a:r>
            <a:r>
              <a:rPr lang="en-US" b="0" dirty="0" err="1">
                <a:latin typeface="Cambria" panose="02040503050406030204" pitchFamily="18" charset="0"/>
              </a:rPr>
              <a:t>Jahat</a:t>
            </a:r>
            <a:r>
              <a:rPr lang="en-US" b="0" dirty="0">
                <a:latin typeface="Cambria" panose="02040503050406030204" pitchFamily="18" charset="0"/>
              </a:rPr>
              <a:t> </a:t>
            </a:r>
            <a:r>
              <a:rPr lang="en-US" b="0" dirty="0" err="1">
                <a:latin typeface="Cambria" panose="02040503050406030204" pitchFamily="18" charset="0"/>
              </a:rPr>
              <a:t>Tidak</a:t>
            </a:r>
            <a:r>
              <a:rPr lang="en-US" b="0" dirty="0">
                <a:latin typeface="Cambria" panose="02040503050406030204" pitchFamily="18" charset="0"/>
              </a:rPr>
              <a:t> </a:t>
            </a:r>
            <a:r>
              <a:rPr lang="en-US" b="0" dirty="0" err="1">
                <a:latin typeface="Cambria" panose="02040503050406030204" pitchFamily="18" charset="0"/>
              </a:rPr>
              <a:t>Dipidana</a:t>
            </a:r>
            <a:r>
              <a:rPr lang="en-US" b="0" dirty="0">
                <a:latin typeface="Cambria" panose="02040503050406030204" pitchFamily="18" charset="0"/>
              </a:rPr>
              <a:t> Jika </a:t>
            </a:r>
            <a:r>
              <a:rPr lang="en-US" b="0" dirty="0" err="1">
                <a:latin typeface="Cambria" panose="02040503050406030204" pitchFamily="18" charset="0"/>
              </a:rPr>
              <a:t>Pelaku</a:t>
            </a:r>
            <a:r>
              <a:rPr lang="en-US" b="0" dirty="0">
                <a:latin typeface="Cambria" panose="02040503050406030204" pitchFamily="18" charset="0"/>
              </a:rPr>
              <a:t>:</a:t>
            </a:r>
            <a:endParaRPr lang="id-ID" b="0" dirty="0"/>
          </a:p>
        </p:txBody>
      </p:sp>
      <p:sp>
        <p:nvSpPr>
          <p:cNvPr id="4" name="Content Placeholder 2"/>
          <p:cNvSpPr txBox="1">
            <a:spLocks/>
          </p:cNvSpPr>
          <p:nvPr/>
        </p:nvSpPr>
        <p:spPr>
          <a:xfrm>
            <a:off x="611560" y="217626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id-ID" sz="3600" dirty="0">
                <a:solidFill>
                  <a:schemeClr val="tx1"/>
                </a:solidFill>
                <a:latin typeface="Cambria" panose="02040503050406030204" pitchFamily="18" charset="0"/>
                <a:cs typeface="Arial" panose="020B0604020202020204" pitchFamily="34" charset="0"/>
              </a:rPr>
              <a:t>Menarik diri dari kesepakatan itu; atau</a:t>
            </a:r>
            <a:endParaRPr lang="en-US" sz="3600" dirty="0">
              <a:solidFill>
                <a:schemeClr val="tx1"/>
              </a:solidFill>
              <a:latin typeface="Cambria" panose="02040503050406030204" pitchFamily="18" charset="0"/>
              <a:cs typeface="Arial" panose="020B0604020202020204" pitchFamily="34" charset="0"/>
            </a:endParaRPr>
          </a:p>
          <a:p>
            <a:pPr marL="457200" indent="-457200" algn="just">
              <a:buFont typeface="Wingdings" panose="05000000000000000000" pitchFamily="2" charset="2"/>
              <a:buChar char="q"/>
            </a:pPr>
            <a:r>
              <a:rPr lang="id-ID" sz="3600" dirty="0">
                <a:solidFill>
                  <a:schemeClr val="tx1"/>
                </a:solidFill>
                <a:latin typeface="Cambria" panose="02040503050406030204" pitchFamily="18" charset="0"/>
                <a:cs typeface="Arial" panose="020B0604020202020204" pitchFamily="34" charset="0"/>
              </a:rPr>
              <a:t>Melakukan tindakan yang patut untuk mencegah terjadinya tindak pidana.</a:t>
            </a:r>
            <a:endParaRPr lang="id-ID" sz="3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034465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404664"/>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just"/>
            <a:r>
              <a:rPr lang="en-US" sz="2400" dirty="0">
                <a:latin typeface="Cambria" panose="02040503050406030204" pitchFamily="18" charset="0"/>
              </a:rPr>
              <a:t>2. </a:t>
            </a:r>
            <a:r>
              <a:rPr lang="en-US" sz="2400" dirty="0" err="1">
                <a:latin typeface="Cambria" panose="02040503050406030204" pitchFamily="18" charset="0"/>
              </a:rPr>
              <a:t>Persiapan</a:t>
            </a:r>
            <a:r>
              <a:rPr lang="en-US" sz="2400" dirty="0">
                <a:latin typeface="Cambria" panose="02040503050406030204" pitchFamily="18" charset="0"/>
              </a:rPr>
              <a:t> </a:t>
            </a:r>
            <a:r>
              <a:rPr lang="en-US" sz="2400" dirty="0" err="1">
                <a:latin typeface="Cambria" panose="02040503050406030204" pitchFamily="18" charset="0"/>
              </a:rPr>
              <a:t>Melakukan</a:t>
            </a:r>
            <a:r>
              <a:rPr lang="en-US" sz="2400" dirty="0">
                <a:latin typeface="Cambria" panose="02040503050406030204" pitchFamily="18" charset="0"/>
              </a:rPr>
              <a:t> </a:t>
            </a:r>
            <a:r>
              <a:rPr lang="en-US" sz="2400" dirty="0" err="1">
                <a:latin typeface="Cambria" panose="02040503050406030204" pitchFamily="18" charset="0"/>
              </a:rPr>
              <a:t>Tindak</a:t>
            </a:r>
            <a:r>
              <a:rPr lang="en-US" sz="2400" dirty="0">
                <a:latin typeface="Cambria" panose="02040503050406030204" pitchFamily="18" charset="0"/>
              </a:rPr>
              <a:t> </a:t>
            </a:r>
            <a:r>
              <a:rPr lang="en-US" sz="2400" dirty="0" err="1">
                <a:latin typeface="Cambria" panose="02040503050406030204" pitchFamily="18" charset="0"/>
              </a:rPr>
              <a:t>Pidana</a:t>
            </a:r>
            <a:r>
              <a:rPr lang="en-US" sz="2400" dirty="0">
                <a:latin typeface="Cambria" panose="02040503050406030204" pitchFamily="18" charset="0"/>
              </a:rPr>
              <a:t> (Ps. 15-Ps. 16)</a:t>
            </a:r>
            <a:endParaRPr lang="id-ID" sz="2400" dirty="0"/>
          </a:p>
        </p:txBody>
      </p:sp>
      <p:sp>
        <p:nvSpPr>
          <p:cNvPr id="4" name="Content Placeholder 2"/>
          <p:cNvSpPr txBox="1">
            <a:spLocks/>
          </p:cNvSpPr>
          <p:nvPr/>
        </p:nvSpPr>
        <p:spPr>
          <a:xfrm>
            <a:off x="611560" y="1404392"/>
            <a:ext cx="8229600" cy="4688904"/>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id-ID" sz="2000" dirty="0">
                <a:solidFill>
                  <a:schemeClr val="tx1"/>
                </a:solidFill>
                <a:latin typeface="Cambria" panose="02040503050406030204" pitchFamily="18" charset="0"/>
                <a:cs typeface="Arial" panose="020B0604020202020204" pitchFamily="34" charset="0"/>
              </a:rPr>
              <a:t>Usaha untuk mendapatkan atau menyiapkan sarana berupa alat, mengumpulkan informasi atau menyusun perencanaan tindakan, yang dimaksudkan untuk menciptakan kondisi untuk dilakukannya suatu perbuatan yang secara langsung ditujukan bagi penyelesaian tindak pidana.</a:t>
            </a:r>
            <a:endParaRPr lang="en-US" sz="2000" dirty="0">
              <a:solidFill>
                <a:schemeClr val="tx1"/>
              </a:solidFill>
              <a:latin typeface="Cambria" panose="02040503050406030204" pitchFamily="18" charset="0"/>
              <a:cs typeface="Arial" panose="020B0604020202020204" pitchFamily="34" charset="0"/>
            </a:endParaRPr>
          </a:p>
          <a:p>
            <a:pPr marL="457200" indent="-457200" algn="just">
              <a:buFont typeface="Wingdings" panose="05000000000000000000" pitchFamily="2" charset="2"/>
              <a:buChar char="q"/>
            </a:pPr>
            <a:r>
              <a:rPr lang="id-ID" sz="2000" dirty="0">
                <a:solidFill>
                  <a:schemeClr val="tx1"/>
                </a:solidFill>
                <a:latin typeface="Cambria" panose="02040503050406030204" pitchFamily="18" charset="0"/>
                <a:ea typeface="Cambria" panose="02040503050406030204" pitchFamily="18" charset="0"/>
                <a:cs typeface="Arial" panose="020B0604020202020204" pitchFamily="34" charset="0"/>
              </a:rPr>
              <a:t>Sanksi pidana untuk persiapan melakukan tindak pidana paling banyak l/2 (satu per dua) dari maksimum ancaman pidana pokok untuk tindak pidana yang bersangkutan.</a:t>
            </a:r>
            <a:endParaRPr lang="en-US" sz="20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algn="just"/>
            <a:endParaRPr lang="en-US" sz="20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algn="just"/>
            <a:endParaRPr lang="en-US" sz="20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algn="just"/>
            <a:endParaRPr lang="en-US" sz="20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algn="just"/>
            <a:endParaRPr lang="en-US" sz="20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457200" indent="-457200" algn="just">
              <a:buFont typeface="Wingdings" panose="05000000000000000000" pitchFamily="2" charset="2"/>
              <a:buChar char="q"/>
            </a:pPr>
            <a:r>
              <a:rPr lang="id-ID" sz="2000" dirty="0">
                <a:solidFill>
                  <a:schemeClr val="tx1"/>
                </a:solidFill>
                <a:latin typeface="Cambria" panose="02040503050406030204" pitchFamily="18" charset="0"/>
                <a:ea typeface="Cambria" panose="02040503050406030204" pitchFamily="18" charset="0"/>
                <a:cs typeface="Arial" panose="020B0604020202020204" pitchFamily="34" charset="0"/>
              </a:rPr>
              <a:t>Persiapan melakukan tindak pidana yang diancam dengan pidana mati atau pidana penjara seumur hidup dipidana dengan pidana penjara paling lama 10 (sepuluh) tahun.</a:t>
            </a:r>
          </a:p>
        </p:txBody>
      </p:sp>
      <p:sp>
        <p:nvSpPr>
          <p:cNvPr id="5" name="Rectangle: Rounded Corners 4">
            <a:extLst>
              <a:ext uri="{FF2B5EF4-FFF2-40B4-BE49-F238E27FC236}">
                <a16:creationId xmlns:a16="http://schemas.microsoft.com/office/drawing/2014/main" id="{1475D4F3-B6B1-4BD6-9284-A790AF0EB983}"/>
              </a:ext>
            </a:extLst>
          </p:cNvPr>
          <p:cNvSpPr/>
          <p:nvPr/>
        </p:nvSpPr>
        <p:spPr>
          <a:xfrm>
            <a:off x="1115616" y="3645024"/>
            <a:ext cx="7499176" cy="1224136"/>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ID" dirty="0" err="1">
                <a:solidFill>
                  <a:schemeClr val="tx1"/>
                </a:solidFill>
                <a:latin typeface="Cambria" panose="02040503050406030204" pitchFamily="18" charset="0"/>
                <a:ea typeface="Cambria" panose="02040503050406030204" pitchFamily="18" charset="0"/>
              </a:rPr>
              <a:t>Misalnya</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seseorang</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melakukan</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persiapan</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untuk</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melakukan</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pembunuhan</a:t>
            </a:r>
            <a:r>
              <a:rPr lang="en-ID" dirty="0">
                <a:solidFill>
                  <a:schemeClr val="tx1"/>
                </a:solidFill>
                <a:latin typeface="Cambria" panose="02040503050406030204" pitchFamily="18" charset="0"/>
                <a:ea typeface="Cambria" panose="02040503050406030204" pitchFamily="18" charset="0"/>
              </a:rPr>
              <a:t> yang </a:t>
            </a:r>
            <a:r>
              <a:rPr lang="en-ID" dirty="0" err="1">
                <a:solidFill>
                  <a:schemeClr val="tx1"/>
                </a:solidFill>
                <a:latin typeface="Cambria" panose="02040503050406030204" pitchFamily="18" charset="0"/>
                <a:ea typeface="Cambria" panose="02040503050406030204" pitchFamily="18" charset="0"/>
              </a:rPr>
              <a:t>diancam</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pidana</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penjara</a:t>
            </a:r>
            <a:r>
              <a:rPr lang="en-ID" dirty="0">
                <a:solidFill>
                  <a:schemeClr val="tx1"/>
                </a:solidFill>
                <a:latin typeface="Cambria" panose="02040503050406030204" pitchFamily="18" charset="0"/>
                <a:ea typeface="Cambria" panose="02040503050406030204" pitchFamily="18" charset="0"/>
              </a:rPr>
              <a:t> paling lama 20 (</a:t>
            </a:r>
            <a:r>
              <a:rPr lang="en-ID" dirty="0" err="1">
                <a:solidFill>
                  <a:schemeClr val="tx1"/>
                </a:solidFill>
                <a:latin typeface="Cambria" panose="02040503050406030204" pitchFamily="18" charset="0"/>
                <a:ea typeface="Cambria" panose="02040503050406030204" pitchFamily="18" charset="0"/>
              </a:rPr>
              <a:t>dua</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puluh</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tahun</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maka</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sanksi</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pidana</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perbuatan</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persiapan</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tersebut</a:t>
            </a:r>
            <a:r>
              <a:rPr lang="en-ID" dirty="0">
                <a:solidFill>
                  <a:schemeClr val="tx1"/>
                </a:solidFill>
                <a:latin typeface="Cambria" panose="02040503050406030204" pitchFamily="18" charset="0"/>
                <a:ea typeface="Cambria" panose="02040503050406030204" pitchFamily="18" charset="0"/>
              </a:rPr>
              <a:t> paling lama 10 (</a:t>
            </a:r>
            <a:r>
              <a:rPr lang="en-ID" dirty="0" err="1">
                <a:solidFill>
                  <a:schemeClr val="tx1"/>
                </a:solidFill>
                <a:latin typeface="Cambria" panose="02040503050406030204" pitchFamily="18" charset="0"/>
                <a:ea typeface="Cambria" panose="02040503050406030204" pitchFamily="18" charset="0"/>
              </a:rPr>
              <a:t>sepuluh</a:t>
            </a:r>
            <a:r>
              <a:rPr lang="en-ID" dirty="0">
                <a:solidFill>
                  <a:schemeClr val="tx1"/>
                </a:solidFill>
                <a:latin typeface="Cambria" panose="02040503050406030204" pitchFamily="18" charset="0"/>
                <a:ea typeface="Cambria" panose="02040503050406030204" pitchFamily="18" charset="0"/>
              </a:rPr>
              <a:t>) </a:t>
            </a:r>
            <a:r>
              <a:rPr lang="en-ID" dirty="0" err="1">
                <a:solidFill>
                  <a:schemeClr val="tx1"/>
                </a:solidFill>
                <a:latin typeface="Cambria" panose="02040503050406030204" pitchFamily="18" charset="0"/>
                <a:ea typeface="Cambria" panose="02040503050406030204" pitchFamily="18" charset="0"/>
              </a:rPr>
              <a:t>tahun</a:t>
            </a:r>
            <a:r>
              <a:rPr lang="en-ID" dirty="0">
                <a:solidFill>
                  <a:schemeClr val="tx1"/>
                </a:solidFill>
                <a:latin typeface="Cambria" panose="02040503050406030204" pitchFamily="18" charset="0"/>
                <a:ea typeface="Cambria" panose="02040503050406030204" pitchFamily="18" charset="0"/>
              </a:rPr>
              <a:t>.</a:t>
            </a:r>
          </a:p>
        </p:txBody>
      </p:sp>
    </p:spTree>
    <p:extLst>
      <p:ext uri="{BB962C8B-B14F-4D97-AF65-F5344CB8AC3E}">
        <p14:creationId xmlns:p14="http://schemas.microsoft.com/office/powerpoint/2010/main" val="895942323"/>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just"/>
            <a:r>
              <a:rPr lang="en-US" b="0" dirty="0" err="1">
                <a:latin typeface="Cambria" panose="02040503050406030204" pitchFamily="18" charset="0"/>
              </a:rPr>
              <a:t>Kategori</a:t>
            </a:r>
            <a:r>
              <a:rPr lang="en-US" b="0" dirty="0">
                <a:latin typeface="Cambria" panose="02040503050406030204" pitchFamily="18" charset="0"/>
              </a:rPr>
              <a:t> </a:t>
            </a:r>
            <a:r>
              <a:rPr lang="en-US" b="0" dirty="0" err="1">
                <a:latin typeface="Cambria" panose="02040503050406030204" pitchFamily="18" charset="0"/>
              </a:rPr>
              <a:t>Persiapan</a:t>
            </a:r>
            <a:endParaRPr lang="id-ID" b="0"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q"/>
            </a:pPr>
            <a:r>
              <a:rPr lang="en-US" b="1" dirty="0" err="1">
                <a:solidFill>
                  <a:schemeClr val="tx1"/>
                </a:solidFill>
                <a:latin typeface="Cambria" panose="02040503050406030204" pitchFamily="18" charset="0"/>
                <a:ea typeface="Cambria" panose="02040503050406030204" pitchFamily="18" charset="0"/>
                <a:cs typeface="Arial" panose="020B0604020202020204" pitchFamily="34" charset="0"/>
              </a:rPr>
              <a:t>Persiapan</a:t>
            </a:r>
            <a:r>
              <a:rPr lang="en-US" b="1"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ea typeface="Cambria" panose="02040503050406030204" pitchFamily="18" charset="0"/>
                <a:cs typeface="Arial" panose="020B0604020202020204" pitchFamily="34" charset="0"/>
              </a:rPr>
              <a:t>yg</a:t>
            </a:r>
            <a:r>
              <a:rPr lang="en-US" b="1"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ea typeface="Cambria" panose="02040503050406030204" pitchFamily="18" charset="0"/>
                <a:cs typeface="Arial" panose="020B0604020202020204" pitchFamily="34" charset="0"/>
              </a:rPr>
              <a:t>tidak</a:t>
            </a:r>
            <a:r>
              <a:rPr lang="en-US" b="1"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ea typeface="Cambria" panose="02040503050406030204" pitchFamily="18" charset="0"/>
                <a:cs typeface="Arial" panose="020B0604020202020204" pitchFamily="34" charset="0"/>
              </a:rPr>
              <a:t>dipidana</a:t>
            </a:r>
            <a:r>
              <a:rPr lang="en-US" b="1" dirty="0">
                <a:solidFill>
                  <a:schemeClr val="tx1"/>
                </a:solidFill>
                <a:latin typeface="Cambria" panose="02040503050406030204" pitchFamily="18" charset="0"/>
                <a:ea typeface="Cambria" panose="02040503050406030204" pitchFamily="18" charset="0"/>
                <a:cs typeface="Arial" panose="020B0604020202020204" pitchFamily="34" charset="0"/>
              </a:rPr>
              <a:t>=</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ea typeface="Cambria" panose="02040503050406030204" pitchFamily="18" charset="0"/>
                <a:cs typeface="Arial" panose="020B0604020202020204" pitchFamily="34" charset="0"/>
              </a:rPr>
              <a:t>pelaku</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ea typeface="Cambria" panose="02040503050406030204" pitchFamily="18" charset="0"/>
                <a:cs typeface="Arial" panose="020B0604020202020204" pitchFamily="34" charset="0"/>
              </a:rPr>
              <a:t>menghentikan</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ea typeface="Cambria" panose="02040503050406030204" pitchFamily="18" charset="0"/>
                <a:cs typeface="Arial" panose="020B0604020202020204" pitchFamily="34" charset="0"/>
              </a:rPr>
              <a:t>atau</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ea typeface="Cambria" panose="02040503050406030204" pitchFamily="18" charset="0"/>
                <a:cs typeface="Arial" panose="020B0604020202020204" pitchFamily="34" charset="0"/>
              </a:rPr>
              <a:t>mencegah</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ea typeface="Cambria" panose="02040503050406030204" pitchFamily="18" charset="0"/>
                <a:cs typeface="Arial" panose="020B0604020202020204" pitchFamily="34" charset="0"/>
              </a:rPr>
              <a:t>kemungkinan</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ea typeface="Cambria" panose="02040503050406030204" pitchFamily="18" charset="0"/>
                <a:cs typeface="Arial" panose="020B0604020202020204" pitchFamily="34" charset="0"/>
              </a:rPr>
              <a:t>terjadinya</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ea typeface="Cambria" panose="02040503050406030204" pitchFamily="18" charset="0"/>
                <a:cs typeface="Arial" panose="020B0604020202020204" pitchFamily="34" charset="0"/>
              </a:rPr>
              <a:t>tindak</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ea typeface="Cambria" panose="02040503050406030204" pitchFamily="18" charset="0"/>
                <a:cs typeface="Arial" panose="020B0604020202020204" pitchFamily="34" charset="0"/>
              </a:rPr>
              <a:t>pidana</a:t>
            </a:r>
            <a:endParaRPr lang="en-US"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342900" indent="-342900" algn="just">
              <a:buFont typeface="Wingdings" panose="05000000000000000000" pitchFamily="2" charset="2"/>
              <a:buChar char="q"/>
            </a:pPr>
            <a:r>
              <a:rPr lang="en-US" b="1" dirty="0" err="1">
                <a:solidFill>
                  <a:schemeClr val="tx1"/>
                </a:solidFill>
                <a:latin typeface="Cambria" panose="02040503050406030204" pitchFamily="18" charset="0"/>
                <a:ea typeface="Cambria" panose="02040503050406030204" pitchFamily="18" charset="0"/>
                <a:cs typeface="Arial" panose="020B0604020202020204" pitchFamily="34" charset="0"/>
              </a:rPr>
              <a:t>Persiapan</a:t>
            </a:r>
            <a:r>
              <a:rPr lang="en-US" b="1"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ea typeface="Cambria" panose="02040503050406030204" pitchFamily="18" charset="0"/>
                <a:cs typeface="Arial" panose="020B0604020202020204" pitchFamily="34" charset="0"/>
              </a:rPr>
              <a:t>yg</a:t>
            </a:r>
            <a:r>
              <a:rPr lang="en-US" b="1"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ea typeface="Cambria" panose="02040503050406030204" pitchFamily="18" charset="0"/>
                <a:cs typeface="Arial" panose="020B0604020202020204" pitchFamily="34" charset="0"/>
              </a:rPr>
              <a:t>dapat</a:t>
            </a:r>
            <a:r>
              <a:rPr lang="en-US" b="1"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b="1" dirty="0" err="1">
                <a:solidFill>
                  <a:schemeClr val="tx1"/>
                </a:solidFill>
                <a:latin typeface="Cambria" panose="02040503050406030204" pitchFamily="18" charset="0"/>
                <a:ea typeface="Cambria" panose="02040503050406030204" pitchFamily="18" charset="0"/>
                <a:cs typeface="Arial" panose="020B0604020202020204" pitchFamily="34" charset="0"/>
              </a:rPr>
              <a:t>dipidana</a:t>
            </a:r>
            <a:r>
              <a:rPr lang="en-US" b="1"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sv-SE" dirty="0">
                <a:solidFill>
                  <a:schemeClr val="tx1"/>
                </a:solidFill>
                <a:latin typeface="Cambria" panose="02040503050406030204" pitchFamily="18" charset="0"/>
                <a:ea typeface="Cambria" panose="02040503050406030204" pitchFamily="18" charset="0"/>
                <a:cs typeface="Arial" panose="020B0604020202020204" pitchFamily="34" charset="0"/>
              </a:rPr>
              <a:t>perbuatan tersebut termasuk sebagai perbuatan persiapan melakukan tindak pidana tertentu</a:t>
            </a:r>
            <a:endParaRPr lang="id-ID" dirty="0">
              <a:solidFill>
                <a:schemeClr val="tx1"/>
              </a:solidFill>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427197951"/>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332656"/>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just"/>
            <a:r>
              <a:rPr lang="en-US" sz="3200" dirty="0">
                <a:latin typeface="Cambria" panose="02040503050406030204" pitchFamily="18" charset="0"/>
              </a:rPr>
              <a:t>3. </a:t>
            </a:r>
            <a:r>
              <a:rPr lang="en-US" sz="3200" dirty="0" err="1">
                <a:latin typeface="Cambria" panose="02040503050406030204" pitchFamily="18" charset="0"/>
              </a:rPr>
              <a:t>Percobaan</a:t>
            </a:r>
            <a:r>
              <a:rPr lang="en-US" sz="3200" dirty="0">
                <a:latin typeface="Cambria" panose="02040503050406030204" pitchFamily="18" charset="0"/>
              </a:rPr>
              <a:t>/</a:t>
            </a:r>
            <a:r>
              <a:rPr lang="en-US" sz="3200" dirty="0" err="1">
                <a:latin typeface="Cambria" panose="02040503050406030204" pitchFamily="18" charset="0"/>
              </a:rPr>
              <a:t>Poging</a:t>
            </a:r>
            <a:r>
              <a:rPr lang="en-US" sz="3200" dirty="0">
                <a:latin typeface="Cambria" panose="02040503050406030204" pitchFamily="18" charset="0"/>
              </a:rPr>
              <a:t> (Ps. 17-Ps. 19)</a:t>
            </a:r>
            <a:endParaRPr lang="id-ID" sz="3200" dirty="0"/>
          </a:p>
        </p:txBody>
      </p:sp>
      <p:graphicFrame>
        <p:nvGraphicFramePr>
          <p:cNvPr id="6" name="Diagram 5">
            <a:extLst>
              <a:ext uri="{FF2B5EF4-FFF2-40B4-BE49-F238E27FC236}">
                <a16:creationId xmlns:a16="http://schemas.microsoft.com/office/drawing/2014/main" id="{36D08A77-AD4D-4813-9335-7E7E2D218319}"/>
              </a:ext>
            </a:extLst>
          </p:cNvPr>
          <p:cNvGraphicFramePr/>
          <p:nvPr>
            <p:extLst>
              <p:ext uri="{D42A27DB-BD31-4B8C-83A1-F6EECF244321}">
                <p14:modId xmlns:p14="http://schemas.microsoft.com/office/powerpoint/2010/main" val="673753903"/>
              </p:ext>
            </p:extLst>
          </p:nvPr>
        </p:nvGraphicFramePr>
        <p:xfrm>
          <a:off x="457200" y="1397000"/>
          <a:ext cx="8229600" cy="4768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89454806"/>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8864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just"/>
            <a:r>
              <a:rPr lang="en-US" sz="2400" dirty="0" err="1">
                <a:latin typeface="Cambria" panose="02040503050406030204" pitchFamily="18" charset="0"/>
              </a:rPr>
              <a:t>Contoh</a:t>
            </a:r>
            <a:r>
              <a:rPr lang="en-US" sz="2400" dirty="0">
                <a:latin typeface="Cambria" panose="02040503050406030204" pitchFamily="18" charset="0"/>
              </a:rPr>
              <a:t> </a:t>
            </a:r>
            <a:r>
              <a:rPr lang="en-US" sz="2400" dirty="0" err="1">
                <a:latin typeface="Cambria" panose="02040503050406030204" pitchFamily="18" charset="0"/>
              </a:rPr>
              <a:t>Kasus</a:t>
            </a:r>
            <a:endParaRPr lang="id-ID" sz="2400" dirty="0"/>
          </a:p>
        </p:txBody>
      </p:sp>
      <p:sp>
        <p:nvSpPr>
          <p:cNvPr id="4" name="Content Placeholder 2"/>
          <p:cNvSpPr txBox="1">
            <a:spLocks/>
          </p:cNvSpPr>
          <p:nvPr/>
        </p:nvSpPr>
        <p:spPr>
          <a:xfrm>
            <a:off x="611560" y="980728"/>
            <a:ext cx="8075240" cy="5400600"/>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1600" dirty="0">
                <a:solidFill>
                  <a:schemeClr val="tx1"/>
                </a:solidFill>
                <a:latin typeface="Cambria" panose="02040503050406030204" pitchFamily="18" charset="0"/>
                <a:ea typeface="Cambria" panose="02040503050406030204" pitchFamily="18" charset="0"/>
                <a:cs typeface="Arial" panose="020B0604020202020204" pitchFamily="34" charset="0"/>
              </a:rPr>
              <a:t>Sebagai contoh kasus, dapat dilihat dalam Putusan PN SIBOLGA Nomor 94/PID.B/2013/PN-SBG. Perbuatan terdakwa dalam kasus ini telah memenuhi unsur tindak pidana percobaan pencurian dari Pasal 362 KUHP jo. Pasal 53 ayat (1) KUHP. Unsur-unsurnya adalah sebagai berikut: </a:t>
            </a:r>
            <a:endParaRPr lang="en-US" sz="16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342900" indent="-342900" algn="just">
              <a:buFont typeface="+mj-lt"/>
              <a:buAutoNum type="arabicParenR"/>
            </a:pPr>
            <a:r>
              <a:rPr lang="id-ID" sz="1600" b="1" dirty="0">
                <a:solidFill>
                  <a:schemeClr val="tx1"/>
                </a:solidFill>
                <a:latin typeface="Cambria" panose="02040503050406030204" pitchFamily="18" charset="0"/>
                <a:ea typeface="Cambria" panose="02040503050406030204" pitchFamily="18" charset="0"/>
                <a:cs typeface="Arial" panose="020B0604020202020204" pitchFamily="34" charset="0"/>
              </a:rPr>
              <a:t>Barang siapa</a:t>
            </a:r>
            <a:r>
              <a:rPr lang="en-US" sz="1600" b="1" dirty="0">
                <a:solidFill>
                  <a:schemeClr val="tx1"/>
                </a:solidFill>
                <a:latin typeface="Cambria" panose="02040503050406030204" pitchFamily="18" charset="0"/>
                <a:ea typeface="Cambria" panose="02040503050406030204" pitchFamily="18" charset="0"/>
                <a:cs typeface="Arial" panose="020B0604020202020204" pitchFamily="34" charset="0"/>
              </a:rPr>
              <a:t>:</a:t>
            </a:r>
            <a:r>
              <a:rPr lang="id-ID" sz="1600" dirty="0">
                <a:solidFill>
                  <a:schemeClr val="tx1"/>
                </a:solidFill>
                <a:latin typeface="Cambria" panose="02040503050406030204" pitchFamily="18" charset="0"/>
                <a:ea typeface="Cambria" panose="02040503050406030204" pitchFamily="18" charset="0"/>
                <a:cs typeface="Arial" panose="020B0604020202020204" pitchFamily="34" charset="0"/>
              </a:rPr>
              <a:t> yakni orang atau subjek hukum yang melakukan tindak pidana.</a:t>
            </a:r>
            <a:endParaRPr lang="en-US" sz="16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342900" indent="-342900" algn="just">
              <a:buFont typeface="+mj-lt"/>
              <a:buAutoNum type="arabicParenR"/>
            </a:pPr>
            <a:r>
              <a:rPr lang="id-ID" sz="1600" b="1" dirty="0">
                <a:solidFill>
                  <a:schemeClr val="tx1"/>
                </a:solidFill>
                <a:latin typeface="Cambria" panose="02040503050406030204" pitchFamily="18" charset="0"/>
                <a:ea typeface="Cambria" panose="02040503050406030204" pitchFamily="18" charset="0"/>
                <a:cs typeface="Arial" panose="020B0604020202020204" pitchFamily="34" charset="0"/>
              </a:rPr>
              <a:t>Mencoba melakukan mengambil barang sesuatu</a:t>
            </a:r>
            <a:r>
              <a:rPr lang="en-US" sz="1600" b="1" dirty="0">
                <a:solidFill>
                  <a:schemeClr val="tx1"/>
                </a:solidFill>
                <a:latin typeface="Cambria" panose="02040503050406030204" pitchFamily="18" charset="0"/>
                <a:ea typeface="Cambria" panose="02040503050406030204" pitchFamily="18" charset="0"/>
                <a:cs typeface="Arial" panose="020B0604020202020204" pitchFamily="34" charset="0"/>
              </a:rPr>
              <a:t>:</a:t>
            </a:r>
            <a:r>
              <a:rPr lang="id-ID" sz="1600" dirty="0">
                <a:solidFill>
                  <a:schemeClr val="tx1"/>
                </a:solidFill>
                <a:latin typeface="Cambria" panose="02040503050406030204" pitchFamily="18" charset="0"/>
                <a:ea typeface="Cambria" panose="02040503050406030204" pitchFamily="18" charset="0"/>
                <a:cs typeface="Arial" panose="020B0604020202020204" pitchFamily="34" charset="0"/>
              </a:rPr>
              <a:t> yakni selama pemeriksaan dipersidangan, terdapat fakta-fakta hukum dari keterangan saksi-saksi dan pengakuan terdakwa sendiri bahwa terdakwa mengambil 3 (tiga) buah tabung gas elpiji dan 1 (satu) buah jeringen minyak solar sebanyak 22 (dua puluh dua) liter dan perbuatan terdakwa tersebut diketahui oleh orang yang berada di tempat tersebut, sehingga barang-barang yang diambil oleh terdakwa tersebut belum sempat dimilikinya.</a:t>
            </a:r>
            <a:endParaRPr lang="en-US" sz="16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342900" indent="-342900" algn="just">
              <a:buFont typeface="+mj-lt"/>
              <a:buAutoNum type="arabicParenR"/>
            </a:pPr>
            <a:r>
              <a:rPr lang="id-ID" sz="1600" dirty="0">
                <a:solidFill>
                  <a:schemeClr val="tx1"/>
                </a:solidFill>
                <a:latin typeface="Cambria" panose="02040503050406030204" pitchFamily="18" charset="0"/>
                <a:ea typeface="Cambria" panose="02040503050406030204" pitchFamily="18" charset="0"/>
                <a:cs typeface="Arial" panose="020B0604020202020204" pitchFamily="34" charset="0"/>
              </a:rPr>
              <a:t>Mengambil sesuatu barang yang sebagian atau seluruhnya milik orang lain, yaitu sebanyak 3 (tiga) buah tabung gas elpiji dan 1 (satu) buah jeringen minyak solar sebanyak 22 (dua puluh dua) liter milik saksi korban dibawa oleh terdakwa.</a:t>
            </a:r>
            <a:endParaRPr lang="en-US" sz="16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342900" indent="-342900" algn="just">
              <a:buFont typeface="+mj-lt"/>
              <a:buAutoNum type="arabicParenR"/>
            </a:pPr>
            <a:r>
              <a:rPr lang="id-ID" sz="1600" dirty="0">
                <a:solidFill>
                  <a:schemeClr val="tx1"/>
                </a:solidFill>
                <a:latin typeface="Cambria" panose="02040503050406030204" pitchFamily="18" charset="0"/>
                <a:ea typeface="Cambria" panose="02040503050406030204" pitchFamily="18" charset="0"/>
                <a:cs typeface="Arial" panose="020B0604020202020204" pitchFamily="34" charset="0"/>
              </a:rPr>
              <a:t>Dengan maksud untuk dimiliki dengan melawan hak, yaitu tindakan yang dilakukan oleh terdakwa dilakukan tanpa sepengetahuan dan izin dari saksi korban selaku pemilik barang.</a:t>
            </a:r>
          </a:p>
          <a:p>
            <a:pPr algn="just"/>
            <a:endParaRPr lang="en-US" sz="16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algn="just"/>
            <a:r>
              <a:rPr lang="id-ID" sz="1600" dirty="0">
                <a:solidFill>
                  <a:schemeClr val="tx1"/>
                </a:solidFill>
                <a:latin typeface="Cambria" panose="02040503050406030204" pitchFamily="18" charset="0"/>
                <a:ea typeface="Cambria" panose="02040503050406030204" pitchFamily="18" charset="0"/>
                <a:cs typeface="Arial" panose="020B0604020202020204" pitchFamily="34" charset="0"/>
              </a:rPr>
              <a:t>Dengan demikian, terdakwa telah terbukti secara sah dan meyakinkan melakukan perbuatan tindak pidana “percobaan melakukan pencurian” sebagaimana diatur dan diancam pidana dalam Pasal 362 KUHP jo. Pasal 53 ayat (1) KUHP. Akibat perbuatannya, terdakwa dijatuhi hukuman pidana penjara selama 5 (lima) bulan 15 (lima belas) hari dan menetapkan lamanya masa penahanan yang telah dijalani terdakwa dikurangkan seluruhnya dari pidana yang dijatuhkan.</a:t>
            </a:r>
          </a:p>
        </p:txBody>
      </p:sp>
    </p:spTree>
    <p:extLst>
      <p:ext uri="{BB962C8B-B14F-4D97-AF65-F5344CB8AC3E}">
        <p14:creationId xmlns:p14="http://schemas.microsoft.com/office/powerpoint/2010/main" val="3504359432"/>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3164</TotalTime>
  <Words>2328</Words>
  <Application>Microsoft Office PowerPoint</Application>
  <PresentationFormat>On-screen Show (4:3)</PresentationFormat>
  <Paragraphs>219</Paragraphs>
  <Slides>39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39</vt:i4>
      </vt:variant>
    </vt:vector>
  </HeadingPairs>
  <TitlesOfParts>
    <vt:vector size="45"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acer</cp:lastModifiedBy>
  <cp:revision>556</cp:revision>
  <cp:lastPrinted>2017-08-29T02:54:51Z</cp:lastPrinted>
  <dcterms:created xsi:type="dcterms:W3CDTF">2010-04-18T12:06:30Z</dcterms:created>
  <dcterms:modified xsi:type="dcterms:W3CDTF">2024-04-05T04:02:31Z</dcterms:modified>
</cp:coreProperties>
</file>